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20104100" cy="11309350"/>
  <p:notesSz cx="20104100" cy="113093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16" y="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273347"/>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950" b="0" i="0">
                <a:solidFill>
                  <a:srgbClr val="273347"/>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273347"/>
                </a:solidFill>
                <a:latin typeface="Tahoma"/>
                <a:cs typeface="Tahom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1AD9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516399" y="430576"/>
            <a:ext cx="3085341" cy="793116"/>
          </a:xfrm>
          <a:prstGeom prst="rect">
            <a:avLst/>
          </a:prstGeom>
        </p:spPr>
      </p:pic>
      <p:sp>
        <p:nvSpPr>
          <p:cNvPr id="2" name="Holder 2"/>
          <p:cNvSpPr>
            <a:spLocks noGrp="1"/>
          </p:cNvSpPr>
          <p:nvPr>
            <p:ph type="title"/>
          </p:nvPr>
        </p:nvSpPr>
        <p:spPr/>
        <p:txBody>
          <a:bodyPr lIns="0" tIns="0" rIns="0" bIns="0"/>
          <a:lstStyle>
            <a:lvl1pPr>
              <a:defRPr sz="3950" b="1" i="0">
                <a:solidFill>
                  <a:srgbClr val="273347"/>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16074" y="433781"/>
            <a:ext cx="10271950" cy="3809365"/>
          </a:xfrm>
          <a:prstGeom prst="rect">
            <a:avLst/>
          </a:prstGeom>
        </p:spPr>
        <p:txBody>
          <a:bodyPr wrap="square" lIns="0" tIns="0" rIns="0" bIns="0">
            <a:spAutoFit/>
          </a:bodyPr>
          <a:lstStyle>
            <a:lvl1pPr>
              <a:defRPr sz="3950" b="1" i="0">
                <a:solidFill>
                  <a:srgbClr val="273347"/>
                </a:solidFill>
                <a:latin typeface="Tahoma"/>
                <a:cs typeface="Tahoma"/>
              </a:defRPr>
            </a:lvl1pPr>
          </a:lstStyle>
          <a:p>
            <a:endParaRPr/>
          </a:p>
        </p:txBody>
      </p:sp>
      <p:sp>
        <p:nvSpPr>
          <p:cNvPr id="3" name="Holder 3"/>
          <p:cNvSpPr>
            <a:spLocks noGrp="1"/>
          </p:cNvSpPr>
          <p:nvPr>
            <p:ph type="body" idx="1"/>
          </p:nvPr>
        </p:nvSpPr>
        <p:spPr>
          <a:xfrm>
            <a:off x="1212532" y="3917838"/>
            <a:ext cx="17679035" cy="6489065"/>
          </a:xfrm>
          <a:prstGeom prst="rect">
            <a:avLst/>
          </a:prstGeom>
        </p:spPr>
        <p:txBody>
          <a:bodyPr wrap="square" lIns="0" tIns="0" rIns="0" bIns="0">
            <a:spAutoFit/>
          </a:bodyPr>
          <a:lstStyle>
            <a:lvl1pPr>
              <a:defRPr sz="2950" b="0" i="0">
                <a:solidFill>
                  <a:srgbClr val="273347"/>
                </a:solidFill>
                <a:latin typeface="Calibri Light"/>
                <a:cs typeface="Calibri Light"/>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sfs@deg.dk"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1AD92"/>
          </a:solidFill>
        </p:spPr>
        <p:txBody>
          <a:bodyPr wrap="square" lIns="0" tIns="0" rIns="0" bIns="0" rtlCol="0"/>
          <a:lstStyle/>
          <a:p>
            <a:endParaRPr/>
          </a:p>
        </p:txBody>
      </p:sp>
      <p:sp>
        <p:nvSpPr>
          <p:cNvPr id="3" name="object 3"/>
          <p:cNvSpPr txBox="1">
            <a:spLocks noGrp="1"/>
          </p:cNvSpPr>
          <p:nvPr>
            <p:ph type="title"/>
          </p:nvPr>
        </p:nvSpPr>
        <p:spPr>
          <a:xfrm>
            <a:off x="7310671" y="2108403"/>
            <a:ext cx="5484495" cy="705485"/>
          </a:xfrm>
          <a:prstGeom prst="rect">
            <a:avLst/>
          </a:prstGeom>
        </p:spPr>
        <p:txBody>
          <a:bodyPr vert="horz" wrap="square" lIns="0" tIns="13335" rIns="0" bIns="0" rtlCol="0">
            <a:spAutoFit/>
          </a:bodyPr>
          <a:lstStyle/>
          <a:p>
            <a:pPr marL="12700">
              <a:lnSpc>
                <a:spcPct val="100000"/>
              </a:lnSpc>
              <a:spcBef>
                <a:spcPts val="105"/>
              </a:spcBef>
            </a:pPr>
            <a:r>
              <a:rPr sz="4450" spc="-100" dirty="0"/>
              <a:t>Brobygning</a:t>
            </a:r>
            <a:r>
              <a:rPr sz="4450" spc="-95" dirty="0"/>
              <a:t> </a:t>
            </a:r>
            <a:r>
              <a:rPr sz="4450" spc="-85" dirty="0"/>
              <a:t>afklarer</a:t>
            </a:r>
            <a:endParaRPr sz="4450"/>
          </a:p>
        </p:txBody>
      </p:sp>
      <p:sp>
        <p:nvSpPr>
          <p:cNvPr id="4" name="object 4"/>
          <p:cNvSpPr txBox="1"/>
          <p:nvPr/>
        </p:nvSpPr>
        <p:spPr>
          <a:xfrm>
            <a:off x="6352044" y="3007642"/>
            <a:ext cx="7400925" cy="417830"/>
          </a:xfrm>
          <a:prstGeom prst="rect">
            <a:avLst/>
          </a:prstGeom>
        </p:spPr>
        <p:txBody>
          <a:bodyPr vert="horz" wrap="square" lIns="0" tIns="15240" rIns="0" bIns="0" rtlCol="0">
            <a:spAutoFit/>
          </a:bodyPr>
          <a:lstStyle/>
          <a:p>
            <a:pPr marL="12700">
              <a:lnSpc>
                <a:spcPct val="100000"/>
              </a:lnSpc>
              <a:spcBef>
                <a:spcPts val="120"/>
              </a:spcBef>
            </a:pPr>
            <a:r>
              <a:rPr sz="2550" spc="-50" dirty="0">
                <a:solidFill>
                  <a:srgbClr val="273347"/>
                </a:solidFill>
                <a:latin typeface="Tahoma"/>
                <a:cs typeface="Tahoma"/>
              </a:rPr>
              <a:t>Den</a:t>
            </a:r>
            <a:r>
              <a:rPr sz="2550" spc="-25" dirty="0">
                <a:solidFill>
                  <a:srgbClr val="273347"/>
                </a:solidFill>
                <a:latin typeface="Tahoma"/>
                <a:cs typeface="Tahoma"/>
              </a:rPr>
              <a:t> </a:t>
            </a:r>
            <a:r>
              <a:rPr sz="2550" spc="-40" dirty="0">
                <a:solidFill>
                  <a:srgbClr val="273347"/>
                </a:solidFill>
                <a:latin typeface="Tahoma"/>
                <a:cs typeface="Tahoma"/>
              </a:rPr>
              <a:t>oplagte</a:t>
            </a:r>
            <a:r>
              <a:rPr sz="2550" spc="-25" dirty="0">
                <a:solidFill>
                  <a:srgbClr val="273347"/>
                </a:solidFill>
                <a:latin typeface="Tahoma"/>
                <a:cs typeface="Tahoma"/>
              </a:rPr>
              <a:t> </a:t>
            </a:r>
            <a:r>
              <a:rPr sz="2550" spc="-40" dirty="0">
                <a:solidFill>
                  <a:srgbClr val="273347"/>
                </a:solidFill>
                <a:latin typeface="Tahoma"/>
                <a:cs typeface="Tahoma"/>
              </a:rPr>
              <a:t>mulighed</a:t>
            </a:r>
            <a:r>
              <a:rPr sz="2550" spc="-25" dirty="0">
                <a:solidFill>
                  <a:srgbClr val="273347"/>
                </a:solidFill>
                <a:latin typeface="Tahoma"/>
                <a:cs typeface="Tahoma"/>
              </a:rPr>
              <a:t> </a:t>
            </a:r>
            <a:r>
              <a:rPr sz="2550" spc="-45" dirty="0">
                <a:solidFill>
                  <a:srgbClr val="273347"/>
                </a:solidFill>
                <a:latin typeface="Tahoma"/>
                <a:cs typeface="Tahoma"/>
              </a:rPr>
              <a:t>for</a:t>
            </a:r>
            <a:r>
              <a:rPr sz="2550" spc="-25" dirty="0">
                <a:solidFill>
                  <a:srgbClr val="273347"/>
                </a:solidFill>
                <a:latin typeface="Tahoma"/>
                <a:cs typeface="Tahoma"/>
              </a:rPr>
              <a:t> </a:t>
            </a:r>
            <a:r>
              <a:rPr sz="2550" spc="-35" dirty="0">
                <a:solidFill>
                  <a:srgbClr val="273347"/>
                </a:solidFill>
                <a:latin typeface="Tahoma"/>
                <a:cs typeface="Tahoma"/>
              </a:rPr>
              <a:t>at</a:t>
            </a:r>
            <a:r>
              <a:rPr sz="2550" spc="-20" dirty="0">
                <a:solidFill>
                  <a:srgbClr val="273347"/>
                </a:solidFill>
                <a:latin typeface="Tahoma"/>
                <a:cs typeface="Tahoma"/>
              </a:rPr>
              <a:t> </a:t>
            </a:r>
            <a:r>
              <a:rPr sz="2550" spc="-45" dirty="0">
                <a:solidFill>
                  <a:srgbClr val="273347"/>
                </a:solidFill>
                <a:latin typeface="Tahoma"/>
                <a:cs typeface="Tahoma"/>
              </a:rPr>
              <a:t>tiltrække</a:t>
            </a:r>
            <a:r>
              <a:rPr sz="2550" spc="-25" dirty="0">
                <a:solidFill>
                  <a:srgbClr val="273347"/>
                </a:solidFill>
                <a:latin typeface="Tahoma"/>
                <a:cs typeface="Tahoma"/>
              </a:rPr>
              <a:t> til </a:t>
            </a:r>
            <a:r>
              <a:rPr sz="2550" spc="-55" dirty="0">
                <a:solidFill>
                  <a:srgbClr val="273347"/>
                </a:solidFill>
                <a:latin typeface="Tahoma"/>
                <a:cs typeface="Tahoma"/>
              </a:rPr>
              <a:t>HHX</a:t>
            </a:r>
            <a:r>
              <a:rPr sz="2550" spc="-25" dirty="0">
                <a:solidFill>
                  <a:srgbClr val="273347"/>
                </a:solidFill>
                <a:latin typeface="Tahoma"/>
                <a:cs typeface="Tahoma"/>
              </a:rPr>
              <a:t> </a:t>
            </a:r>
            <a:r>
              <a:rPr sz="2550" spc="-45" dirty="0">
                <a:solidFill>
                  <a:srgbClr val="273347"/>
                </a:solidFill>
                <a:latin typeface="Tahoma"/>
                <a:cs typeface="Tahoma"/>
              </a:rPr>
              <a:t>og</a:t>
            </a:r>
            <a:r>
              <a:rPr sz="2550" spc="-20" dirty="0">
                <a:solidFill>
                  <a:srgbClr val="273347"/>
                </a:solidFill>
                <a:latin typeface="Tahoma"/>
                <a:cs typeface="Tahoma"/>
              </a:rPr>
              <a:t> </a:t>
            </a:r>
            <a:r>
              <a:rPr sz="2550" spc="-55" dirty="0">
                <a:solidFill>
                  <a:srgbClr val="273347"/>
                </a:solidFill>
                <a:latin typeface="Tahoma"/>
                <a:cs typeface="Tahoma"/>
              </a:rPr>
              <a:t>HTX</a:t>
            </a:r>
            <a:endParaRPr sz="2550">
              <a:latin typeface="Tahoma"/>
              <a:cs typeface="Tahoma"/>
            </a:endParaRPr>
          </a:p>
        </p:txBody>
      </p:sp>
      <p:sp>
        <p:nvSpPr>
          <p:cNvPr id="5" name="object 5"/>
          <p:cNvSpPr txBox="1"/>
          <p:nvPr/>
        </p:nvSpPr>
        <p:spPr>
          <a:xfrm>
            <a:off x="5550657" y="4628911"/>
            <a:ext cx="9006840" cy="1177290"/>
          </a:xfrm>
          <a:prstGeom prst="rect">
            <a:avLst/>
          </a:prstGeom>
        </p:spPr>
        <p:txBody>
          <a:bodyPr vert="horz" wrap="square" lIns="0" tIns="15240" rIns="0" bIns="0" rtlCol="0">
            <a:spAutoFit/>
          </a:bodyPr>
          <a:lstStyle/>
          <a:p>
            <a:pPr algn="ctr">
              <a:lnSpc>
                <a:spcPct val="100000"/>
              </a:lnSpc>
              <a:spcBef>
                <a:spcPts val="120"/>
              </a:spcBef>
            </a:pPr>
            <a:r>
              <a:rPr sz="2450" b="0" dirty="0">
                <a:solidFill>
                  <a:srgbClr val="FFFFFF"/>
                </a:solidFill>
                <a:latin typeface="Calibri Light"/>
                <a:cs typeface="Calibri Light"/>
              </a:rPr>
              <a:t>Undersøgelse af</a:t>
            </a:r>
            <a:r>
              <a:rPr sz="2450" b="0" spc="10" dirty="0">
                <a:solidFill>
                  <a:srgbClr val="FFFFFF"/>
                </a:solidFill>
                <a:latin typeface="Calibri Light"/>
                <a:cs typeface="Calibri Light"/>
              </a:rPr>
              <a:t> </a:t>
            </a:r>
            <a:r>
              <a:rPr sz="2450" b="0" spc="5" dirty="0">
                <a:solidFill>
                  <a:srgbClr val="FFFFFF"/>
                </a:solidFill>
                <a:latin typeface="Calibri Light"/>
                <a:cs typeface="Calibri Light"/>
              </a:rPr>
              <a:t>unges</a:t>
            </a:r>
            <a:r>
              <a:rPr sz="2450" b="0" dirty="0">
                <a:solidFill>
                  <a:srgbClr val="FFFFFF"/>
                </a:solidFill>
                <a:latin typeface="Calibri Light"/>
                <a:cs typeface="Calibri Light"/>
              </a:rPr>
              <a:t> oplevelse</a:t>
            </a:r>
            <a:r>
              <a:rPr sz="2450" b="0" spc="5" dirty="0">
                <a:solidFill>
                  <a:srgbClr val="FFFFFF"/>
                </a:solidFill>
                <a:latin typeface="Calibri Light"/>
                <a:cs typeface="Calibri Light"/>
              </a:rPr>
              <a:t> </a:t>
            </a:r>
            <a:r>
              <a:rPr sz="2450" b="0" dirty="0">
                <a:solidFill>
                  <a:srgbClr val="FFFFFF"/>
                </a:solidFill>
                <a:latin typeface="Calibri Light"/>
                <a:cs typeface="Calibri Light"/>
              </a:rPr>
              <a:t>af</a:t>
            </a:r>
            <a:r>
              <a:rPr sz="2450" b="0" spc="5" dirty="0">
                <a:solidFill>
                  <a:srgbClr val="FFFFFF"/>
                </a:solidFill>
                <a:latin typeface="Calibri Light"/>
                <a:cs typeface="Calibri Light"/>
              </a:rPr>
              <a:t> </a:t>
            </a:r>
            <a:r>
              <a:rPr sz="2450" b="0" spc="-5" dirty="0">
                <a:solidFill>
                  <a:srgbClr val="FFFFFF"/>
                </a:solidFill>
                <a:latin typeface="Calibri Light"/>
                <a:cs typeface="Calibri Light"/>
              </a:rPr>
              <a:t>brobygning</a:t>
            </a:r>
            <a:r>
              <a:rPr sz="2450" b="0" spc="10" dirty="0">
                <a:solidFill>
                  <a:srgbClr val="FFFFFF"/>
                </a:solidFill>
                <a:latin typeface="Calibri Light"/>
                <a:cs typeface="Calibri Light"/>
              </a:rPr>
              <a:t> på</a:t>
            </a:r>
            <a:r>
              <a:rPr sz="2450" b="0" spc="5" dirty="0">
                <a:solidFill>
                  <a:srgbClr val="FFFFFF"/>
                </a:solidFill>
                <a:latin typeface="Calibri Light"/>
                <a:cs typeface="Calibri Light"/>
              </a:rPr>
              <a:t> </a:t>
            </a:r>
            <a:r>
              <a:rPr sz="2450" b="0" spc="10" dirty="0">
                <a:solidFill>
                  <a:srgbClr val="FFFFFF"/>
                </a:solidFill>
                <a:latin typeface="Calibri Light"/>
                <a:cs typeface="Calibri Light"/>
              </a:rPr>
              <a:t>HHX</a:t>
            </a:r>
            <a:r>
              <a:rPr sz="2450" b="0" spc="5" dirty="0">
                <a:solidFill>
                  <a:srgbClr val="FFFFFF"/>
                </a:solidFill>
                <a:latin typeface="Calibri Light"/>
                <a:cs typeface="Calibri Light"/>
              </a:rPr>
              <a:t> og</a:t>
            </a:r>
            <a:r>
              <a:rPr sz="2450" b="0" dirty="0">
                <a:solidFill>
                  <a:srgbClr val="FFFFFF"/>
                </a:solidFill>
                <a:latin typeface="Calibri Light"/>
                <a:cs typeface="Calibri Light"/>
              </a:rPr>
              <a:t> </a:t>
            </a:r>
            <a:r>
              <a:rPr sz="2450" b="0" spc="5" dirty="0">
                <a:solidFill>
                  <a:srgbClr val="FFFFFF"/>
                </a:solidFill>
                <a:latin typeface="Calibri Light"/>
                <a:cs typeface="Calibri Light"/>
              </a:rPr>
              <a:t>HTX.</a:t>
            </a:r>
            <a:endParaRPr sz="2450" dirty="0">
              <a:latin typeface="Calibri Light"/>
              <a:cs typeface="Calibri Light"/>
            </a:endParaRPr>
          </a:p>
          <a:p>
            <a:pPr algn="ctr">
              <a:lnSpc>
                <a:spcPct val="100000"/>
              </a:lnSpc>
              <a:spcBef>
                <a:spcPts val="110"/>
              </a:spcBef>
            </a:pPr>
            <a:r>
              <a:rPr sz="2450" b="0" spc="5" dirty="0">
                <a:solidFill>
                  <a:srgbClr val="FFFFFF"/>
                </a:solidFill>
                <a:latin typeface="Calibri Light"/>
                <a:cs typeface="Calibri Light"/>
              </a:rPr>
              <a:t>Herunder</a:t>
            </a:r>
            <a:r>
              <a:rPr sz="2450" b="0" spc="-10" dirty="0">
                <a:solidFill>
                  <a:srgbClr val="FFFFFF"/>
                </a:solidFill>
                <a:latin typeface="Calibri Light"/>
                <a:cs typeface="Calibri Light"/>
              </a:rPr>
              <a:t> kendskab</a:t>
            </a:r>
            <a:r>
              <a:rPr sz="2450" b="0" dirty="0">
                <a:solidFill>
                  <a:srgbClr val="FFFFFF"/>
                </a:solidFill>
                <a:latin typeface="Calibri Light"/>
                <a:cs typeface="Calibri Light"/>
              </a:rPr>
              <a:t> </a:t>
            </a:r>
            <a:r>
              <a:rPr sz="2450" b="0" spc="-5" dirty="0">
                <a:solidFill>
                  <a:srgbClr val="FFFFFF"/>
                </a:solidFill>
                <a:latin typeface="Calibri Light"/>
                <a:cs typeface="Calibri Light"/>
              </a:rPr>
              <a:t>til</a:t>
            </a:r>
            <a:r>
              <a:rPr sz="2450" b="0" dirty="0">
                <a:solidFill>
                  <a:srgbClr val="FFFFFF"/>
                </a:solidFill>
                <a:latin typeface="Calibri Light"/>
                <a:cs typeface="Calibri Light"/>
              </a:rPr>
              <a:t> </a:t>
            </a:r>
            <a:r>
              <a:rPr sz="2450" b="0" spc="5" dirty="0">
                <a:solidFill>
                  <a:srgbClr val="FFFFFF"/>
                </a:solidFill>
                <a:latin typeface="Calibri Light"/>
                <a:cs typeface="Calibri Light"/>
              </a:rPr>
              <a:t>gymnasieretninger</a:t>
            </a:r>
            <a:r>
              <a:rPr sz="2450" b="0" spc="-10" dirty="0">
                <a:solidFill>
                  <a:srgbClr val="FFFFFF"/>
                </a:solidFill>
                <a:latin typeface="Calibri Light"/>
                <a:cs typeface="Calibri Light"/>
              </a:rPr>
              <a:t> </a:t>
            </a:r>
            <a:r>
              <a:rPr sz="2450" b="0" spc="10" dirty="0">
                <a:solidFill>
                  <a:srgbClr val="FFFFFF"/>
                </a:solidFill>
                <a:latin typeface="Calibri Light"/>
                <a:cs typeface="Calibri Light"/>
              </a:rPr>
              <a:t>hos</a:t>
            </a:r>
            <a:r>
              <a:rPr sz="2450" b="0" dirty="0">
                <a:solidFill>
                  <a:srgbClr val="FFFFFF"/>
                </a:solidFill>
                <a:latin typeface="Calibri Light"/>
                <a:cs typeface="Calibri Light"/>
              </a:rPr>
              <a:t> </a:t>
            </a:r>
            <a:r>
              <a:rPr sz="2450" b="0" spc="-35" dirty="0">
                <a:solidFill>
                  <a:srgbClr val="FFFFFF"/>
                </a:solidFill>
                <a:latin typeface="Calibri Light"/>
                <a:cs typeface="Calibri Light"/>
              </a:rPr>
              <a:t>elever,</a:t>
            </a:r>
            <a:endParaRPr sz="2450" dirty="0">
              <a:latin typeface="Calibri Light"/>
              <a:cs typeface="Calibri Light"/>
            </a:endParaRPr>
          </a:p>
          <a:p>
            <a:pPr algn="ctr">
              <a:lnSpc>
                <a:spcPct val="100000"/>
              </a:lnSpc>
              <a:spcBef>
                <a:spcPts val="110"/>
              </a:spcBef>
            </a:pPr>
            <a:r>
              <a:rPr sz="2450" b="0" spc="10" dirty="0">
                <a:solidFill>
                  <a:srgbClr val="FFFFFF"/>
                </a:solidFill>
                <a:latin typeface="Calibri Light"/>
                <a:cs typeface="Calibri Light"/>
              </a:rPr>
              <a:t>der</a:t>
            </a:r>
            <a:r>
              <a:rPr sz="2450" b="0" spc="5" dirty="0">
                <a:solidFill>
                  <a:srgbClr val="FFFFFF"/>
                </a:solidFill>
                <a:latin typeface="Calibri Light"/>
                <a:cs typeface="Calibri Light"/>
              </a:rPr>
              <a:t> </a:t>
            </a:r>
            <a:r>
              <a:rPr sz="2450" b="0" spc="10" dirty="0">
                <a:solidFill>
                  <a:srgbClr val="FFFFFF"/>
                </a:solidFill>
                <a:latin typeface="Calibri Light"/>
                <a:cs typeface="Calibri Light"/>
              </a:rPr>
              <a:t>har</a:t>
            </a:r>
            <a:r>
              <a:rPr sz="2450" b="0" spc="5" dirty="0">
                <a:solidFill>
                  <a:srgbClr val="FFFFFF"/>
                </a:solidFill>
                <a:latin typeface="Calibri Light"/>
                <a:cs typeface="Calibri Light"/>
              </a:rPr>
              <a:t> </a:t>
            </a:r>
            <a:r>
              <a:rPr sz="2450" b="0" spc="-10" dirty="0">
                <a:solidFill>
                  <a:srgbClr val="FFFFFF"/>
                </a:solidFill>
                <a:latin typeface="Calibri Light"/>
                <a:cs typeface="Calibri Light"/>
              </a:rPr>
              <a:t>valgt</a:t>
            </a:r>
            <a:r>
              <a:rPr sz="2450" b="0" spc="5" dirty="0">
                <a:solidFill>
                  <a:srgbClr val="FFFFFF"/>
                </a:solidFill>
                <a:latin typeface="Calibri Light"/>
                <a:cs typeface="Calibri Light"/>
              </a:rPr>
              <a:t> </a:t>
            </a:r>
            <a:r>
              <a:rPr sz="2450" b="0" spc="-5" dirty="0">
                <a:solidFill>
                  <a:srgbClr val="FFFFFF"/>
                </a:solidFill>
                <a:latin typeface="Calibri Light"/>
                <a:cs typeface="Calibri Light"/>
              </a:rPr>
              <a:t>brobygning</a:t>
            </a:r>
            <a:r>
              <a:rPr sz="2450" b="0" spc="10" dirty="0">
                <a:solidFill>
                  <a:srgbClr val="FFFFFF"/>
                </a:solidFill>
                <a:latin typeface="Calibri Light"/>
                <a:cs typeface="Calibri Light"/>
              </a:rPr>
              <a:t> på</a:t>
            </a:r>
            <a:r>
              <a:rPr sz="2450" b="0" spc="5" dirty="0">
                <a:solidFill>
                  <a:srgbClr val="FFFFFF"/>
                </a:solidFill>
                <a:latin typeface="Calibri Light"/>
                <a:cs typeface="Calibri Light"/>
              </a:rPr>
              <a:t> </a:t>
            </a:r>
            <a:r>
              <a:rPr sz="2450" b="0" spc="10" dirty="0">
                <a:solidFill>
                  <a:srgbClr val="FFFFFF"/>
                </a:solidFill>
                <a:latin typeface="Calibri Light"/>
                <a:cs typeface="Calibri Light"/>
              </a:rPr>
              <a:t>de</a:t>
            </a:r>
            <a:r>
              <a:rPr sz="2450" b="0" spc="5" dirty="0">
                <a:solidFill>
                  <a:srgbClr val="FFFFFF"/>
                </a:solidFill>
                <a:latin typeface="Calibri Light"/>
                <a:cs typeface="Calibri Light"/>
              </a:rPr>
              <a:t> </a:t>
            </a:r>
            <a:r>
              <a:rPr sz="2450" b="0" spc="-5" dirty="0">
                <a:solidFill>
                  <a:srgbClr val="FFFFFF"/>
                </a:solidFill>
                <a:latin typeface="Calibri Light"/>
                <a:cs typeface="Calibri Light"/>
              </a:rPr>
              <a:t>erhvervsfaglige</a:t>
            </a:r>
            <a:r>
              <a:rPr sz="2450" b="0" spc="5" dirty="0">
                <a:solidFill>
                  <a:srgbClr val="FFFFFF"/>
                </a:solidFill>
                <a:latin typeface="Calibri Light"/>
                <a:cs typeface="Calibri Light"/>
              </a:rPr>
              <a:t> </a:t>
            </a:r>
            <a:r>
              <a:rPr sz="2450" b="0" spc="10" dirty="0">
                <a:solidFill>
                  <a:srgbClr val="FFFFFF"/>
                </a:solidFill>
                <a:latin typeface="Calibri Light"/>
                <a:cs typeface="Calibri Light"/>
              </a:rPr>
              <a:t>gymnasiale</a:t>
            </a:r>
            <a:r>
              <a:rPr sz="2450" b="0" spc="5" dirty="0">
                <a:solidFill>
                  <a:srgbClr val="FFFFFF"/>
                </a:solidFill>
                <a:latin typeface="Calibri Light"/>
                <a:cs typeface="Calibri Light"/>
              </a:rPr>
              <a:t> </a:t>
            </a:r>
            <a:r>
              <a:rPr sz="2450" b="0" spc="-15" dirty="0">
                <a:solidFill>
                  <a:srgbClr val="FFFFFF"/>
                </a:solidFill>
                <a:latin typeface="Calibri Light"/>
                <a:cs typeface="Calibri Light"/>
              </a:rPr>
              <a:t>uddannelser.</a:t>
            </a:r>
            <a:endParaRPr sz="2450" dirty="0">
              <a:latin typeface="Calibri Light"/>
              <a:cs typeface="Calibri Light"/>
            </a:endParaRPr>
          </a:p>
        </p:txBody>
      </p:sp>
      <p:sp>
        <p:nvSpPr>
          <p:cNvPr id="6" name="object 6"/>
          <p:cNvSpPr txBox="1"/>
          <p:nvPr/>
        </p:nvSpPr>
        <p:spPr>
          <a:xfrm>
            <a:off x="7373318" y="6251899"/>
            <a:ext cx="5361940" cy="389890"/>
          </a:xfrm>
          <a:prstGeom prst="rect">
            <a:avLst/>
          </a:prstGeom>
        </p:spPr>
        <p:txBody>
          <a:bodyPr vert="horz" wrap="square" lIns="0" tIns="11430" rIns="0" bIns="0" rtlCol="0">
            <a:spAutoFit/>
          </a:bodyPr>
          <a:lstStyle/>
          <a:p>
            <a:pPr marL="12700">
              <a:lnSpc>
                <a:spcPct val="100000"/>
              </a:lnSpc>
              <a:spcBef>
                <a:spcPts val="90"/>
              </a:spcBef>
            </a:pPr>
            <a:r>
              <a:rPr sz="2400" b="0" i="1" spc="-20" dirty="0">
                <a:solidFill>
                  <a:srgbClr val="006C7F"/>
                </a:solidFill>
                <a:latin typeface="Calibri Light"/>
                <a:cs typeface="Calibri Light"/>
              </a:rPr>
              <a:t>En</a:t>
            </a:r>
            <a:r>
              <a:rPr sz="2400" b="0" i="1" spc="-15" dirty="0">
                <a:solidFill>
                  <a:srgbClr val="006C7F"/>
                </a:solidFill>
                <a:latin typeface="Calibri Light"/>
                <a:cs typeface="Calibri Light"/>
              </a:rPr>
              <a:t> </a:t>
            </a:r>
            <a:r>
              <a:rPr sz="2400" b="0" i="1" spc="-5" dirty="0">
                <a:solidFill>
                  <a:srgbClr val="006C7F"/>
                </a:solidFill>
                <a:latin typeface="Calibri Light"/>
                <a:cs typeface="Calibri Light"/>
              </a:rPr>
              <a:t>del</a:t>
            </a:r>
            <a:r>
              <a:rPr sz="2400" b="0" i="1" spc="-10" dirty="0">
                <a:solidFill>
                  <a:srgbClr val="006C7F"/>
                </a:solidFill>
                <a:latin typeface="Calibri Light"/>
                <a:cs typeface="Calibri Light"/>
              </a:rPr>
              <a:t> </a:t>
            </a:r>
            <a:r>
              <a:rPr sz="2400" b="0" i="1" spc="-5" dirty="0">
                <a:solidFill>
                  <a:srgbClr val="006C7F"/>
                </a:solidFill>
                <a:latin typeface="Calibri Light"/>
                <a:cs typeface="Calibri Light"/>
              </a:rPr>
              <a:t>af</a:t>
            </a:r>
            <a:r>
              <a:rPr sz="2400" b="0" i="1" spc="-15" dirty="0">
                <a:solidFill>
                  <a:srgbClr val="006C7F"/>
                </a:solidFill>
                <a:latin typeface="Calibri Light"/>
                <a:cs typeface="Calibri Light"/>
              </a:rPr>
              <a:t> </a:t>
            </a:r>
            <a:r>
              <a:rPr sz="2400" b="0" i="1" spc="-10" dirty="0">
                <a:solidFill>
                  <a:srgbClr val="006C7F"/>
                </a:solidFill>
                <a:latin typeface="Calibri Light"/>
                <a:cs typeface="Calibri Light"/>
              </a:rPr>
              <a:t>Adfærdsundersøgelse</a:t>
            </a:r>
            <a:r>
              <a:rPr sz="2400" b="0" i="1" spc="-5" dirty="0">
                <a:solidFill>
                  <a:srgbClr val="006C7F"/>
                </a:solidFill>
                <a:latin typeface="Calibri Light"/>
                <a:cs typeface="Calibri Light"/>
              </a:rPr>
              <a:t> </a:t>
            </a:r>
            <a:r>
              <a:rPr sz="2400" b="0" i="1" spc="-10" dirty="0">
                <a:solidFill>
                  <a:srgbClr val="006C7F"/>
                </a:solidFill>
                <a:latin typeface="Calibri Light"/>
                <a:cs typeface="Calibri Light"/>
              </a:rPr>
              <a:t>HHX</a:t>
            </a:r>
            <a:r>
              <a:rPr sz="2400" b="0" i="1" spc="-15" dirty="0">
                <a:solidFill>
                  <a:srgbClr val="006C7F"/>
                </a:solidFill>
                <a:latin typeface="Calibri Light"/>
                <a:cs typeface="Calibri Light"/>
              </a:rPr>
              <a:t> </a:t>
            </a:r>
            <a:r>
              <a:rPr sz="2400" b="0" i="1" spc="-5" dirty="0">
                <a:solidFill>
                  <a:srgbClr val="006C7F"/>
                </a:solidFill>
                <a:latin typeface="Calibri Light"/>
                <a:cs typeface="Calibri Light"/>
              </a:rPr>
              <a:t>og</a:t>
            </a:r>
            <a:r>
              <a:rPr sz="2400" b="0" i="1" spc="-10" dirty="0">
                <a:solidFill>
                  <a:srgbClr val="006C7F"/>
                </a:solidFill>
                <a:latin typeface="Calibri Light"/>
                <a:cs typeface="Calibri Light"/>
              </a:rPr>
              <a:t> HTX.</a:t>
            </a:r>
            <a:endParaRPr sz="2400" dirty="0">
              <a:latin typeface="Calibri Light"/>
              <a:cs typeface="Calibri Light"/>
            </a:endParaRPr>
          </a:p>
        </p:txBody>
      </p:sp>
      <p:sp>
        <p:nvSpPr>
          <p:cNvPr id="7" name="object 7"/>
          <p:cNvSpPr txBox="1"/>
          <p:nvPr/>
        </p:nvSpPr>
        <p:spPr>
          <a:xfrm>
            <a:off x="7630966" y="9666727"/>
            <a:ext cx="4842510" cy="1075055"/>
          </a:xfrm>
          <a:prstGeom prst="rect">
            <a:avLst/>
          </a:prstGeom>
        </p:spPr>
        <p:txBody>
          <a:bodyPr vert="horz" wrap="square" lIns="0" tIns="15240" rIns="0" bIns="0" rtlCol="0">
            <a:spAutoFit/>
          </a:bodyPr>
          <a:lstStyle/>
          <a:p>
            <a:pPr algn="ctr">
              <a:lnSpc>
                <a:spcPts val="2930"/>
              </a:lnSpc>
              <a:spcBef>
                <a:spcPts val="120"/>
              </a:spcBef>
            </a:pPr>
            <a:r>
              <a:rPr sz="2450" spc="5" dirty="0">
                <a:solidFill>
                  <a:srgbClr val="006C7F"/>
                </a:solidFill>
                <a:latin typeface="Calibri"/>
                <a:cs typeface="Calibri"/>
              </a:rPr>
              <a:t>August</a:t>
            </a:r>
            <a:r>
              <a:rPr sz="2450" spc="-10" dirty="0">
                <a:solidFill>
                  <a:srgbClr val="006C7F"/>
                </a:solidFill>
                <a:latin typeface="Calibri"/>
                <a:cs typeface="Calibri"/>
              </a:rPr>
              <a:t> </a:t>
            </a:r>
            <a:r>
              <a:rPr sz="2450" spc="10" dirty="0">
                <a:solidFill>
                  <a:srgbClr val="006C7F"/>
                </a:solidFill>
                <a:latin typeface="Calibri"/>
                <a:cs typeface="Calibri"/>
              </a:rPr>
              <a:t>2021</a:t>
            </a:r>
            <a:r>
              <a:rPr sz="2450" spc="-5" dirty="0">
                <a:solidFill>
                  <a:srgbClr val="006C7F"/>
                </a:solidFill>
                <a:latin typeface="Calibri"/>
                <a:cs typeface="Calibri"/>
              </a:rPr>
              <a:t> </a:t>
            </a:r>
            <a:r>
              <a:rPr sz="2450" spc="5" dirty="0">
                <a:solidFill>
                  <a:srgbClr val="006C7F"/>
                </a:solidFill>
                <a:latin typeface="Calibri"/>
                <a:cs typeface="Calibri"/>
              </a:rPr>
              <a:t>-</a:t>
            </a:r>
            <a:r>
              <a:rPr sz="2450" spc="-10" dirty="0">
                <a:solidFill>
                  <a:srgbClr val="006C7F"/>
                </a:solidFill>
                <a:latin typeface="Calibri"/>
                <a:cs typeface="Calibri"/>
              </a:rPr>
              <a:t> </a:t>
            </a:r>
            <a:r>
              <a:rPr sz="2450" spc="5" dirty="0">
                <a:solidFill>
                  <a:srgbClr val="006C7F"/>
                </a:solidFill>
                <a:latin typeface="Calibri"/>
                <a:cs typeface="Calibri"/>
              </a:rPr>
              <a:t>december</a:t>
            </a:r>
            <a:r>
              <a:rPr sz="2450" spc="-10" dirty="0">
                <a:solidFill>
                  <a:srgbClr val="006C7F"/>
                </a:solidFill>
                <a:latin typeface="Calibri"/>
                <a:cs typeface="Calibri"/>
              </a:rPr>
              <a:t> </a:t>
            </a:r>
            <a:r>
              <a:rPr sz="2450" spc="10" dirty="0">
                <a:solidFill>
                  <a:srgbClr val="006C7F"/>
                </a:solidFill>
                <a:latin typeface="Calibri"/>
                <a:cs typeface="Calibri"/>
              </a:rPr>
              <a:t>2021</a:t>
            </a:r>
            <a:endParaRPr sz="2450">
              <a:latin typeface="Calibri"/>
              <a:cs typeface="Calibri"/>
            </a:endParaRPr>
          </a:p>
          <a:p>
            <a:pPr algn="ctr">
              <a:lnSpc>
                <a:spcPts val="2630"/>
              </a:lnSpc>
            </a:pPr>
            <a:r>
              <a:rPr sz="2200" spc="-25" dirty="0">
                <a:solidFill>
                  <a:srgbClr val="273347"/>
                </a:solidFill>
                <a:latin typeface="Calibri"/>
                <a:cs typeface="Calibri"/>
              </a:rPr>
              <a:t>Ved</a:t>
            </a:r>
            <a:r>
              <a:rPr sz="2200" dirty="0">
                <a:solidFill>
                  <a:srgbClr val="273347"/>
                </a:solidFill>
                <a:latin typeface="Calibri"/>
                <a:cs typeface="Calibri"/>
              </a:rPr>
              <a:t> </a:t>
            </a:r>
            <a:r>
              <a:rPr sz="2200" spc="-5" dirty="0">
                <a:solidFill>
                  <a:srgbClr val="273347"/>
                </a:solidFill>
                <a:latin typeface="Calibri"/>
                <a:cs typeface="Calibri"/>
              </a:rPr>
              <a:t>Danske</a:t>
            </a:r>
            <a:r>
              <a:rPr sz="2200" spc="5" dirty="0">
                <a:solidFill>
                  <a:srgbClr val="273347"/>
                </a:solidFill>
                <a:latin typeface="Calibri"/>
                <a:cs typeface="Calibri"/>
              </a:rPr>
              <a:t> </a:t>
            </a:r>
            <a:r>
              <a:rPr sz="2200" spc="-10" dirty="0">
                <a:solidFill>
                  <a:srgbClr val="273347"/>
                </a:solidFill>
                <a:latin typeface="Calibri"/>
                <a:cs typeface="Calibri"/>
              </a:rPr>
              <a:t>Erhvervsskoler-</a:t>
            </a:r>
            <a:r>
              <a:rPr sz="2200" spc="5" dirty="0">
                <a:solidFill>
                  <a:srgbClr val="273347"/>
                </a:solidFill>
                <a:latin typeface="Calibri"/>
                <a:cs typeface="Calibri"/>
              </a:rPr>
              <a:t> </a:t>
            </a:r>
            <a:r>
              <a:rPr sz="2200" spc="10" dirty="0">
                <a:solidFill>
                  <a:srgbClr val="273347"/>
                </a:solidFill>
                <a:latin typeface="Calibri"/>
                <a:cs typeface="Calibri"/>
              </a:rPr>
              <a:t>og</a:t>
            </a:r>
            <a:r>
              <a:rPr sz="2200" spc="-5" dirty="0">
                <a:solidFill>
                  <a:srgbClr val="273347"/>
                </a:solidFill>
                <a:latin typeface="Calibri"/>
                <a:cs typeface="Calibri"/>
              </a:rPr>
              <a:t> </a:t>
            </a:r>
            <a:r>
              <a:rPr sz="2200" spc="-15" dirty="0">
                <a:solidFill>
                  <a:srgbClr val="273347"/>
                </a:solidFill>
                <a:latin typeface="Calibri"/>
                <a:cs typeface="Calibri"/>
              </a:rPr>
              <a:t>Gymnasier.</a:t>
            </a:r>
            <a:endParaRPr sz="2200">
              <a:latin typeface="Calibri"/>
              <a:cs typeface="Calibri"/>
            </a:endParaRPr>
          </a:p>
          <a:p>
            <a:pPr algn="ctr">
              <a:lnSpc>
                <a:spcPct val="100000"/>
              </a:lnSpc>
              <a:spcBef>
                <a:spcPts val="35"/>
              </a:spcBef>
            </a:pPr>
            <a:r>
              <a:rPr sz="2200" spc="5" dirty="0">
                <a:solidFill>
                  <a:srgbClr val="273347"/>
                </a:solidFill>
                <a:latin typeface="Calibri"/>
                <a:cs typeface="Calibri"/>
              </a:rPr>
              <a:t>I</a:t>
            </a:r>
            <a:r>
              <a:rPr sz="2200" spc="-5" dirty="0">
                <a:solidFill>
                  <a:srgbClr val="273347"/>
                </a:solidFill>
                <a:latin typeface="Calibri"/>
                <a:cs typeface="Calibri"/>
              </a:rPr>
              <a:t> </a:t>
            </a:r>
            <a:r>
              <a:rPr sz="2200" spc="5" dirty="0">
                <a:solidFill>
                  <a:srgbClr val="273347"/>
                </a:solidFill>
                <a:latin typeface="Calibri"/>
                <a:cs typeface="Calibri"/>
              </a:rPr>
              <a:t>samarbejde</a:t>
            </a:r>
            <a:r>
              <a:rPr sz="2200" dirty="0">
                <a:solidFill>
                  <a:srgbClr val="273347"/>
                </a:solidFill>
                <a:latin typeface="Calibri"/>
                <a:cs typeface="Calibri"/>
              </a:rPr>
              <a:t> </a:t>
            </a:r>
            <a:r>
              <a:rPr sz="2200" spc="15" dirty="0">
                <a:solidFill>
                  <a:srgbClr val="273347"/>
                </a:solidFill>
                <a:latin typeface="Calibri"/>
                <a:cs typeface="Calibri"/>
              </a:rPr>
              <a:t>med</a:t>
            </a:r>
            <a:r>
              <a:rPr sz="2200" dirty="0">
                <a:solidFill>
                  <a:srgbClr val="273347"/>
                </a:solidFill>
                <a:latin typeface="Calibri"/>
                <a:cs typeface="Calibri"/>
              </a:rPr>
              <a:t> </a:t>
            </a:r>
            <a:r>
              <a:rPr sz="2200" spc="10" dirty="0">
                <a:solidFill>
                  <a:srgbClr val="273347"/>
                </a:solidFill>
                <a:latin typeface="Calibri"/>
                <a:cs typeface="Calibri"/>
              </a:rPr>
              <a:t>25</a:t>
            </a:r>
            <a:r>
              <a:rPr sz="2200" dirty="0">
                <a:solidFill>
                  <a:srgbClr val="273347"/>
                </a:solidFill>
                <a:latin typeface="Calibri"/>
                <a:cs typeface="Calibri"/>
              </a:rPr>
              <a:t> </a:t>
            </a:r>
            <a:r>
              <a:rPr sz="2200" spc="-20" dirty="0">
                <a:solidFill>
                  <a:srgbClr val="273347"/>
                </a:solidFill>
                <a:latin typeface="Calibri"/>
                <a:cs typeface="Calibri"/>
              </a:rPr>
              <a:t>partnerskoler.</a:t>
            </a:r>
            <a:endParaRPr sz="2200">
              <a:latin typeface="Calibri"/>
              <a:cs typeface="Calibri"/>
            </a:endParaRPr>
          </a:p>
        </p:txBody>
      </p:sp>
      <p:pic>
        <p:nvPicPr>
          <p:cNvPr id="8" name="object 8"/>
          <p:cNvPicPr/>
          <p:nvPr/>
        </p:nvPicPr>
        <p:blipFill>
          <a:blip r:embed="rId2" cstate="print"/>
          <a:stretch>
            <a:fillRect/>
          </a:stretch>
        </p:blipFill>
        <p:spPr>
          <a:xfrm>
            <a:off x="8516399" y="430576"/>
            <a:ext cx="3085341" cy="793116"/>
          </a:xfrm>
          <a:prstGeom prst="rect">
            <a:avLst/>
          </a:prstGeom>
        </p:spPr>
      </p:pic>
      <p:grpSp>
        <p:nvGrpSpPr>
          <p:cNvPr id="9" name="object 9"/>
          <p:cNvGrpSpPr/>
          <p:nvPr/>
        </p:nvGrpSpPr>
        <p:grpSpPr>
          <a:xfrm>
            <a:off x="8900252" y="6806072"/>
            <a:ext cx="2513330" cy="2518410"/>
            <a:chOff x="8900252" y="6806072"/>
            <a:chExt cx="2513330" cy="2518410"/>
          </a:xfrm>
        </p:grpSpPr>
        <p:sp>
          <p:nvSpPr>
            <p:cNvPr id="10" name="object 10"/>
            <p:cNvSpPr/>
            <p:nvPr/>
          </p:nvSpPr>
          <p:spPr>
            <a:xfrm>
              <a:off x="8921194" y="6827013"/>
              <a:ext cx="2471420" cy="2476500"/>
            </a:xfrm>
            <a:custGeom>
              <a:avLst/>
              <a:gdLst/>
              <a:ahLst/>
              <a:cxnLst/>
              <a:rect l="l" t="t" r="r" b="b"/>
              <a:pathLst>
                <a:path w="2471420" h="2476500">
                  <a:moveTo>
                    <a:pt x="1235564" y="0"/>
                  </a:moveTo>
                  <a:lnTo>
                    <a:pt x="1187047" y="937"/>
                  </a:lnTo>
                  <a:lnTo>
                    <a:pt x="1139005" y="3725"/>
                  </a:lnTo>
                  <a:lnTo>
                    <a:pt x="1091470" y="8329"/>
                  </a:lnTo>
                  <a:lnTo>
                    <a:pt x="1044478" y="14717"/>
                  </a:lnTo>
                  <a:lnTo>
                    <a:pt x="998063" y="22852"/>
                  </a:lnTo>
                  <a:lnTo>
                    <a:pt x="952259" y="32700"/>
                  </a:lnTo>
                  <a:lnTo>
                    <a:pt x="907101" y="44227"/>
                  </a:lnTo>
                  <a:lnTo>
                    <a:pt x="862622" y="57400"/>
                  </a:lnTo>
                  <a:lnTo>
                    <a:pt x="818857" y="72182"/>
                  </a:lnTo>
                  <a:lnTo>
                    <a:pt x="775841" y="88540"/>
                  </a:lnTo>
                  <a:lnTo>
                    <a:pt x="733608" y="106440"/>
                  </a:lnTo>
                  <a:lnTo>
                    <a:pt x="692192" y="125847"/>
                  </a:lnTo>
                  <a:lnTo>
                    <a:pt x="651628" y="146726"/>
                  </a:lnTo>
                  <a:lnTo>
                    <a:pt x="611949" y="169043"/>
                  </a:lnTo>
                  <a:lnTo>
                    <a:pt x="573191" y="192765"/>
                  </a:lnTo>
                  <a:lnTo>
                    <a:pt x="535387" y="217855"/>
                  </a:lnTo>
                  <a:lnTo>
                    <a:pt x="498572" y="244281"/>
                  </a:lnTo>
                  <a:lnTo>
                    <a:pt x="462780" y="272007"/>
                  </a:lnTo>
                  <a:lnTo>
                    <a:pt x="428045" y="301000"/>
                  </a:lnTo>
                  <a:lnTo>
                    <a:pt x="394403" y="331224"/>
                  </a:lnTo>
                  <a:lnTo>
                    <a:pt x="361886" y="362646"/>
                  </a:lnTo>
                  <a:lnTo>
                    <a:pt x="330531" y="395230"/>
                  </a:lnTo>
                  <a:lnTo>
                    <a:pt x="300370" y="428943"/>
                  </a:lnTo>
                  <a:lnTo>
                    <a:pt x="271438" y="463750"/>
                  </a:lnTo>
                  <a:lnTo>
                    <a:pt x="243770" y="499617"/>
                  </a:lnTo>
                  <a:lnTo>
                    <a:pt x="217399" y="536509"/>
                  </a:lnTo>
                  <a:lnTo>
                    <a:pt x="192361" y="574392"/>
                  </a:lnTo>
                  <a:lnTo>
                    <a:pt x="168689" y="613232"/>
                  </a:lnTo>
                  <a:lnTo>
                    <a:pt x="146419" y="652994"/>
                  </a:lnTo>
                  <a:lnTo>
                    <a:pt x="125583" y="693643"/>
                  </a:lnTo>
                  <a:lnTo>
                    <a:pt x="106217" y="735146"/>
                  </a:lnTo>
                  <a:lnTo>
                    <a:pt x="88355" y="777467"/>
                  </a:lnTo>
                  <a:lnTo>
                    <a:pt x="72031" y="820573"/>
                  </a:lnTo>
                  <a:lnTo>
                    <a:pt x="57279" y="864429"/>
                  </a:lnTo>
                  <a:lnTo>
                    <a:pt x="44135" y="909001"/>
                  </a:lnTo>
                  <a:lnTo>
                    <a:pt x="32631" y="954254"/>
                  </a:lnTo>
                  <a:lnTo>
                    <a:pt x="22804" y="1000153"/>
                  </a:lnTo>
                  <a:lnTo>
                    <a:pt x="14686" y="1046666"/>
                  </a:lnTo>
                  <a:lnTo>
                    <a:pt x="8312" y="1093756"/>
                  </a:lnTo>
                  <a:lnTo>
                    <a:pt x="3717" y="1141390"/>
                  </a:lnTo>
                  <a:lnTo>
                    <a:pt x="935" y="1189533"/>
                  </a:lnTo>
                  <a:lnTo>
                    <a:pt x="0" y="1238150"/>
                  </a:lnTo>
                  <a:lnTo>
                    <a:pt x="935" y="1286768"/>
                  </a:lnTo>
                  <a:lnTo>
                    <a:pt x="3717" y="1334911"/>
                  </a:lnTo>
                  <a:lnTo>
                    <a:pt x="8312" y="1382545"/>
                  </a:lnTo>
                  <a:lnTo>
                    <a:pt x="14686" y="1429635"/>
                  </a:lnTo>
                  <a:lnTo>
                    <a:pt x="22804" y="1476147"/>
                  </a:lnTo>
                  <a:lnTo>
                    <a:pt x="32631" y="1522047"/>
                  </a:lnTo>
                  <a:lnTo>
                    <a:pt x="44135" y="1567300"/>
                  </a:lnTo>
                  <a:lnTo>
                    <a:pt x="57279" y="1611871"/>
                  </a:lnTo>
                  <a:lnTo>
                    <a:pt x="72031" y="1655727"/>
                  </a:lnTo>
                  <a:lnTo>
                    <a:pt x="88355" y="1698833"/>
                  </a:lnTo>
                  <a:lnTo>
                    <a:pt x="106217" y="1741155"/>
                  </a:lnTo>
                  <a:lnTo>
                    <a:pt x="125583" y="1782658"/>
                  </a:lnTo>
                  <a:lnTo>
                    <a:pt x="146419" y="1823307"/>
                  </a:lnTo>
                  <a:lnTo>
                    <a:pt x="168689" y="1863069"/>
                  </a:lnTo>
                  <a:lnTo>
                    <a:pt x="192361" y="1901908"/>
                  </a:lnTo>
                  <a:lnTo>
                    <a:pt x="217399" y="1939791"/>
                  </a:lnTo>
                  <a:lnTo>
                    <a:pt x="243770" y="1976683"/>
                  </a:lnTo>
                  <a:lnTo>
                    <a:pt x="271438" y="2012550"/>
                  </a:lnTo>
                  <a:lnTo>
                    <a:pt x="300370" y="2047358"/>
                  </a:lnTo>
                  <a:lnTo>
                    <a:pt x="330531" y="2081071"/>
                  </a:lnTo>
                  <a:lnTo>
                    <a:pt x="361886" y="2113655"/>
                  </a:lnTo>
                  <a:lnTo>
                    <a:pt x="394403" y="2145077"/>
                  </a:lnTo>
                  <a:lnTo>
                    <a:pt x="428045" y="2175301"/>
                  </a:lnTo>
                  <a:lnTo>
                    <a:pt x="462780" y="2204293"/>
                  </a:lnTo>
                  <a:lnTo>
                    <a:pt x="498572" y="2232019"/>
                  </a:lnTo>
                  <a:lnTo>
                    <a:pt x="535387" y="2258445"/>
                  </a:lnTo>
                  <a:lnTo>
                    <a:pt x="573191" y="2283536"/>
                  </a:lnTo>
                  <a:lnTo>
                    <a:pt x="611949" y="2307257"/>
                  </a:lnTo>
                  <a:lnTo>
                    <a:pt x="651628" y="2329575"/>
                  </a:lnTo>
                  <a:lnTo>
                    <a:pt x="692192" y="2350454"/>
                  </a:lnTo>
                  <a:lnTo>
                    <a:pt x="733608" y="2369861"/>
                  </a:lnTo>
                  <a:lnTo>
                    <a:pt x="775841" y="2387760"/>
                  </a:lnTo>
                  <a:lnTo>
                    <a:pt x="818857" y="2404119"/>
                  </a:lnTo>
                  <a:lnTo>
                    <a:pt x="862622" y="2418901"/>
                  </a:lnTo>
                  <a:lnTo>
                    <a:pt x="907101" y="2432073"/>
                  </a:lnTo>
                  <a:lnTo>
                    <a:pt x="952259" y="2443601"/>
                  </a:lnTo>
                  <a:lnTo>
                    <a:pt x="998063" y="2453449"/>
                  </a:lnTo>
                  <a:lnTo>
                    <a:pt x="1044478" y="2461584"/>
                  </a:lnTo>
                  <a:lnTo>
                    <a:pt x="1091470" y="2467971"/>
                  </a:lnTo>
                  <a:lnTo>
                    <a:pt x="1139005" y="2472576"/>
                  </a:lnTo>
                  <a:lnTo>
                    <a:pt x="1187047" y="2475364"/>
                  </a:lnTo>
                  <a:lnTo>
                    <a:pt x="1235564" y="2476301"/>
                  </a:lnTo>
                  <a:lnTo>
                    <a:pt x="1284080" y="2475364"/>
                  </a:lnTo>
                  <a:lnTo>
                    <a:pt x="1332123" y="2472576"/>
                  </a:lnTo>
                  <a:lnTo>
                    <a:pt x="1379658" y="2467971"/>
                  </a:lnTo>
                  <a:lnTo>
                    <a:pt x="1426650" y="2461584"/>
                  </a:lnTo>
                  <a:lnTo>
                    <a:pt x="1473065" y="2453449"/>
                  </a:lnTo>
                  <a:lnTo>
                    <a:pt x="1518869" y="2443601"/>
                  </a:lnTo>
                  <a:lnTo>
                    <a:pt x="1564027" y="2432073"/>
                  </a:lnTo>
                  <a:lnTo>
                    <a:pt x="1608506" y="2418901"/>
                  </a:lnTo>
                  <a:lnTo>
                    <a:pt x="1652271" y="2404119"/>
                  </a:lnTo>
                  <a:lnTo>
                    <a:pt x="1695287" y="2387760"/>
                  </a:lnTo>
                  <a:lnTo>
                    <a:pt x="1737520" y="2369861"/>
                  </a:lnTo>
                  <a:lnTo>
                    <a:pt x="1778936" y="2350454"/>
                  </a:lnTo>
                  <a:lnTo>
                    <a:pt x="1819500" y="2329575"/>
                  </a:lnTo>
                  <a:lnTo>
                    <a:pt x="1859179" y="2307257"/>
                  </a:lnTo>
                  <a:lnTo>
                    <a:pt x="1897937" y="2283536"/>
                  </a:lnTo>
                  <a:lnTo>
                    <a:pt x="1935741" y="2258445"/>
                  </a:lnTo>
                  <a:lnTo>
                    <a:pt x="1972556" y="2232019"/>
                  </a:lnTo>
                  <a:lnTo>
                    <a:pt x="2008348" y="2204293"/>
                  </a:lnTo>
                  <a:lnTo>
                    <a:pt x="2043083" y="2175301"/>
                  </a:lnTo>
                  <a:lnTo>
                    <a:pt x="2076725" y="2145077"/>
                  </a:lnTo>
                  <a:lnTo>
                    <a:pt x="2109242" y="2113655"/>
                  </a:lnTo>
                  <a:lnTo>
                    <a:pt x="2140597" y="2081071"/>
                  </a:lnTo>
                  <a:lnTo>
                    <a:pt x="2170758" y="2047358"/>
                  </a:lnTo>
                  <a:lnTo>
                    <a:pt x="2199690" y="2012550"/>
                  </a:lnTo>
                  <a:lnTo>
                    <a:pt x="2227358" y="1976683"/>
                  </a:lnTo>
                  <a:lnTo>
                    <a:pt x="2253729" y="1939791"/>
                  </a:lnTo>
                  <a:lnTo>
                    <a:pt x="2278767" y="1901908"/>
                  </a:lnTo>
                  <a:lnTo>
                    <a:pt x="2302439" y="1863069"/>
                  </a:lnTo>
                  <a:lnTo>
                    <a:pt x="2324709" y="1823307"/>
                  </a:lnTo>
                  <a:lnTo>
                    <a:pt x="2345545" y="1782658"/>
                  </a:lnTo>
                  <a:lnTo>
                    <a:pt x="2364911" y="1741155"/>
                  </a:lnTo>
                  <a:lnTo>
                    <a:pt x="2382773" y="1698833"/>
                  </a:lnTo>
                  <a:lnTo>
                    <a:pt x="2399097" y="1655727"/>
                  </a:lnTo>
                  <a:lnTo>
                    <a:pt x="2413849" y="1611871"/>
                  </a:lnTo>
                  <a:lnTo>
                    <a:pt x="2426993" y="1567300"/>
                  </a:lnTo>
                  <a:lnTo>
                    <a:pt x="2438497" y="1522047"/>
                  </a:lnTo>
                  <a:lnTo>
                    <a:pt x="2448324" y="1476147"/>
                  </a:lnTo>
                  <a:lnTo>
                    <a:pt x="2456442" y="1429635"/>
                  </a:lnTo>
                  <a:lnTo>
                    <a:pt x="2462816" y="1382545"/>
                  </a:lnTo>
                  <a:lnTo>
                    <a:pt x="2467411" y="1334911"/>
                  </a:lnTo>
                  <a:lnTo>
                    <a:pt x="2470193" y="1286768"/>
                  </a:lnTo>
                  <a:lnTo>
                    <a:pt x="2471128" y="1238150"/>
                  </a:lnTo>
                  <a:lnTo>
                    <a:pt x="2470193" y="1189533"/>
                  </a:lnTo>
                  <a:lnTo>
                    <a:pt x="2467411" y="1141390"/>
                  </a:lnTo>
                  <a:lnTo>
                    <a:pt x="2462816" y="1093756"/>
                  </a:lnTo>
                  <a:lnTo>
                    <a:pt x="2456442" y="1046666"/>
                  </a:lnTo>
                  <a:lnTo>
                    <a:pt x="2448324" y="1000153"/>
                  </a:lnTo>
                  <a:lnTo>
                    <a:pt x="2438497" y="954254"/>
                  </a:lnTo>
                  <a:lnTo>
                    <a:pt x="2426993" y="909001"/>
                  </a:lnTo>
                  <a:lnTo>
                    <a:pt x="2413849" y="864429"/>
                  </a:lnTo>
                  <a:lnTo>
                    <a:pt x="2399097" y="820573"/>
                  </a:lnTo>
                  <a:lnTo>
                    <a:pt x="2382773" y="777467"/>
                  </a:lnTo>
                  <a:lnTo>
                    <a:pt x="2364911" y="735146"/>
                  </a:lnTo>
                  <a:lnTo>
                    <a:pt x="2345545" y="693643"/>
                  </a:lnTo>
                  <a:lnTo>
                    <a:pt x="2324709" y="652994"/>
                  </a:lnTo>
                  <a:lnTo>
                    <a:pt x="2302439" y="613232"/>
                  </a:lnTo>
                  <a:lnTo>
                    <a:pt x="2278767" y="574392"/>
                  </a:lnTo>
                  <a:lnTo>
                    <a:pt x="2253729" y="536509"/>
                  </a:lnTo>
                  <a:lnTo>
                    <a:pt x="2227358" y="499617"/>
                  </a:lnTo>
                  <a:lnTo>
                    <a:pt x="2199690" y="463750"/>
                  </a:lnTo>
                  <a:lnTo>
                    <a:pt x="2170758" y="428943"/>
                  </a:lnTo>
                  <a:lnTo>
                    <a:pt x="2140597" y="395230"/>
                  </a:lnTo>
                  <a:lnTo>
                    <a:pt x="2109242" y="362646"/>
                  </a:lnTo>
                  <a:lnTo>
                    <a:pt x="2076725" y="331224"/>
                  </a:lnTo>
                  <a:lnTo>
                    <a:pt x="2043083" y="301000"/>
                  </a:lnTo>
                  <a:lnTo>
                    <a:pt x="2008348" y="272007"/>
                  </a:lnTo>
                  <a:lnTo>
                    <a:pt x="1972556" y="244281"/>
                  </a:lnTo>
                  <a:lnTo>
                    <a:pt x="1935741" y="217855"/>
                  </a:lnTo>
                  <a:lnTo>
                    <a:pt x="1897937" y="192765"/>
                  </a:lnTo>
                  <a:lnTo>
                    <a:pt x="1859179" y="169043"/>
                  </a:lnTo>
                  <a:lnTo>
                    <a:pt x="1819500" y="146726"/>
                  </a:lnTo>
                  <a:lnTo>
                    <a:pt x="1778936" y="125847"/>
                  </a:lnTo>
                  <a:lnTo>
                    <a:pt x="1737520" y="106440"/>
                  </a:lnTo>
                  <a:lnTo>
                    <a:pt x="1695287" y="88540"/>
                  </a:lnTo>
                  <a:lnTo>
                    <a:pt x="1652271" y="72182"/>
                  </a:lnTo>
                  <a:lnTo>
                    <a:pt x="1608506" y="57400"/>
                  </a:lnTo>
                  <a:lnTo>
                    <a:pt x="1564027" y="44227"/>
                  </a:lnTo>
                  <a:lnTo>
                    <a:pt x="1518869" y="32700"/>
                  </a:lnTo>
                  <a:lnTo>
                    <a:pt x="1473065" y="22852"/>
                  </a:lnTo>
                  <a:lnTo>
                    <a:pt x="1426650" y="14717"/>
                  </a:lnTo>
                  <a:lnTo>
                    <a:pt x="1379658" y="8329"/>
                  </a:lnTo>
                  <a:lnTo>
                    <a:pt x="1332123" y="3725"/>
                  </a:lnTo>
                  <a:lnTo>
                    <a:pt x="1284080" y="937"/>
                  </a:lnTo>
                  <a:lnTo>
                    <a:pt x="1235564" y="0"/>
                  </a:lnTo>
                  <a:close/>
                </a:path>
              </a:pathLst>
            </a:custGeom>
            <a:solidFill>
              <a:srgbClr val="B5D4DA"/>
            </a:solidFill>
          </p:spPr>
          <p:txBody>
            <a:bodyPr wrap="square" lIns="0" tIns="0" rIns="0" bIns="0" rtlCol="0"/>
            <a:lstStyle/>
            <a:p>
              <a:endParaRPr/>
            </a:p>
          </p:txBody>
        </p:sp>
        <p:sp>
          <p:nvSpPr>
            <p:cNvPr id="11" name="object 11"/>
            <p:cNvSpPr/>
            <p:nvPr/>
          </p:nvSpPr>
          <p:spPr>
            <a:xfrm>
              <a:off x="8921194" y="6827013"/>
              <a:ext cx="2471420" cy="2476500"/>
            </a:xfrm>
            <a:custGeom>
              <a:avLst/>
              <a:gdLst/>
              <a:ahLst/>
              <a:cxnLst/>
              <a:rect l="l" t="t" r="r" b="b"/>
              <a:pathLst>
                <a:path w="2471420" h="2476500">
                  <a:moveTo>
                    <a:pt x="1235564" y="2476301"/>
                  </a:moveTo>
                  <a:lnTo>
                    <a:pt x="1284080" y="2475364"/>
                  </a:lnTo>
                  <a:lnTo>
                    <a:pt x="1332123" y="2472576"/>
                  </a:lnTo>
                  <a:lnTo>
                    <a:pt x="1379658" y="2467971"/>
                  </a:lnTo>
                  <a:lnTo>
                    <a:pt x="1426650" y="2461584"/>
                  </a:lnTo>
                  <a:lnTo>
                    <a:pt x="1473065" y="2453449"/>
                  </a:lnTo>
                  <a:lnTo>
                    <a:pt x="1518869" y="2443601"/>
                  </a:lnTo>
                  <a:lnTo>
                    <a:pt x="1564027" y="2432073"/>
                  </a:lnTo>
                  <a:lnTo>
                    <a:pt x="1608506" y="2418901"/>
                  </a:lnTo>
                  <a:lnTo>
                    <a:pt x="1652271" y="2404119"/>
                  </a:lnTo>
                  <a:lnTo>
                    <a:pt x="1695287" y="2387760"/>
                  </a:lnTo>
                  <a:lnTo>
                    <a:pt x="1737520" y="2369861"/>
                  </a:lnTo>
                  <a:lnTo>
                    <a:pt x="1778936" y="2350454"/>
                  </a:lnTo>
                  <a:lnTo>
                    <a:pt x="1819500" y="2329575"/>
                  </a:lnTo>
                  <a:lnTo>
                    <a:pt x="1859179" y="2307257"/>
                  </a:lnTo>
                  <a:lnTo>
                    <a:pt x="1897937" y="2283536"/>
                  </a:lnTo>
                  <a:lnTo>
                    <a:pt x="1935741" y="2258445"/>
                  </a:lnTo>
                  <a:lnTo>
                    <a:pt x="1972556" y="2232019"/>
                  </a:lnTo>
                  <a:lnTo>
                    <a:pt x="2008348" y="2204293"/>
                  </a:lnTo>
                  <a:lnTo>
                    <a:pt x="2043083" y="2175301"/>
                  </a:lnTo>
                  <a:lnTo>
                    <a:pt x="2076725" y="2145077"/>
                  </a:lnTo>
                  <a:lnTo>
                    <a:pt x="2109242" y="2113655"/>
                  </a:lnTo>
                  <a:lnTo>
                    <a:pt x="2140597" y="2081071"/>
                  </a:lnTo>
                  <a:lnTo>
                    <a:pt x="2170758" y="2047358"/>
                  </a:lnTo>
                  <a:lnTo>
                    <a:pt x="2199690" y="2012550"/>
                  </a:lnTo>
                  <a:lnTo>
                    <a:pt x="2227358" y="1976683"/>
                  </a:lnTo>
                  <a:lnTo>
                    <a:pt x="2253729" y="1939791"/>
                  </a:lnTo>
                  <a:lnTo>
                    <a:pt x="2278767" y="1901908"/>
                  </a:lnTo>
                  <a:lnTo>
                    <a:pt x="2302439" y="1863069"/>
                  </a:lnTo>
                  <a:lnTo>
                    <a:pt x="2324709" y="1823307"/>
                  </a:lnTo>
                  <a:lnTo>
                    <a:pt x="2345545" y="1782658"/>
                  </a:lnTo>
                  <a:lnTo>
                    <a:pt x="2364911" y="1741155"/>
                  </a:lnTo>
                  <a:lnTo>
                    <a:pt x="2382773" y="1698833"/>
                  </a:lnTo>
                  <a:lnTo>
                    <a:pt x="2399097" y="1655727"/>
                  </a:lnTo>
                  <a:lnTo>
                    <a:pt x="2413849" y="1611871"/>
                  </a:lnTo>
                  <a:lnTo>
                    <a:pt x="2426993" y="1567300"/>
                  </a:lnTo>
                  <a:lnTo>
                    <a:pt x="2438497" y="1522047"/>
                  </a:lnTo>
                  <a:lnTo>
                    <a:pt x="2448324" y="1476147"/>
                  </a:lnTo>
                  <a:lnTo>
                    <a:pt x="2456442" y="1429635"/>
                  </a:lnTo>
                  <a:lnTo>
                    <a:pt x="2462816" y="1382545"/>
                  </a:lnTo>
                  <a:lnTo>
                    <a:pt x="2467411" y="1334911"/>
                  </a:lnTo>
                  <a:lnTo>
                    <a:pt x="2470193" y="1286768"/>
                  </a:lnTo>
                  <a:lnTo>
                    <a:pt x="2471128" y="1238150"/>
                  </a:lnTo>
                  <a:lnTo>
                    <a:pt x="2470193" y="1189533"/>
                  </a:lnTo>
                  <a:lnTo>
                    <a:pt x="2467411" y="1141390"/>
                  </a:lnTo>
                  <a:lnTo>
                    <a:pt x="2462816" y="1093756"/>
                  </a:lnTo>
                  <a:lnTo>
                    <a:pt x="2456442" y="1046666"/>
                  </a:lnTo>
                  <a:lnTo>
                    <a:pt x="2448324" y="1000153"/>
                  </a:lnTo>
                  <a:lnTo>
                    <a:pt x="2438497" y="954254"/>
                  </a:lnTo>
                  <a:lnTo>
                    <a:pt x="2426993" y="909001"/>
                  </a:lnTo>
                  <a:lnTo>
                    <a:pt x="2413849" y="864429"/>
                  </a:lnTo>
                  <a:lnTo>
                    <a:pt x="2399097" y="820573"/>
                  </a:lnTo>
                  <a:lnTo>
                    <a:pt x="2382773" y="777467"/>
                  </a:lnTo>
                  <a:lnTo>
                    <a:pt x="2364911" y="735146"/>
                  </a:lnTo>
                  <a:lnTo>
                    <a:pt x="2345545" y="693643"/>
                  </a:lnTo>
                  <a:lnTo>
                    <a:pt x="2324709" y="652994"/>
                  </a:lnTo>
                  <a:lnTo>
                    <a:pt x="2302439" y="613232"/>
                  </a:lnTo>
                  <a:lnTo>
                    <a:pt x="2278767" y="574392"/>
                  </a:lnTo>
                  <a:lnTo>
                    <a:pt x="2253729" y="536509"/>
                  </a:lnTo>
                  <a:lnTo>
                    <a:pt x="2227358" y="499617"/>
                  </a:lnTo>
                  <a:lnTo>
                    <a:pt x="2199690" y="463750"/>
                  </a:lnTo>
                  <a:lnTo>
                    <a:pt x="2170758" y="428943"/>
                  </a:lnTo>
                  <a:lnTo>
                    <a:pt x="2140597" y="395230"/>
                  </a:lnTo>
                  <a:lnTo>
                    <a:pt x="2109242" y="362646"/>
                  </a:lnTo>
                  <a:lnTo>
                    <a:pt x="2076725" y="331224"/>
                  </a:lnTo>
                  <a:lnTo>
                    <a:pt x="2043083" y="301000"/>
                  </a:lnTo>
                  <a:lnTo>
                    <a:pt x="2008348" y="272007"/>
                  </a:lnTo>
                  <a:lnTo>
                    <a:pt x="1972556" y="244281"/>
                  </a:lnTo>
                  <a:lnTo>
                    <a:pt x="1935741" y="217855"/>
                  </a:lnTo>
                  <a:lnTo>
                    <a:pt x="1897937" y="192765"/>
                  </a:lnTo>
                  <a:lnTo>
                    <a:pt x="1859179" y="169043"/>
                  </a:lnTo>
                  <a:lnTo>
                    <a:pt x="1819500" y="146726"/>
                  </a:lnTo>
                  <a:lnTo>
                    <a:pt x="1778936" y="125847"/>
                  </a:lnTo>
                  <a:lnTo>
                    <a:pt x="1737520" y="106440"/>
                  </a:lnTo>
                  <a:lnTo>
                    <a:pt x="1695287" y="88540"/>
                  </a:lnTo>
                  <a:lnTo>
                    <a:pt x="1652271" y="72182"/>
                  </a:lnTo>
                  <a:lnTo>
                    <a:pt x="1608506" y="57400"/>
                  </a:lnTo>
                  <a:lnTo>
                    <a:pt x="1564027" y="44227"/>
                  </a:lnTo>
                  <a:lnTo>
                    <a:pt x="1518869" y="32700"/>
                  </a:lnTo>
                  <a:lnTo>
                    <a:pt x="1473065" y="22852"/>
                  </a:lnTo>
                  <a:lnTo>
                    <a:pt x="1426650" y="14717"/>
                  </a:lnTo>
                  <a:lnTo>
                    <a:pt x="1379658" y="8329"/>
                  </a:lnTo>
                  <a:lnTo>
                    <a:pt x="1332123" y="3725"/>
                  </a:lnTo>
                  <a:lnTo>
                    <a:pt x="1284080" y="937"/>
                  </a:lnTo>
                  <a:lnTo>
                    <a:pt x="1235564" y="0"/>
                  </a:lnTo>
                  <a:lnTo>
                    <a:pt x="1187047" y="937"/>
                  </a:lnTo>
                  <a:lnTo>
                    <a:pt x="1139005" y="3725"/>
                  </a:lnTo>
                  <a:lnTo>
                    <a:pt x="1091470" y="8329"/>
                  </a:lnTo>
                  <a:lnTo>
                    <a:pt x="1044478" y="14717"/>
                  </a:lnTo>
                  <a:lnTo>
                    <a:pt x="998063" y="22852"/>
                  </a:lnTo>
                  <a:lnTo>
                    <a:pt x="952259" y="32700"/>
                  </a:lnTo>
                  <a:lnTo>
                    <a:pt x="907101" y="44227"/>
                  </a:lnTo>
                  <a:lnTo>
                    <a:pt x="862622" y="57400"/>
                  </a:lnTo>
                  <a:lnTo>
                    <a:pt x="818857" y="72182"/>
                  </a:lnTo>
                  <a:lnTo>
                    <a:pt x="775841" y="88540"/>
                  </a:lnTo>
                  <a:lnTo>
                    <a:pt x="733608" y="106440"/>
                  </a:lnTo>
                  <a:lnTo>
                    <a:pt x="692192" y="125847"/>
                  </a:lnTo>
                  <a:lnTo>
                    <a:pt x="651628" y="146726"/>
                  </a:lnTo>
                  <a:lnTo>
                    <a:pt x="611949" y="169043"/>
                  </a:lnTo>
                  <a:lnTo>
                    <a:pt x="573191" y="192765"/>
                  </a:lnTo>
                  <a:lnTo>
                    <a:pt x="535387" y="217855"/>
                  </a:lnTo>
                  <a:lnTo>
                    <a:pt x="498572" y="244281"/>
                  </a:lnTo>
                  <a:lnTo>
                    <a:pt x="462780" y="272007"/>
                  </a:lnTo>
                  <a:lnTo>
                    <a:pt x="428045" y="301000"/>
                  </a:lnTo>
                  <a:lnTo>
                    <a:pt x="394403" y="331224"/>
                  </a:lnTo>
                  <a:lnTo>
                    <a:pt x="361886" y="362646"/>
                  </a:lnTo>
                  <a:lnTo>
                    <a:pt x="330531" y="395230"/>
                  </a:lnTo>
                  <a:lnTo>
                    <a:pt x="300370" y="428943"/>
                  </a:lnTo>
                  <a:lnTo>
                    <a:pt x="271438" y="463750"/>
                  </a:lnTo>
                  <a:lnTo>
                    <a:pt x="243770" y="499617"/>
                  </a:lnTo>
                  <a:lnTo>
                    <a:pt x="217399" y="536509"/>
                  </a:lnTo>
                  <a:lnTo>
                    <a:pt x="192361" y="574392"/>
                  </a:lnTo>
                  <a:lnTo>
                    <a:pt x="168689" y="613232"/>
                  </a:lnTo>
                  <a:lnTo>
                    <a:pt x="146419" y="652994"/>
                  </a:lnTo>
                  <a:lnTo>
                    <a:pt x="125583" y="693643"/>
                  </a:lnTo>
                  <a:lnTo>
                    <a:pt x="106217" y="735146"/>
                  </a:lnTo>
                  <a:lnTo>
                    <a:pt x="88355" y="777467"/>
                  </a:lnTo>
                  <a:lnTo>
                    <a:pt x="72031" y="820573"/>
                  </a:lnTo>
                  <a:lnTo>
                    <a:pt x="57279" y="864429"/>
                  </a:lnTo>
                  <a:lnTo>
                    <a:pt x="44135" y="909001"/>
                  </a:lnTo>
                  <a:lnTo>
                    <a:pt x="32631" y="954254"/>
                  </a:lnTo>
                  <a:lnTo>
                    <a:pt x="22804" y="1000153"/>
                  </a:lnTo>
                  <a:lnTo>
                    <a:pt x="14686" y="1046666"/>
                  </a:lnTo>
                  <a:lnTo>
                    <a:pt x="8312" y="1093756"/>
                  </a:lnTo>
                  <a:lnTo>
                    <a:pt x="3717" y="1141390"/>
                  </a:lnTo>
                  <a:lnTo>
                    <a:pt x="935" y="1189533"/>
                  </a:lnTo>
                  <a:lnTo>
                    <a:pt x="0" y="1238150"/>
                  </a:lnTo>
                  <a:lnTo>
                    <a:pt x="935" y="1286768"/>
                  </a:lnTo>
                  <a:lnTo>
                    <a:pt x="3717" y="1334911"/>
                  </a:lnTo>
                  <a:lnTo>
                    <a:pt x="8312" y="1382545"/>
                  </a:lnTo>
                  <a:lnTo>
                    <a:pt x="14686" y="1429635"/>
                  </a:lnTo>
                  <a:lnTo>
                    <a:pt x="22804" y="1476147"/>
                  </a:lnTo>
                  <a:lnTo>
                    <a:pt x="32631" y="1522047"/>
                  </a:lnTo>
                  <a:lnTo>
                    <a:pt x="44135" y="1567300"/>
                  </a:lnTo>
                  <a:lnTo>
                    <a:pt x="57279" y="1611871"/>
                  </a:lnTo>
                  <a:lnTo>
                    <a:pt x="72031" y="1655727"/>
                  </a:lnTo>
                  <a:lnTo>
                    <a:pt x="88355" y="1698833"/>
                  </a:lnTo>
                  <a:lnTo>
                    <a:pt x="106217" y="1741155"/>
                  </a:lnTo>
                  <a:lnTo>
                    <a:pt x="125583" y="1782658"/>
                  </a:lnTo>
                  <a:lnTo>
                    <a:pt x="146419" y="1823307"/>
                  </a:lnTo>
                  <a:lnTo>
                    <a:pt x="168689" y="1863069"/>
                  </a:lnTo>
                  <a:lnTo>
                    <a:pt x="192361" y="1901908"/>
                  </a:lnTo>
                  <a:lnTo>
                    <a:pt x="217399" y="1939791"/>
                  </a:lnTo>
                  <a:lnTo>
                    <a:pt x="243770" y="1976683"/>
                  </a:lnTo>
                  <a:lnTo>
                    <a:pt x="271438" y="2012550"/>
                  </a:lnTo>
                  <a:lnTo>
                    <a:pt x="300370" y="2047358"/>
                  </a:lnTo>
                  <a:lnTo>
                    <a:pt x="330531" y="2081071"/>
                  </a:lnTo>
                  <a:lnTo>
                    <a:pt x="361886" y="2113655"/>
                  </a:lnTo>
                  <a:lnTo>
                    <a:pt x="394403" y="2145077"/>
                  </a:lnTo>
                  <a:lnTo>
                    <a:pt x="428045" y="2175301"/>
                  </a:lnTo>
                  <a:lnTo>
                    <a:pt x="462780" y="2204293"/>
                  </a:lnTo>
                  <a:lnTo>
                    <a:pt x="498572" y="2232019"/>
                  </a:lnTo>
                  <a:lnTo>
                    <a:pt x="535387" y="2258445"/>
                  </a:lnTo>
                  <a:lnTo>
                    <a:pt x="573191" y="2283536"/>
                  </a:lnTo>
                  <a:lnTo>
                    <a:pt x="611949" y="2307257"/>
                  </a:lnTo>
                  <a:lnTo>
                    <a:pt x="651628" y="2329575"/>
                  </a:lnTo>
                  <a:lnTo>
                    <a:pt x="692192" y="2350454"/>
                  </a:lnTo>
                  <a:lnTo>
                    <a:pt x="733608" y="2369861"/>
                  </a:lnTo>
                  <a:lnTo>
                    <a:pt x="775841" y="2387760"/>
                  </a:lnTo>
                  <a:lnTo>
                    <a:pt x="818857" y="2404119"/>
                  </a:lnTo>
                  <a:lnTo>
                    <a:pt x="862622" y="2418901"/>
                  </a:lnTo>
                  <a:lnTo>
                    <a:pt x="907101" y="2432073"/>
                  </a:lnTo>
                  <a:lnTo>
                    <a:pt x="952259" y="2443601"/>
                  </a:lnTo>
                  <a:lnTo>
                    <a:pt x="998063" y="2453449"/>
                  </a:lnTo>
                  <a:lnTo>
                    <a:pt x="1044478" y="2461584"/>
                  </a:lnTo>
                  <a:lnTo>
                    <a:pt x="1091470" y="2467971"/>
                  </a:lnTo>
                  <a:lnTo>
                    <a:pt x="1139005" y="2472576"/>
                  </a:lnTo>
                  <a:lnTo>
                    <a:pt x="1187047" y="2475364"/>
                  </a:lnTo>
                  <a:lnTo>
                    <a:pt x="1235564" y="2476301"/>
                  </a:lnTo>
                  <a:close/>
                </a:path>
              </a:pathLst>
            </a:custGeom>
            <a:ln w="41883">
              <a:solidFill>
                <a:srgbClr val="006C7F"/>
              </a:solidFill>
            </a:ln>
          </p:spPr>
          <p:txBody>
            <a:bodyPr wrap="square" lIns="0" tIns="0" rIns="0" bIns="0" rtlCol="0"/>
            <a:lstStyle/>
            <a:p>
              <a:endParaRPr/>
            </a:p>
          </p:txBody>
        </p:sp>
      </p:grpSp>
      <p:sp>
        <p:nvSpPr>
          <p:cNvPr id="14" name="Tekstfelt 13">
            <a:extLst>
              <a:ext uri="{FF2B5EF4-FFF2-40B4-BE49-F238E27FC236}">
                <a16:creationId xmlns:a16="http://schemas.microsoft.com/office/drawing/2014/main" id="{F611F11D-F65D-4649-B001-0C8B87CB963D}"/>
              </a:ext>
            </a:extLst>
          </p:cNvPr>
          <p:cNvSpPr txBox="1"/>
          <p:nvPr/>
        </p:nvSpPr>
        <p:spPr>
          <a:xfrm>
            <a:off x="215900" y="10227833"/>
            <a:ext cx="10363200" cy="1754326"/>
          </a:xfrm>
          <a:prstGeom prst="rect">
            <a:avLst/>
          </a:prstGeom>
          <a:noFill/>
        </p:spPr>
        <p:txBody>
          <a:bodyPr wrap="square" rtlCol="0">
            <a:spAutoFit/>
          </a:bodyPr>
          <a:lstStyle/>
          <a:p>
            <a:r>
              <a:rPr lang="da-DK" sz="2400" b="1" dirty="0">
                <a:solidFill>
                  <a:srgbClr val="FFFFFF"/>
                </a:solidFill>
              </a:rPr>
              <a:t>Undersøgelsen er udført af </a:t>
            </a:r>
          </a:p>
          <a:p>
            <a:r>
              <a:rPr lang="da-DK" sz="2400" b="1" dirty="0">
                <a:solidFill>
                  <a:srgbClr val="FFFFFF"/>
                </a:solidFill>
              </a:rPr>
              <a:t>Ann-Sophie Frohmé Schultz, projektkonsulent</a:t>
            </a:r>
          </a:p>
          <a:p>
            <a:endParaRPr lang="da-DK" sz="2800" dirty="0">
              <a:solidFill>
                <a:schemeClr val="tx1">
                  <a:lumMod val="75000"/>
                  <a:lumOff val="25000"/>
                </a:schemeClr>
              </a:solidFill>
            </a:endParaRPr>
          </a:p>
          <a:p>
            <a:endParaRPr lang="da-DK" sz="3200" dirty="0">
              <a:solidFill>
                <a:schemeClr val="tx1">
                  <a:lumMod val="75000"/>
                  <a:lumOff val="25000"/>
                </a:schemeClr>
              </a:solidFill>
            </a:endParaRPr>
          </a:p>
        </p:txBody>
      </p:sp>
    </p:spTree>
    <p:extLst>
      <p:ext uri="{BB962C8B-B14F-4D97-AF65-F5344CB8AC3E}">
        <p14:creationId xmlns:p14="http://schemas.microsoft.com/office/powerpoint/2010/main" val="147026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7877" y="2212927"/>
            <a:ext cx="9225280" cy="4484370"/>
          </a:xfrm>
          <a:custGeom>
            <a:avLst/>
            <a:gdLst/>
            <a:ahLst/>
            <a:cxnLst/>
            <a:rect l="l" t="t" r="r" b="b"/>
            <a:pathLst>
              <a:path w="9225280" h="4484370">
                <a:moveTo>
                  <a:pt x="9224850" y="0"/>
                </a:moveTo>
                <a:lnTo>
                  <a:pt x="0" y="0"/>
                </a:lnTo>
                <a:lnTo>
                  <a:pt x="0" y="4483989"/>
                </a:lnTo>
                <a:lnTo>
                  <a:pt x="9224850" y="4483989"/>
                </a:lnTo>
                <a:lnTo>
                  <a:pt x="9224850" y="0"/>
                </a:lnTo>
                <a:close/>
              </a:path>
            </a:pathLst>
          </a:custGeom>
          <a:solidFill>
            <a:srgbClr val="EDE5DA"/>
          </a:solidFill>
        </p:spPr>
        <p:txBody>
          <a:bodyPr wrap="square" lIns="0" tIns="0" rIns="0" bIns="0" rtlCol="0"/>
          <a:lstStyle/>
          <a:p>
            <a:endParaRPr/>
          </a:p>
        </p:txBody>
      </p:sp>
      <p:sp>
        <p:nvSpPr>
          <p:cNvPr id="3" name="object 3"/>
          <p:cNvSpPr/>
          <p:nvPr/>
        </p:nvSpPr>
        <p:spPr>
          <a:xfrm>
            <a:off x="637488" y="2212927"/>
            <a:ext cx="9225280" cy="4484370"/>
          </a:xfrm>
          <a:custGeom>
            <a:avLst/>
            <a:gdLst/>
            <a:ahLst/>
            <a:cxnLst/>
            <a:rect l="l" t="t" r="r" b="b"/>
            <a:pathLst>
              <a:path w="9225280" h="4484370">
                <a:moveTo>
                  <a:pt x="9224850" y="0"/>
                </a:moveTo>
                <a:lnTo>
                  <a:pt x="0" y="0"/>
                </a:lnTo>
                <a:lnTo>
                  <a:pt x="0" y="4483989"/>
                </a:lnTo>
                <a:lnTo>
                  <a:pt x="9224850" y="4483989"/>
                </a:lnTo>
                <a:lnTo>
                  <a:pt x="9224850" y="0"/>
                </a:lnTo>
                <a:close/>
              </a:path>
            </a:pathLst>
          </a:custGeom>
          <a:solidFill>
            <a:srgbClr val="EDE5DA"/>
          </a:solidFill>
        </p:spPr>
        <p:txBody>
          <a:bodyPr wrap="square" lIns="0" tIns="0" rIns="0" bIns="0" rtlCol="0"/>
          <a:lstStyle/>
          <a:p>
            <a:endParaRPr/>
          </a:p>
        </p:txBody>
      </p:sp>
      <p:sp>
        <p:nvSpPr>
          <p:cNvPr id="4" name="object 4"/>
          <p:cNvSpPr txBox="1"/>
          <p:nvPr/>
        </p:nvSpPr>
        <p:spPr>
          <a:xfrm>
            <a:off x="11192033" y="2653975"/>
            <a:ext cx="7258050" cy="1935480"/>
          </a:xfrm>
          <a:prstGeom prst="rect">
            <a:avLst/>
          </a:prstGeom>
        </p:spPr>
        <p:txBody>
          <a:bodyPr vert="horz" wrap="square" lIns="0" tIns="44450" rIns="0" bIns="0" rtlCol="0">
            <a:spAutoFit/>
          </a:bodyPr>
          <a:lstStyle/>
          <a:p>
            <a:pPr marL="12700" marR="5080" algn="just">
              <a:lnSpc>
                <a:spcPts val="2470"/>
              </a:lnSpc>
              <a:spcBef>
                <a:spcPts val="350"/>
              </a:spcBef>
            </a:pPr>
            <a:r>
              <a:rPr sz="2200" b="0" spc="-10" dirty="0">
                <a:solidFill>
                  <a:srgbClr val="273347"/>
                </a:solidFill>
                <a:latin typeface="Calibri Light"/>
                <a:cs typeface="Calibri Light"/>
              </a:rPr>
              <a:t>Jeg </a:t>
            </a:r>
            <a:r>
              <a:rPr sz="2200" b="0" spc="-20" dirty="0">
                <a:solidFill>
                  <a:srgbClr val="273347"/>
                </a:solidFill>
                <a:latin typeface="Calibri Light"/>
                <a:cs typeface="Calibri Light"/>
              </a:rPr>
              <a:t>har </a:t>
            </a:r>
            <a:r>
              <a:rPr sz="2200" b="0" spc="10" dirty="0">
                <a:solidFill>
                  <a:srgbClr val="273347"/>
                </a:solidFill>
                <a:latin typeface="Calibri Light"/>
                <a:cs typeface="Calibri Light"/>
              </a:rPr>
              <a:t>hørt </a:t>
            </a:r>
            <a:r>
              <a:rPr sz="2200" b="0" spc="5" dirty="0">
                <a:solidFill>
                  <a:srgbClr val="273347"/>
                </a:solidFill>
                <a:latin typeface="Calibri Light"/>
                <a:cs typeface="Calibri Light"/>
              </a:rPr>
              <a:t>rigtig </a:t>
            </a:r>
            <a:r>
              <a:rPr sz="2200" b="0" spc="-15" dirty="0">
                <a:solidFill>
                  <a:srgbClr val="273347"/>
                </a:solidFill>
                <a:latin typeface="Calibri Light"/>
                <a:cs typeface="Calibri Light"/>
              </a:rPr>
              <a:t>meget </a:t>
            </a:r>
            <a:r>
              <a:rPr sz="2200" b="0" spc="-10" dirty="0">
                <a:solidFill>
                  <a:srgbClr val="273347"/>
                </a:solidFill>
                <a:latin typeface="Calibri Light"/>
                <a:cs typeface="Calibri Light"/>
              </a:rPr>
              <a:t>godt </a:t>
            </a:r>
            <a:r>
              <a:rPr sz="2200" b="0" dirty="0">
                <a:solidFill>
                  <a:srgbClr val="273347"/>
                </a:solidFill>
                <a:latin typeface="Calibri Light"/>
                <a:cs typeface="Calibri Light"/>
              </a:rPr>
              <a:t>om </a:t>
            </a:r>
            <a:r>
              <a:rPr sz="2200" b="0" spc="-10" dirty="0">
                <a:solidFill>
                  <a:srgbClr val="273347"/>
                </a:solidFill>
                <a:latin typeface="Calibri Light"/>
                <a:cs typeface="Calibri Light"/>
              </a:rPr>
              <a:t>den her </a:t>
            </a:r>
            <a:r>
              <a:rPr sz="2200" b="0" spc="-20" dirty="0">
                <a:solidFill>
                  <a:srgbClr val="273347"/>
                </a:solidFill>
                <a:latin typeface="Calibri Light"/>
                <a:cs typeface="Calibri Light"/>
              </a:rPr>
              <a:t>skole </a:t>
            </a:r>
            <a:r>
              <a:rPr sz="2200" b="0" dirty="0">
                <a:solidFill>
                  <a:srgbClr val="273347"/>
                </a:solidFill>
                <a:latin typeface="Calibri Light"/>
                <a:cs typeface="Calibri Light"/>
              </a:rPr>
              <a:t>fra </a:t>
            </a:r>
            <a:r>
              <a:rPr sz="2200" b="0" spc="-15" dirty="0">
                <a:solidFill>
                  <a:srgbClr val="273347"/>
                </a:solidFill>
                <a:latin typeface="Calibri Light"/>
                <a:cs typeface="Calibri Light"/>
              </a:rPr>
              <a:t>mine </a:t>
            </a:r>
            <a:r>
              <a:rPr sz="2200" b="0" spc="-45" dirty="0">
                <a:solidFill>
                  <a:srgbClr val="273347"/>
                </a:solidFill>
                <a:latin typeface="Calibri Light"/>
                <a:cs typeface="Calibri Light"/>
              </a:rPr>
              <a:t>venner, </a:t>
            </a:r>
            <a:r>
              <a:rPr sz="2200" b="0" spc="-40" dirty="0">
                <a:solidFill>
                  <a:srgbClr val="273347"/>
                </a:solidFill>
                <a:latin typeface="Calibri Light"/>
                <a:cs typeface="Calibri Light"/>
              </a:rPr>
              <a:t> </a:t>
            </a:r>
            <a:r>
              <a:rPr sz="2200" b="0" spc="-10" dirty="0">
                <a:solidFill>
                  <a:srgbClr val="273347"/>
                </a:solidFill>
                <a:latin typeface="Calibri Light"/>
                <a:cs typeface="Calibri Light"/>
              </a:rPr>
              <a:t>der går </a:t>
            </a:r>
            <a:r>
              <a:rPr sz="2200" b="0" spc="-55" dirty="0">
                <a:solidFill>
                  <a:srgbClr val="273347"/>
                </a:solidFill>
                <a:latin typeface="Calibri Light"/>
                <a:cs typeface="Calibri Light"/>
              </a:rPr>
              <a:t>her. </a:t>
            </a:r>
            <a:r>
              <a:rPr sz="2200" b="0" spc="-20" dirty="0">
                <a:solidFill>
                  <a:srgbClr val="273347"/>
                </a:solidFill>
                <a:latin typeface="Calibri Light"/>
                <a:cs typeface="Calibri Light"/>
              </a:rPr>
              <a:t>Fællesskabet </a:t>
            </a:r>
            <a:r>
              <a:rPr sz="2200" b="0" spc="-10" dirty="0">
                <a:solidFill>
                  <a:srgbClr val="273347"/>
                </a:solidFill>
                <a:latin typeface="Calibri Light"/>
                <a:cs typeface="Calibri Light"/>
              </a:rPr>
              <a:t>er </a:t>
            </a:r>
            <a:r>
              <a:rPr sz="2200" b="0" spc="-15" dirty="0">
                <a:solidFill>
                  <a:srgbClr val="273347"/>
                </a:solidFill>
                <a:latin typeface="Calibri Light"/>
                <a:cs typeface="Calibri Light"/>
              </a:rPr>
              <a:t>godt. </a:t>
            </a:r>
            <a:r>
              <a:rPr sz="2200" b="0" spc="5" dirty="0">
                <a:solidFill>
                  <a:srgbClr val="273347"/>
                </a:solidFill>
                <a:latin typeface="Calibri Light"/>
                <a:cs typeface="Calibri Light"/>
              </a:rPr>
              <a:t>Også </a:t>
            </a:r>
            <a:r>
              <a:rPr sz="2200" b="0" spc="-5" dirty="0">
                <a:solidFill>
                  <a:srgbClr val="273347"/>
                </a:solidFill>
                <a:latin typeface="Calibri Light"/>
                <a:cs typeface="Calibri Light"/>
              </a:rPr>
              <a:t>med </a:t>
            </a:r>
            <a:r>
              <a:rPr sz="2200" b="0" spc="-20" dirty="0">
                <a:solidFill>
                  <a:srgbClr val="273347"/>
                </a:solidFill>
                <a:latin typeface="Calibri Light"/>
                <a:cs typeface="Calibri Light"/>
              </a:rPr>
              <a:t>lærerne </a:t>
            </a:r>
            <a:r>
              <a:rPr sz="2200" b="0" spc="5" dirty="0">
                <a:solidFill>
                  <a:srgbClr val="273347"/>
                </a:solidFill>
                <a:latin typeface="Calibri Light"/>
                <a:cs typeface="Calibri Light"/>
              </a:rPr>
              <a:t>og </a:t>
            </a:r>
            <a:r>
              <a:rPr sz="2200" b="0" spc="-20" dirty="0">
                <a:solidFill>
                  <a:srgbClr val="273347"/>
                </a:solidFill>
                <a:latin typeface="Calibri Light"/>
                <a:cs typeface="Calibri Light"/>
              </a:rPr>
              <a:t>andre </a:t>
            </a:r>
            <a:r>
              <a:rPr sz="2200" b="0" spc="-15" dirty="0">
                <a:solidFill>
                  <a:srgbClr val="273347"/>
                </a:solidFill>
                <a:latin typeface="Calibri Light"/>
                <a:cs typeface="Calibri Light"/>
              </a:rPr>
              <a:t> </a:t>
            </a:r>
            <a:r>
              <a:rPr sz="2200" b="0" spc="-35" dirty="0">
                <a:solidFill>
                  <a:srgbClr val="273347"/>
                </a:solidFill>
                <a:latin typeface="Calibri Light"/>
                <a:cs typeface="Calibri Light"/>
              </a:rPr>
              <a:t>klasser. </a:t>
            </a:r>
            <a:r>
              <a:rPr sz="2200" b="0" spc="-5" dirty="0">
                <a:solidFill>
                  <a:srgbClr val="273347"/>
                </a:solidFill>
                <a:latin typeface="Calibri Light"/>
                <a:cs typeface="Calibri Light"/>
              </a:rPr>
              <a:t>Men </a:t>
            </a:r>
            <a:r>
              <a:rPr sz="2200" b="0" dirty="0">
                <a:solidFill>
                  <a:srgbClr val="273347"/>
                </a:solidFill>
                <a:latin typeface="Calibri Light"/>
                <a:cs typeface="Calibri Light"/>
              </a:rPr>
              <a:t>de </a:t>
            </a:r>
            <a:r>
              <a:rPr sz="2200" b="0" spc="-10" dirty="0">
                <a:solidFill>
                  <a:srgbClr val="273347"/>
                </a:solidFill>
                <a:latin typeface="Calibri Light"/>
                <a:cs typeface="Calibri Light"/>
              </a:rPr>
              <a:t>er </a:t>
            </a:r>
            <a:r>
              <a:rPr sz="2200" b="0" dirty="0">
                <a:solidFill>
                  <a:srgbClr val="273347"/>
                </a:solidFill>
                <a:latin typeface="Calibri Light"/>
                <a:cs typeface="Calibri Light"/>
              </a:rPr>
              <a:t>også </a:t>
            </a:r>
            <a:r>
              <a:rPr sz="2200" b="0" spc="-15" dirty="0">
                <a:solidFill>
                  <a:srgbClr val="273347"/>
                </a:solidFill>
                <a:latin typeface="Calibri Light"/>
                <a:cs typeface="Calibri Light"/>
              </a:rPr>
              <a:t>ret </a:t>
            </a:r>
            <a:r>
              <a:rPr sz="2200" b="0" spc="-10" dirty="0">
                <a:solidFill>
                  <a:srgbClr val="273347"/>
                </a:solidFill>
                <a:latin typeface="Calibri Light"/>
                <a:cs typeface="Calibri Light"/>
              </a:rPr>
              <a:t>gode til at </a:t>
            </a:r>
            <a:r>
              <a:rPr sz="2200" b="0" spc="-15" dirty="0">
                <a:solidFill>
                  <a:srgbClr val="273347"/>
                </a:solidFill>
                <a:latin typeface="Calibri Light"/>
                <a:cs typeface="Calibri Light"/>
              </a:rPr>
              <a:t>sælge </a:t>
            </a:r>
            <a:r>
              <a:rPr sz="2200" b="0" spc="-10" dirty="0">
                <a:solidFill>
                  <a:srgbClr val="273347"/>
                </a:solidFill>
                <a:latin typeface="Calibri Light"/>
                <a:cs typeface="Calibri Light"/>
              </a:rPr>
              <a:t>sig selv her </a:t>
            </a:r>
            <a:r>
              <a:rPr sz="2200" b="0" spc="-5" dirty="0">
                <a:solidFill>
                  <a:srgbClr val="273347"/>
                </a:solidFill>
                <a:latin typeface="Calibri Light"/>
                <a:cs typeface="Calibri Light"/>
              </a:rPr>
              <a:t>på </a:t>
            </a:r>
            <a:r>
              <a:rPr sz="2200" b="0" spc="-10" dirty="0">
                <a:solidFill>
                  <a:srgbClr val="273347"/>
                </a:solidFill>
                <a:latin typeface="Calibri Light"/>
                <a:cs typeface="Calibri Light"/>
              </a:rPr>
              <a:t>den </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her </a:t>
            </a:r>
            <a:r>
              <a:rPr sz="2200" b="0" spc="-30" dirty="0">
                <a:solidFill>
                  <a:srgbClr val="273347"/>
                </a:solidFill>
                <a:latin typeface="Calibri Light"/>
                <a:cs typeface="Calibri Light"/>
              </a:rPr>
              <a:t>skole. </a:t>
            </a:r>
            <a:r>
              <a:rPr sz="2200" b="0" spc="5" dirty="0">
                <a:solidFill>
                  <a:srgbClr val="273347"/>
                </a:solidFill>
                <a:latin typeface="Calibri Light"/>
                <a:cs typeface="Calibri Light"/>
              </a:rPr>
              <a:t>De </a:t>
            </a:r>
            <a:r>
              <a:rPr sz="2200" b="0" spc="-15" dirty="0">
                <a:solidFill>
                  <a:srgbClr val="273347"/>
                </a:solidFill>
                <a:latin typeface="Calibri Light"/>
                <a:cs typeface="Calibri Light"/>
              </a:rPr>
              <a:t>holder </a:t>
            </a:r>
            <a:r>
              <a:rPr sz="2200" b="0" spc="-20" dirty="0">
                <a:solidFill>
                  <a:srgbClr val="273347"/>
                </a:solidFill>
                <a:latin typeface="Calibri Light"/>
                <a:cs typeface="Calibri Light"/>
              </a:rPr>
              <a:t>mange </a:t>
            </a:r>
            <a:r>
              <a:rPr sz="2200" b="0" spc="-40" dirty="0">
                <a:solidFill>
                  <a:srgbClr val="273347"/>
                </a:solidFill>
                <a:latin typeface="Calibri Light"/>
                <a:cs typeface="Calibri Light"/>
              </a:rPr>
              <a:t>fester, </a:t>
            </a:r>
            <a:r>
              <a:rPr sz="2200" b="0" spc="5" dirty="0">
                <a:solidFill>
                  <a:srgbClr val="273347"/>
                </a:solidFill>
                <a:latin typeface="Calibri Light"/>
                <a:cs typeface="Calibri Light"/>
              </a:rPr>
              <a:t>og </a:t>
            </a:r>
            <a:r>
              <a:rPr sz="2200" b="0" dirty="0">
                <a:solidFill>
                  <a:srgbClr val="273347"/>
                </a:solidFill>
                <a:latin typeface="Calibri Light"/>
                <a:cs typeface="Calibri Light"/>
              </a:rPr>
              <a:t>de </a:t>
            </a:r>
            <a:r>
              <a:rPr sz="2200" b="0" spc="-20" dirty="0">
                <a:solidFill>
                  <a:srgbClr val="273347"/>
                </a:solidFill>
                <a:latin typeface="Calibri Light"/>
                <a:cs typeface="Calibri Light"/>
              </a:rPr>
              <a:t>reklamerer </a:t>
            </a:r>
            <a:r>
              <a:rPr sz="2200" b="0" spc="-15" dirty="0">
                <a:solidFill>
                  <a:srgbClr val="273347"/>
                </a:solidFill>
                <a:latin typeface="Calibri Light"/>
                <a:cs typeface="Calibri Light"/>
              </a:rPr>
              <a:t>meget </a:t>
            </a:r>
            <a:r>
              <a:rPr sz="2200" b="0" spc="-5" dirty="0">
                <a:solidFill>
                  <a:srgbClr val="273347"/>
                </a:solidFill>
                <a:latin typeface="Calibri Light"/>
                <a:cs typeface="Calibri Light"/>
              </a:rPr>
              <a:t>på </a:t>
            </a:r>
            <a:r>
              <a:rPr sz="2200" b="0" spc="-10" dirty="0">
                <a:solidFill>
                  <a:srgbClr val="273347"/>
                </a:solidFill>
                <a:latin typeface="Calibri Light"/>
                <a:cs typeface="Calibri Light"/>
              </a:rPr>
              <a:t>in- </a:t>
            </a:r>
            <a:r>
              <a:rPr sz="2200" b="0" spc="-484" dirty="0">
                <a:solidFill>
                  <a:srgbClr val="273347"/>
                </a:solidFill>
                <a:latin typeface="Calibri Light"/>
                <a:cs typeface="Calibri Light"/>
              </a:rPr>
              <a:t> </a:t>
            </a:r>
            <a:r>
              <a:rPr sz="2200" b="0" spc="-10" dirty="0">
                <a:solidFill>
                  <a:srgbClr val="273347"/>
                </a:solidFill>
                <a:latin typeface="Calibri Light"/>
                <a:cs typeface="Calibri Light"/>
              </a:rPr>
              <a:t>stagram.</a:t>
            </a:r>
            <a:r>
              <a:rPr sz="2200" b="0" spc="-30" dirty="0">
                <a:solidFill>
                  <a:srgbClr val="273347"/>
                </a:solidFill>
                <a:latin typeface="Calibri Light"/>
                <a:cs typeface="Calibri Light"/>
              </a:rPr>
              <a:t> </a:t>
            </a:r>
            <a:r>
              <a:rPr sz="2200" b="0" spc="-5" dirty="0">
                <a:solidFill>
                  <a:srgbClr val="273347"/>
                </a:solidFill>
                <a:latin typeface="Calibri Light"/>
                <a:cs typeface="Calibri Light"/>
              </a:rPr>
              <a:t>Det</a:t>
            </a:r>
            <a:r>
              <a:rPr sz="2200" b="0" spc="-25" dirty="0">
                <a:solidFill>
                  <a:srgbClr val="273347"/>
                </a:solidFill>
                <a:latin typeface="Calibri Light"/>
                <a:cs typeface="Calibri Light"/>
              </a:rPr>
              <a:t> </a:t>
            </a:r>
            <a:r>
              <a:rPr sz="2200" b="0" spc="-10" dirty="0">
                <a:solidFill>
                  <a:srgbClr val="273347"/>
                </a:solidFill>
                <a:latin typeface="Calibri Light"/>
                <a:cs typeface="Calibri Light"/>
              </a:rPr>
              <a:t>ser</a:t>
            </a:r>
            <a:r>
              <a:rPr sz="2200" b="0" spc="-30" dirty="0">
                <a:solidFill>
                  <a:srgbClr val="273347"/>
                </a:solidFill>
                <a:latin typeface="Calibri Light"/>
                <a:cs typeface="Calibri Light"/>
              </a:rPr>
              <a:t> </a:t>
            </a:r>
            <a:r>
              <a:rPr sz="2200" b="0" spc="-15" dirty="0">
                <a:solidFill>
                  <a:srgbClr val="273347"/>
                </a:solidFill>
                <a:latin typeface="Calibri Light"/>
                <a:cs typeface="Calibri Light"/>
              </a:rPr>
              <a:t>vi.</a:t>
            </a:r>
            <a:r>
              <a:rPr sz="2200" b="0" spc="-35" dirty="0">
                <a:solidFill>
                  <a:srgbClr val="273347"/>
                </a:solidFill>
                <a:latin typeface="Calibri Light"/>
                <a:cs typeface="Calibri Light"/>
              </a:rPr>
              <a:t> </a:t>
            </a:r>
            <a:r>
              <a:rPr sz="2200" b="0" spc="10" dirty="0">
                <a:solidFill>
                  <a:srgbClr val="273347"/>
                </a:solidFill>
                <a:latin typeface="Calibri Light"/>
                <a:cs typeface="Calibri Light"/>
              </a:rPr>
              <a:t>Og</a:t>
            </a:r>
            <a:r>
              <a:rPr sz="2200" b="0" spc="-30" dirty="0">
                <a:solidFill>
                  <a:srgbClr val="273347"/>
                </a:solidFill>
                <a:latin typeface="Calibri Light"/>
                <a:cs typeface="Calibri Light"/>
              </a:rPr>
              <a:t> </a:t>
            </a:r>
            <a:r>
              <a:rPr sz="2200" b="0" dirty="0">
                <a:solidFill>
                  <a:srgbClr val="273347"/>
                </a:solidFill>
                <a:latin typeface="Calibri Light"/>
                <a:cs typeface="Calibri Light"/>
              </a:rPr>
              <a:t>også</a:t>
            </a:r>
            <a:r>
              <a:rPr sz="2200" b="0" spc="-30" dirty="0">
                <a:solidFill>
                  <a:srgbClr val="273347"/>
                </a:solidFill>
                <a:latin typeface="Calibri Light"/>
                <a:cs typeface="Calibri Light"/>
              </a:rPr>
              <a:t> </a:t>
            </a:r>
            <a:r>
              <a:rPr sz="2200" b="0" spc="-20" dirty="0">
                <a:solidFill>
                  <a:srgbClr val="273347"/>
                </a:solidFill>
                <a:latin typeface="Calibri Light"/>
                <a:cs typeface="Calibri Light"/>
              </a:rPr>
              <a:t>alle</a:t>
            </a:r>
            <a:r>
              <a:rPr sz="2200" b="0" spc="-35" dirty="0">
                <a:solidFill>
                  <a:srgbClr val="273347"/>
                </a:solidFill>
                <a:latin typeface="Calibri Light"/>
                <a:cs typeface="Calibri Light"/>
              </a:rPr>
              <a:t> </a:t>
            </a:r>
            <a:r>
              <a:rPr sz="2200" b="0" dirty="0">
                <a:solidFill>
                  <a:srgbClr val="273347"/>
                </a:solidFill>
                <a:latin typeface="Calibri Light"/>
                <a:cs typeface="Calibri Light"/>
              </a:rPr>
              <a:t>de</a:t>
            </a:r>
            <a:r>
              <a:rPr sz="2200" b="0" spc="-30" dirty="0">
                <a:solidFill>
                  <a:srgbClr val="273347"/>
                </a:solidFill>
                <a:latin typeface="Calibri Light"/>
                <a:cs typeface="Calibri Light"/>
              </a:rPr>
              <a:t> </a:t>
            </a:r>
            <a:r>
              <a:rPr sz="2200" b="0" spc="-20" dirty="0">
                <a:solidFill>
                  <a:srgbClr val="273347"/>
                </a:solidFill>
                <a:latin typeface="Calibri Light"/>
                <a:cs typeface="Calibri Light"/>
              </a:rPr>
              <a:t>reklamer</a:t>
            </a:r>
            <a:r>
              <a:rPr sz="2200" b="0" spc="-30" dirty="0">
                <a:solidFill>
                  <a:srgbClr val="273347"/>
                </a:solidFill>
                <a:latin typeface="Calibri Light"/>
                <a:cs typeface="Calibri Light"/>
              </a:rPr>
              <a:t> </a:t>
            </a:r>
            <a:r>
              <a:rPr sz="2200" b="0" dirty="0">
                <a:solidFill>
                  <a:srgbClr val="273347"/>
                </a:solidFill>
                <a:latin typeface="Calibri Light"/>
                <a:cs typeface="Calibri Light"/>
              </a:rPr>
              <a:t>de</a:t>
            </a:r>
            <a:r>
              <a:rPr sz="2200" b="0" spc="-35" dirty="0">
                <a:solidFill>
                  <a:srgbClr val="273347"/>
                </a:solidFill>
                <a:latin typeface="Calibri Light"/>
                <a:cs typeface="Calibri Light"/>
              </a:rPr>
              <a:t> </a:t>
            </a:r>
            <a:r>
              <a:rPr sz="2200" b="0" spc="-20" dirty="0">
                <a:solidFill>
                  <a:srgbClr val="273347"/>
                </a:solidFill>
                <a:latin typeface="Calibri Light"/>
                <a:cs typeface="Calibri Light"/>
              </a:rPr>
              <a:t>har</a:t>
            </a:r>
            <a:r>
              <a:rPr sz="2200" b="0" spc="-30" dirty="0">
                <a:solidFill>
                  <a:srgbClr val="273347"/>
                </a:solidFill>
                <a:latin typeface="Calibri Light"/>
                <a:cs typeface="Calibri Light"/>
              </a:rPr>
              <a:t> </a:t>
            </a:r>
            <a:r>
              <a:rPr sz="2200" b="0" spc="-5" dirty="0">
                <a:solidFill>
                  <a:srgbClr val="273347"/>
                </a:solidFill>
                <a:latin typeface="Calibri Light"/>
                <a:cs typeface="Calibri Light"/>
              </a:rPr>
              <a:t>på</a:t>
            </a:r>
            <a:r>
              <a:rPr sz="2200" b="0" spc="-30" dirty="0">
                <a:solidFill>
                  <a:srgbClr val="273347"/>
                </a:solidFill>
                <a:latin typeface="Calibri Light"/>
                <a:cs typeface="Calibri Light"/>
              </a:rPr>
              <a:t> </a:t>
            </a:r>
            <a:r>
              <a:rPr sz="2200" b="0" spc="-15" dirty="0">
                <a:solidFill>
                  <a:srgbClr val="273347"/>
                </a:solidFill>
                <a:latin typeface="Calibri Light"/>
                <a:cs typeface="Calibri Light"/>
              </a:rPr>
              <a:t>Facebook. </a:t>
            </a:r>
            <a:r>
              <a:rPr sz="2200" b="0" spc="-484" dirty="0">
                <a:solidFill>
                  <a:srgbClr val="273347"/>
                </a:solidFill>
                <a:latin typeface="Calibri Light"/>
                <a:cs typeface="Calibri Light"/>
              </a:rPr>
              <a:t> </a:t>
            </a:r>
            <a:r>
              <a:rPr sz="2200" b="0" spc="-10" dirty="0">
                <a:solidFill>
                  <a:srgbClr val="273347"/>
                </a:solidFill>
                <a:latin typeface="Calibri Light"/>
                <a:cs typeface="Calibri Light"/>
              </a:rPr>
              <a:t>Pop-ups</a:t>
            </a:r>
            <a:r>
              <a:rPr sz="2200" b="0" dirty="0">
                <a:solidFill>
                  <a:srgbClr val="273347"/>
                </a:solidFill>
                <a:latin typeface="Calibri Light"/>
                <a:cs typeface="Calibri Light"/>
              </a:rPr>
              <a:t> </a:t>
            </a:r>
            <a:r>
              <a:rPr sz="2200" b="0" spc="5" dirty="0">
                <a:solidFill>
                  <a:srgbClr val="273347"/>
                </a:solidFill>
                <a:latin typeface="Calibri Light"/>
                <a:cs typeface="Calibri Light"/>
              </a:rPr>
              <a:t>og </a:t>
            </a:r>
            <a:r>
              <a:rPr sz="2200" b="0" spc="-10" dirty="0">
                <a:solidFill>
                  <a:srgbClr val="273347"/>
                </a:solidFill>
                <a:latin typeface="Calibri Light"/>
                <a:cs typeface="Calibri Light"/>
              </a:rPr>
              <a:t>sådan</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noget.</a:t>
            </a:r>
            <a:endParaRPr sz="2200">
              <a:latin typeface="Calibri Light"/>
              <a:cs typeface="Calibri Light"/>
            </a:endParaRPr>
          </a:p>
        </p:txBody>
      </p:sp>
      <p:sp>
        <p:nvSpPr>
          <p:cNvPr id="5" name="object 5"/>
          <p:cNvSpPr txBox="1"/>
          <p:nvPr/>
        </p:nvSpPr>
        <p:spPr>
          <a:xfrm>
            <a:off x="11192033" y="4852641"/>
            <a:ext cx="7258050" cy="1610995"/>
          </a:xfrm>
          <a:prstGeom prst="rect">
            <a:avLst/>
          </a:prstGeom>
        </p:spPr>
        <p:txBody>
          <a:bodyPr vert="horz" wrap="square" lIns="0" tIns="44450" rIns="0" bIns="0" rtlCol="0">
            <a:spAutoFit/>
          </a:bodyPr>
          <a:lstStyle/>
          <a:p>
            <a:pPr marL="12700" marR="5080">
              <a:lnSpc>
                <a:spcPts val="2470"/>
              </a:lnSpc>
              <a:spcBef>
                <a:spcPts val="350"/>
              </a:spcBef>
            </a:pPr>
            <a:r>
              <a:rPr sz="2200" b="0" spc="-5" dirty="0">
                <a:solidFill>
                  <a:srgbClr val="273347"/>
                </a:solidFill>
                <a:latin typeface="Calibri Light"/>
                <a:cs typeface="Calibri Light"/>
              </a:rPr>
              <a:t>Det</a:t>
            </a:r>
            <a:r>
              <a:rPr sz="2200" b="0" spc="210" dirty="0">
                <a:solidFill>
                  <a:srgbClr val="273347"/>
                </a:solidFill>
                <a:latin typeface="Calibri Light"/>
                <a:cs typeface="Calibri Light"/>
              </a:rPr>
              <a:t> </a:t>
            </a:r>
            <a:r>
              <a:rPr sz="2200" b="0" spc="-10" dirty="0">
                <a:solidFill>
                  <a:srgbClr val="273347"/>
                </a:solidFill>
                <a:latin typeface="Calibri Light"/>
                <a:cs typeface="Calibri Light"/>
              </a:rPr>
              <a:t>er</a:t>
            </a:r>
            <a:r>
              <a:rPr sz="2200" b="0" spc="210" dirty="0">
                <a:solidFill>
                  <a:srgbClr val="273347"/>
                </a:solidFill>
                <a:latin typeface="Calibri Light"/>
                <a:cs typeface="Calibri Light"/>
              </a:rPr>
              <a:t> </a:t>
            </a:r>
            <a:r>
              <a:rPr sz="2200" b="0" spc="-15" dirty="0">
                <a:solidFill>
                  <a:srgbClr val="273347"/>
                </a:solidFill>
                <a:latin typeface="Calibri Light"/>
                <a:cs typeface="Calibri Light"/>
              </a:rPr>
              <a:t>meget</a:t>
            </a:r>
            <a:r>
              <a:rPr sz="2200" b="0" spc="215" dirty="0">
                <a:solidFill>
                  <a:srgbClr val="273347"/>
                </a:solidFill>
                <a:latin typeface="Calibri Light"/>
                <a:cs typeface="Calibri Light"/>
              </a:rPr>
              <a:t> </a:t>
            </a:r>
            <a:r>
              <a:rPr sz="2200" b="0" spc="-20" dirty="0">
                <a:solidFill>
                  <a:srgbClr val="273347"/>
                </a:solidFill>
                <a:latin typeface="Calibri Light"/>
                <a:cs typeface="Calibri Light"/>
              </a:rPr>
              <a:t>andre</a:t>
            </a:r>
            <a:r>
              <a:rPr sz="2200" b="0" spc="204" dirty="0">
                <a:solidFill>
                  <a:srgbClr val="273347"/>
                </a:solidFill>
                <a:latin typeface="Calibri Light"/>
                <a:cs typeface="Calibri Light"/>
              </a:rPr>
              <a:t> </a:t>
            </a:r>
            <a:r>
              <a:rPr sz="2200" b="0" spc="-45" dirty="0">
                <a:solidFill>
                  <a:srgbClr val="273347"/>
                </a:solidFill>
                <a:latin typeface="Calibri Light"/>
                <a:cs typeface="Calibri Light"/>
              </a:rPr>
              <a:t>elever,</a:t>
            </a:r>
            <a:r>
              <a:rPr sz="2200" b="0" spc="215" dirty="0">
                <a:solidFill>
                  <a:srgbClr val="273347"/>
                </a:solidFill>
                <a:latin typeface="Calibri Light"/>
                <a:cs typeface="Calibri Light"/>
              </a:rPr>
              <a:t> </a:t>
            </a:r>
            <a:r>
              <a:rPr sz="2200" b="0" spc="-10" dirty="0">
                <a:solidFill>
                  <a:srgbClr val="273347"/>
                </a:solidFill>
                <a:latin typeface="Calibri Light"/>
                <a:cs typeface="Calibri Light"/>
              </a:rPr>
              <a:t>der</a:t>
            </a:r>
            <a:r>
              <a:rPr sz="2200" b="0" spc="210" dirty="0">
                <a:solidFill>
                  <a:srgbClr val="273347"/>
                </a:solidFill>
                <a:latin typeface="Calibri Light"/>
                <a:cs typeface="Calibri Light"/>
              </a:rPr>
              <a:t> </a:t>
            </a:r>
            <a:r>
              <a:rPr sz="2200" b="0" spc="-15" dirty="0">
                <a:solidFill>
                  <a:srgbClr val="273347"/>
                </a:solidFill>
                <a:latin typeface="Calibri Light"/>
                <a:cs typeface="Calibri Light"/>
              </a:rPr>
              <a:t>udtaler</a:t>
            </a:r>
            <a:r>
              <a:rPr sz="2200" b="0" spc="215" dirty="0">
                <a:solidFill>
                  <a:srgbClr val="273347"/>
                </a:solidFill>
                <a:latin typeface="Calibri Light"/>
                <a:cs typeface="Calibri Light"/>
              </a:rPr>
              <a:t> </a:t>
            </a:r>
            <a:r>
              <a:rPr sz="2200" b="0" spc="-20" dirty="0">
                <a:solidFill>
                  <a:srgbClr val="273347"/>
                </a:solidFill>
                <a:latin typeface="Calibri Light"/>
                <a:cs typeface="Calibri Light"/>
              </a:rPr>
              <a:t>sig.</a:t>
            </a:r>
            <a:r>
              <a:rPr sz="2200" b="0" spc="210" dirty="0">
                <a:solidFill>
                  <a:srgbClr val="273347"/>
                </a:solidFill>
                <a:latin typeface="Calibri Light"/>
                <a:cs typeface="Calibri Light"/>
              </a:rPr>
              <a:t> </a:t>
            </a:r>
            <a:r>
              <a:rPr sz="2200" b="0" spc="-20" dirty="0">
                <a:solidFill>
                  <a:srgbClr val="273347"/>
                </a:solidFill>
                <a:latin typeface="Calibri Light"/>
                <a:cs typeface="Calibri Light"/>
              </a:rPr>
              <a:t>Kommer</a:t>
            </a:r>
            <a:r>
              <a:rPr sz="2200" b="0" spc="215" dirty="0">
                <a:solidFill>
                  <a:srgbClr val="273347"/>
                </a:solidFill>
                <a:latin typeface="Calibri Light"/>
                <a:cs typeface="Calibri Light"/>
              </a:rPr>
              <a:t> </a:t>
            </a:r>
            <a:r>
              <a:rPr sz="2200" b="0" spc="-5" dirty="0">
                <a:solidFill>
                  <a:srgbClr val="273347"/>
                </a:solidFill>
                <a:latin typeface="Calibri Light"/>
                <a:cs typeface="Calibri Light"/>
              </a:rPr>
              <a:t>med</a:t>
            </a:r>
            <a:r>
              <a:rPr sz="2200" b="0" spc="210" dirty="0">
                <a:solidFill>
                  <a:srgbClr val="273347"/>
                </a:solidFill>
                <a:latin typeface="Calibri Light"/>
                <a:cs typeface="Calibri Light"/>
              </a:rPr>
              <a:t> </a:t>
            </a:r>
            <a:r>
              <a:rPr sz="2200" b="0" spc="-15" dirty="0">
                <a:solidFill>
                  <a:srgbClr val="273347"/>
                </a:solidFill>
                <a:latin typeface="Calibri Light"/>
                <a:cs typeface="Calibri Light"/>
              </a:rPr>
              <a:t>deres </a:t>
            </a:r>
            <a:r>
              <a:rPr sz="2200" b="0" spc="-480" dirty="0">
                <a:solidFill>
                  <a:srgbClr val="273347"/>
                </a:solidFill>
                <a:latin typeface="Calibri Light"/>
                <a:cs typeface="Calibri Light"/>
              </a:rPr>
              <a:t> </a:t>
            </a:r>
            <a:r>
              <a:rPr sz="2200" b="0" spc="-20" dirty="0">
                <a:solidFill>
                  <a:srgbClr val="273347"/>
                </a:solidFill>
                <a:latin typeface="Calibri Light"/>
                <a:cs typeface="Calibri Light"/>
              </a:rPr>
              <a:t>holdning</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til</a:t>
            </a:r>
            <a:r>
              <a:rPr sz="2200" b="0" spc="5" dirty="0">
                <a:solidFill>
                  <a:srgbClr val="273347"/>
                </a:solidFill>
                <a:latin typeface="Calibri Light"/>
                <a:cs typeface="Calibri Light"/>
              </a:rPr>
              <a:t> </a:t>
            </a:r>
            <a:r>
              <a:rPr sz="2200" b="0" spc="-20" dirty="0">
                <a:solidFill>
                  <a:srgbClr val="273347"/>
                </a:solidFill>
                <a:latin typeface="Calibri Light"/>
                <a:cs typeface="Calibri Light"/>
              </a:rPr>
              <a:t>skolen</a:t>
            </a:r>
            <a:r>
              <a:rPr sz="2200" b="0" spc="5" dirty="0">
                <a:solidFill>
                  <a:srgbClr val="273347"/>
                </a:solidFill>
                <a:latin typeface="Calibri Light"/>
                <a:cs typeface="Calibri Light"/>
              </a:rPr>
              <a:t> og </a:t>
            </a:r>
            <a:r>
              <a:rPr sz="2200" b="0" spc="-15" dirty="0">
                <a:solidFill>
                  <a:srgbClr val="273347"/>
                </a:solidFill>
                <a:latin typeface="Calibri Light"/>
                <a:cs typeface="Calibri Light"/>
              </a:rPr>
              <a:t>hvad</a:t>
            </a:r>
            <a:r>
              <a:rPr sz="2200" b="0" spc="5" dirty="0">
                <a:solidFill>
                  <a:srgbClr val="273347"/>
                </a:solidFill>
                <a:latin typeface="Calibri Light"/>
                <a:cs typeface="Calibri Light"/>
              </a:rPr>
              <a:t> </a:t>
            </a:r>
            <a:r>
              <a:rPr sz="2200" b="0" dirty="0">
                <a:solidFill>
                  <a:srgbClr val="273347"/>
                </a:solidFill>
                <a:latin typeface="Calibri Light"/>
                <a:cs typeface="Calibri Light"/>
              </a:rPr>
              <a:t>de</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synes</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er</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godt.</a:t>
            </a:r>
            <a:endParaRPr sz="2200">
              <a:latin typeface="Calibri Light"/>
              <a:cs typeface="Calibri Light"/>
            </a:endParaRPr>
          </a:p>
          <a:p>
            <a:pPr marL="12700">
              <a:lnSpc>
                <a:spcPts val="2340"/>
              </a:lnSpc>
            </a:pPr>
            <a:r>
              <a:rPr sz="2200" b="0" spc="-75" dirty="0">
                <a:solidFill>
                  <a:srgbClr val="273347"/>
                </a:solidFill>
                <a:latin typeface="Calibri Light"/>
                <a:cs typeface="Calibri Light"/>
              </a:rPr>
              <a:t>(...)</a:t>
            </a:r>
            <a:endParaRPr sz="2200">
              <a:latin typeface="Calibri Light"/>
              <a:cs typeface="Calibri Light"/>
            </a:endParaRPr>
          </a:p>
          <a:p>
            <a:pPr marL="12700" marR="5080">
              <a:lnSpc>
                <a:spcPts val="2390"/>
              </a:lnSpc>
              <a:spcBef>
                <a:spcPts val="204"/>
              </a:spcBef>
            </a:pPr>
            <a:r>
              <a:rPr sz="2200" b="0" spc="-5" dirty="0">
                <a:solidFill>
                  <a:srgbClr val="273347"/>
                </a:solidFill>
                <a:latin typeface="Calibri Light"/>
                <a:cs typeface="Calibri Light"/>
              </a:rPr>
              <a:t>Det</a:t>
            </a:r>
            <a:r>
              <a:rPr sz="2200" b="0" spc="-105" dirty="0">
                <a:solidFill>
                  <a:srgbClr val="273347"/>
                </a:solidFill>
                <a:latin typeface="Calibri Light"/>
                <a:cs typeface="Calibri Light"/>
              </a:rPr>
              <a:t> </a:t>
            </a:r>
            <a:r>
              <a:rPr sz="2200" b="0" spc="-20" dirty="0">
                <a:solidFill>
                  <a:srgbClr val="273347"/>
                </a:solidFill>
                <a:latin typeface="Calibri Light"/>
                <a:cs typeface="Calibri Light"/>
              </a:rPr>
              <a:t>påvirker</a:t>
            </a:r>
            <a:r>
              <a:rPr sz="2200" b="0" spc="-100" dirty="0">
                <a:solidFill>
                  <a:srgbClr val="273347"/>
                </a:solidFill>
                <a:latin typeface="Calibri Light"/>
                <a:cs typeface="Calibri Light"/>
              </a:rPr>
              <a:t> </a:t>
            </a:r>
            <a:r>
              <a:rPr sz="2200" b="0" spc="-10" dirty="0">
                <a:solidFill>
                  <a:srgbClr val="273347"/>
                </a:solidFill>
                <a:latin typeface="Calibri Light"/>
                <a:cs typeface="Calibri Light"/>
              </a:rPr>
              <a:t>da</a:t>
            </a:r>
            <a:r>
              <a:rPr sz="2200" b="0" spc="-100" dirty="0">
                <a:solidFill>
                  <a:srgbClr val="273347"/>
                </a:solidFill>
                <a:latin typeface="Calibri Light"/>
                <a:cs typeface="Calibri Light"/>
              </a:rPr>
              <a:t> </a:t>
            </a:r>
            <a:r>
              <a:rPr sz="2200" b="0" spc="-5" dirty="0">
                <a:solidFill>
                  <a:srgbClr val="273347"/>
                </a:solidFill>
                <a:latin typeface="Calibri Light"/>
                <a:cs typeface="Calibri Light"/>
              </a:rPr>
              <a:t>én</a:t>
            </a:r>
            <a:r>
              <a:rPr sz="2200" b="0" spc="-100" dirty="0">
                <a:solidFill>
                  <a:srgbClr val="273347"/>
                </a:solidFill>
                <a:latin typeface="Calibri Light"/>
                <a:cs typeface="Calibri Light"/>
              </a:rPr>
              <a:t> </a:t>
            </a:r>
            <a:r>
              <a:rPr sz="2200" b="0" spc="-5" dirty="0">
                <a:solidFill>
                  <a:srgbClr val="273347"/>
                </a:solidFill>
                <a:latin typeface="Calibri Light"/>
                <a:cs typeface="Calibri Light"/>
              </a:rPr>
              <a:t>positivt,</a:t>
            </a:r>
            <a:r>
              <a:rPr sz="2200" b="0" spc="-100" dirty="0">
                <a:solidFill>
                  <a:srgbClr val="273347"/>
                </a:solidFill>
                <a:latin typeface="Calibri Light"/>
                <a:cs typeface="Calibri Light"/>
              </a:rPr>
              <a:t> </a:t>
            </a:r>
            <a:r>
              <a:rPr sz="2200" b="0" spc="-20" dirty="0">
                <a:solidFill>
                  <a:srgbClr val="273347"/>
                </a:solidFill>
                <a:latin typeface="Calibri Light"/>
                <a:cs typeface="Calibri Light"/>
              </a:rPr>
              <a:t>fordi</a:t>
            </a:r>
            <a:r>
              <a:rPr sz="2200" b="0" spc="-100" dirty="0">
                <a:solidFill>
                  <a:srgbClr val="273347"/>
                </a:solidFill>
                <a:latin typeface="Calibri Light"/>
                <a:cs typeface="Calibri Light"/>
              </a:rPr>
              <a:t> </a:t>
            </a:r>
            <a:r>
              <a:rPr sz="2200" b="0" spc="-15" dirty="0">
                <a:solidFill>
                  <a:srgbClr val="273347"/>
                </a:solidFill>
                <a:latin typeface="Calibri Light"/>
                <a:cs typeface="Calibri Light"/>
              </a:rPr>
              <a:t>man</a:t>
            </a:r>
            <a:r>
              <a:rPr sz="2200" b="0" spc="-100" dirty="0">
                <a:solidFill>
                  <a:srgbClr val="273347"/>
                </a:solidFill>
                <a:latin typeface="Calibri Light"/>
                <a:cs typeface="Calibri Light"/>
              </a:rPr>
              <a:t> </a:t>
            </a:r>
            <a:r>
              <a:rPr sz="2200" b="0" spc="-10" dirty="0">
                <a:solidFill>
                  <a:srgbClr val="273347"/>
                </a:solidFill>
                <a:latin typeface="Calibri Light"/>
                <a:cs typeface="Calibri Light"/>
              </a:rPr>
              <a:t>kan</a:t>
            </a:r>
            <a:r>
              <a:rPr sz="2200" b="0" spc="-100" dirty="0">
                <a:solidFill>
                  <a:srgbClr val="273347"/>
                </a:solidFill>
                <a:latin typeface="Calibri Light"/>
                <a:cs typeface="Calibri Light"/>
              </a:rPr>
              <a:t> </a:t>
            </a:r>
            <a:r>
              <a:rPr sz="2200" b="0" dirty="0">
                <a:solidFill>
                  <a:srgbClr val="273347"/>
                </a:solidFill>
                <a:latin typeface="Calibri Light"/>
                <a:cs typeface="Calibri Light"/>
              </a:rPr>
              <a:t>se</a:t>
            </a:r>
            <a:r>
              <a:rPr sz="2200" b="0" spc="-100" dirty="0">
                <a:solidFill>
                  <a:srgbClr val="273347"/>
                </a:solidFill>
                <a:latin typeface="Calibri Light"/>
                <a:cs typeface="Calibri Light"/>
              </a:rPr>
              <a:t> </a:t>
            </a:r>
            <a:r>
              <a:rPr sz="2200" b="0" spc="-10" dirty="0">
                <a:solidFill>
                  <a:srgbClr val="273347"/>
                </a:solidFill>
                <a:latin typeface="Calibri Light"/>
                <a:cs typeface="Calibri Light"/>
              </a:rPr>
              <a:t>sig</a:t>
            </a:r>
            <a:r>
              <a:rPr sz="2200" b="0" spc="-100" dirty="0">
                <a:solidFill>
                  <a:srgbClr val="273347"/>
                </a:solidFill>
                <a:latin typeface="Calibri Light"/>
                <a:cs typeface="Calibri Light"/>
              </a:rPr>
              <a:t> </a:t>
            </a:r>
            <a:r>
              <a:rPr sz="2200" b="0" spc="-10" dirty="0">
                <a:solidFill>
                  <a:srgbClr val="273347"/>
                </a:solidFill>
                <a:latin typeface="Calibri Light"/>
                <a:cs typeface="Calibri Light"/>
              </a:rPr>
              <a:t>selv</a:t>
            </a:r>
            <a:r>
              <a:rPr sz="2200" b="0" spc="-100" dirty="0">
                <a:solidFill>
                  <a:srgbClr val="273347"/>
                </a:solidFill>
                <a:latin typeface="Calibri Light"/>
                <a:cs typeface="Calibri Light"/>
              </a:rPr>
              <a:t> </a:t>
            </a:r>
            <a:r>
              <a:rPr sz="2200" b="0" spc="5" dirty="0">
                <a:solidFill>
                  <a:srgbClr val="273347"/>
                </a:solidFill>
                <a:latin typeface="Calibri Light"/>
                <a:cs typeface="Calibri Light"/>
              </a:rPr>
              <a:t>i</a:t>
            </a:r>
            <a:r>
              <a:rPr sz="2200" b="0" spc="-100" dirty="0">
                <a:solidFill>
                  <a:srgbClr val="273347"/>
                </a:solidFill>
                <a:latin typeface="Calibri Light"/>
                <a:cs typeface="Calibri Light"/>
              </a:rPr>
              <a:t> </a:t>
            </a:r>
            <a:r>
              <a:rPr sz="2200" b="0" spc="-10" dirty="0">
                <a:solidFill>
                  <a:srgbClr val="273347"/>
                </a:solidFill>
                <a:latin typeface="Calibri Light"/>
                <a:cs typeface="Calibri Light"/>
              </a:rPr>
              <a:t>det.</a:t>
            </a:r>
            <a:r>
              <a:rPr sz="2200" b="0" spc="-100" dirty="0">
                <a:solidFill>
                  <a:srgbClr val="273347"/>
                </a:solidFill>
                <a:latin typeface="Calibri Light"/>
                <a:cs typeface="Calibri Light"/>
              </a:rPr>
              <a:t> </a:t>
            </a:r>
            <a:r>
              <a:rPr sz="2200" b="0" spc="5" dirty="0">
                <a:solidFill>
                  <a:srgbClr val="273347"/>
                </a:solidFill>
                <a:latin typeface="Calibri Light"/>
                <a:cs typeface="Calibri Light"/>
              </a:rPr>
              <a:t>Du</a:t>
            </a:r>
            <a:r>
              <a:rPr sz="2200" b="0" spc="-100" dirty="0">
                <a:solidFill>
                  <a:srgbClr val="273347"/>
                </a:solidFill>
                <a:latin typeface="Calibri Light"/>
                <a:cs typeface="Calibri Light"/>
              </a:rPr>
              <a:t> </a:t>
            </a:r>
            <a:r>
              <a:rPr sz="2200" b="0" spc="-15" dirty="0">
                <a:solidFill>
                  <a:srgbClr val="273347"/>
                </a:solidFill>
                <a:latin typeface="Calibri Light"/>
                <a:cs typeface="Calibri Light"/>
              </a:rPr>
              <a:t>gider </a:t>
            </a:r>
            <a:r>
              <a:rPr sz="2200" b="0" spc="-484" dirty="0">
                <a:solidFill>
                  <a:srgbClr val="273347"/>
                </a:solidFill>
                <a:latin typeface="Calibri Light"/>
                <a:cs typeface="Calibri Light"/>
              </a:rPr>
              <a:t> </a:t>
            </a:r>
            <a:r>
              <a:rPr sz="2200" b="0" spc="-5" dirty="0">
                <a:solidFill>
                  <a:srgbClr val="273347"/>
                </a:solidFill>
                <a:latin typeface="Calibri Light"/>
                <a:cs typeface="Calibri Light"/>
              </a:rPr>
              <a:t>jo </a:t>
            </a:r>
            <a:r>
              <a:rPr sz="2200" b="0" spc="-20" dirty="0">
                <a:solidFill>
                  <a:srgbClr val="273347"/>
                </a:solidFill>
                <a:latin typeface="Calibri Light"/>
                <a:cs typeface="Calibri Light"/>
              </a:rPr>
              <a:t>ikke</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spilde</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tre</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år</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mere</a:t>
            </a:r>
            <a:r>
              <a:rPr sz="2200" b="0" spc="5" dirty="0">
                <a:solidFill>
                  <a:srgbClr val="273347"/>
                </a:solidFill>
                <a:latin typeface="Calibri Light"/>
                <a:cs typeface="Calibri Light"/>
              </a:rPr>
              <a:t> </a:t>
            </a:r>
            <a:r>
              <a:rPr sz="2200" b="0" spc="-5" dirty="0">
                <a:solidFill>
                  <a:srgbClr val="273347"/>
                </a:solidFill>
                <a:latin typeface="Calibri Light"/>
                <a:cs typeface="Calibri Light"/>
              </a:rPr>
              <a:t>på</a:t>
            </a:r>
            <a:r>
              <a:rPr sz="2200" b="0" spc="5" dirty="0">
                <a:solidFill>
                  <a:srgbClr val="273347"/>
                </a:solidFill>
                <a:latin typeface="Calibri Light"/>
                <a:cs typeface="Calibri Light"/>
              </a:rPr>
              <a:t> </a:t>
            </a:r>
            <a:r>
              <a:rPr sz="2200" b="0" spc="-20" dirty="0">
                <a:solidFill>
                  <a:srgbClr val="273347"/>
                </a:solidFill>
                <a:latin typeface="Calibri Light"/>
                <a:cs typeface="Calibri Light"/>
              </a:rPr>
              <a:t>noget,</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du</a:t>
            </a:r>
            <a:r>
              <a:rPr sz="2200" b="0" spc="5" dirty="0">
                <a:solidFill>
                  <a:srgbClr val="273347"/>
                </a:solidFill>
                <a:latin typeface="Calibri Light"/>
                <a:cs typeface="Calibri Light"/>
              </a:rPr>
              <a:t> </a:t>
            </a:r>
            <a:r>
              <a:rPr sz="2200" b="0" spc="-20" dirty="0">
                <a:solidFill>
                  <a:srgbClr val="273347"/>
                </a:solidFill>
                <a:latin typeface="Calibri Light"/>
                <a:cs typeface="Calibri Light"/>
              </a:rPr>
              <a:t>ikke</a:t>
            </a:r>
            <a:r>
              <a:rPr sz="2200" b="0" spc="5" dirty="0">
                <a:solidFill>
                  <a:srgbClr val="273347"/>
                </a:solidFill>
                <a:latin typeface="Calibri Light"/>
                <a:cs typeface="Calibri Light"/>
              </a:rPr>
              <a:t> </a:t>
            </a:r>
            <a:r>
              <a:rPr sz="2200" b="0" spc="-45" dirty="0">
                <a:solidFill>
                  <a:srgbClr val="273347"/>
                </a:solidFill>
                <a:latin typeface="Calibri Light"/>
                <a:cs typeface="Calibri Light"/>
              </a:rPr>
              <a:t>gider.</a:t>
            </a:r>
            <a:endParaRPr sz="2200">
              <a:latin typeface="Calibri Light"/>
              <a:cs typeface="Calibri Light"/>
            </a:endParaRPr>
          </a:p>
        </p:txBody>
      </p:sp>
      <p:sp>
        <p:nvSpPr>
          <p:cNvPr id="6" name="object 6"/>
          <p:cNvSpPr txBox="1"/>
          <p:nvPr/>
        </p:nvSpPr>
        <p:spPr>
          <a:xfrm>
            <a:off x="1550358" y="2691009"/>
            <a:ext cx="7348220" cy="1935480"/>
          </a:xfrm>
          <a:prstGeom prst="rect">
            <a:avLst/>
          </a:prstGeom>
        </p:spPr>
        <p:txBody>
          <a:bodyPr vert="horz" wrap="square" lIns="0" tIns="44450" rIns="0" bIns="0" rtlCol="0">
            <a:spAutoFit/>
          </a:bodyPr>
          <a:lstStyle/>
          <a:p>
            <a:pPr marL="12700" marR="5080" algn="just">
              <a:lnSpc>
                <a:spcPts val="2470"/>
              </a:lnSpc>
              <a:spcBef>
                <a:spcPts val="350"/>
              </a:spcBef>
            </a:pPr>
            <a:r>
              <a:rPr sz="2200" b="0" spc="-75" dirty="0">
                <a:solidFill>
                  <a:srgbClr val="273347"/>
                </a:solidFill>
                <a:latin typeface="Calibri Light"/>
                <a:cs typeface="Calibri Light"/>
              </a:rPr>
              <a:t>(...) </a:t>
            </a:r>
            <a:r>
              <a:rPr sz="2200" b="0" spc="10" dirty="0">
                <a:solidFill>
                  <a:srgbClr val="273347"/>
                </a:solidFill>
                <a:latin typeface="Calibri Light"/>
                <a:cs typeface="Calibri Light"/>
              </a:rPr>
              <a:t>Og </a:t>
            </a:r>
            <a:r>
              <a:rPr sz="2200" b="0" spc="5" dirty="0">
                <a:solidFill>
                  <a:srgbClr val="273347"/>
                </a:solidFill>
                <a:latin typeface="Calibri Light"/>
                <a:cs typeface="Calibri Light"/>
              </a:rPr>
              <a:t>så </a:t>
            </a:r>
            <a:r>
              <a:rPr sz="2200" b="0" spc="-10" dirty="0">
                <a:solidFill>
                  <a:srgbClr val="273347"/>
                </a:solidFill>
                <a:latin typeface="Calibri Light"/>
                <a:cs typeface="Calibri Light"/>
              </a:rPr>
              <a:t>er der </a:t>
            </a:r>
            <a:r>
              <a:rPr sz="2200" b="0" spc="-40" dirty="0">
                <a:solidFill>
                  <a:srgbClr val="273347"/>
                </a:solidFill>
                <a:latin typeface="Calibri Light"/>
                <a:cs typeface="Calibri Light"/>
              </a:rPr>
              <a:t>fester. </a:t>
            </a:r>
            <a:r>
              <a:rPr sz="2200" b="0" spc="-5" dirty="0">
                <a:solidFill>
                  <a:srgbClr val="273347"/>
                </a:solidFill>
                <a:latin typeface="Calibri Light"/>
                <a:cs typeface="Calibri Light"/>
              </a:rPr>
              <a:t>Det </a:t>
            </a:r>
            <a:r>
              <a:rPr sz="2200" b="0" spc="-15" dirty="0">
                <a:solidFill>
                  <a:srgbClr val="273347"/>
                </a:solidFill>
                <a:latin typeface="Calibri Light"/>
                <a:cs typeface="Calibri Light"/>
              </a:rPr>
              <a:t>gør </a:t>
            </a:r>
            <a:r>
              <a:rPr sz="2200" b="0" spc="-10" dirty="0">
                <a:solidFill>
                  <a:srgbClr val="273347"/>
                </a:solidFill>
                <a:latin typeface="Calibri Light"/>
                <a:cs typeface="Calibri Light"/>
              </a:rPr>
              <a:t>også, at </a:t>
            </a:r>
            <a:r>
              <a:rPr sz="2200" b="0" spc="-15" dirty="0">
                <a:solidFill>
                  <a:srgbClr val="273347"/>
                </a:solidFill>
                <a:latin typeface="Calibri Light"/>
                <a:cs typeface="Calibri Light"/>
              </a:rPr>
              <a:t>man </a:t>
            </a:r>
            <a:r>
              <a:rPr sz="2200" b="0" spc="-20" dirty="0">
                <a:solidFill>
                  <a:srgbClr val="273347"/>
                </a:solidFill>
                <a:latin typeface="Calibri Light"/>
                <a:cs typeface="Calibri Light"/>
              </a:rPr>
              <a:t>kommer </a:t>
            </a:r>
            <a:r>
              <a:rPr sz="2200" b="0" spc="-10" dirty="0">
                <a:solidFill>
                  <a:srgbClr val="273347"/>
                </a:solidFill>
                <a:latin typeface="Calibri Light"/>
                <a:cs typeface="Calibri Light"/>
              </a:rPr>
              <a:t>rundt </a:t>
            </a:r>
            <a:r>
              <a:rPr sz="2200" b="0" spc="5" dirty="0">
                <a:solidFill>
                  <a:srgbClr val="273347"/>
                </a:solidFill>
                <a:latin typeface="Calibri Light"/>
                <a:cs typeface="Calibri Light"/>
              </a:rPr>
              <a:t>og </a:t>
            </a:r>
            <a:r>
              <a:rPr sz="2200" b="0" spc="10" dirty="0">
                <a:solidFill>
                  <a:srgbClr val="273347"/>
                </a:solidFill>
                <a:latin typeface="Calibri Light"/>
                <a:cs typeface="Calibri Light"/>
              </a:rPr>
              <a:t> </a:t>
            </a:r>
            <a:r>
              <a:rPr sz="2200" b="0" spc="-25" dirty="0">
                <a:solidFill>
                  <a:srgbClr val="273347"/>
                </a:solidFill>
                <a:latin typeface="Calibri Light"/>
                <a:cs typeface="Calibri Light"/>
              </a:rPr>
              <a:t>snakker </a:t>
            </a:r>
            <a:r>
              <a:rPr sz="2200" b="0" spc="-5" dirty="0">
                <a:solidFill>
                  <a:srgbClr val="273347"/>
                </a:solidFill>
                <a:latin typeface="Calibri Light"/>
                <a:cs typeface="Calibri Light"/>
              </a:rPr>
              <a:t>med </a:t>
            </a:r>
            <a:r>
              <a:rPr sz="2200" b="0" spc="-15" dirty="0">
                <a:solidFill>
                  <a:srgbClr val="273347"/>
                </a:solidFill>
                <a:latin typeface="Calibri Light"/>
                <a:cs typeface="Calibri Light"/>
              </a:rPr>
              <a:t>alle </a:t>
            </a:r>
            <a:r>
              <a:rPr sz="2200" b="0" spc="5" dirty="0">
                <a:solidFill>
                  <a:srgbClr val="273347"/>
                </a:solidFill>
                <a:latin typeface="Calibri Light"/>
                <a:cs typeface="Calibri Light"/>
              </a:rPr>
              <a:t>og </a:t>
            </a:r>
            <a:r>
              <a:rPr sz="2200" b="0" spc="-20" dirty="0">
                <a:solidFill>
                  <a:srgbClr val="273347"/>
                </a:solidFill>
                <a:latin typeface="Calibri Light"/>
                <a:cs typeface="Calibri Light"/>
              </a:rPr>
              <a:t>lærer hinanden </a:t>
            </a:r>
            <a:r>
              <a:rPr sz="2200" b="0" spc="-10" dirty="0">
                <a:solidFill>
                  <a:srgbClr val="273347"/>
                </a:solidFill>
                <a:latin typeface="Calibri Light"/>
                <a:cs typeface="Calibri Light"/>
              </a:rPr>
              <a:t>at </a:t>
            </a:r>
            <a:r>
              <a:rPr sz="2200" b="0" spc="-30" dirty="0">
                <a:solidFill>
                  <a:srgbClr val="273347"/>
                </a:solidFill>
                <a:latin typeface="Calibri Light"/>
                <a:cs typeface="Calibri Light"/>
              </a:rPr>
              <a:t>kende. </a:t>
            </a:r>
            <a:r>
              <a:rPr sz="2200" b="0" spc="-5" dirty="0">
                <a:solidFill>
                  <a:srgbClr val="273347"/>
                </a:solidFill>
                <a:latin typeface="Calibri Light"/>
                <a:cs typeface="Calibri Light"/>
              </a:rPr>
              <a:t>Det </a:t>
            </a:r>
            <a:r>
              <a:rPr sz="2200" b="0" spc="-10" dirty="0">
                <a:solidFill>
                  <a:srgbClr val="273347"/>
                </a:solidFill>
                <a:latin typeface="Calibri Light"/>
                <a:cs typeface="Calibri Light"/>
              </a:rPr>
              <a:t>er da </a:t>
            </a:r>
            <a:r>
              <a:rPr sz="2200" b="0" spc="-20" dirty="0">
                <a:solidFill>
                  <a:srgbClr val="273347"/>
                </a:solidFill>
                <a:latin typeface="Calibri Light"/>
                <a:cs typeface="Calibri Light"/>
              </a:rPr>
              <a:t>super </a:t>
            </a:r>
            <a:r>
              <a:rPr sz="2200" b="0" spc="-15" dirty="0">
                <a:solidFill>
                  <a:srgbClr val="273347"/>
                </a:solidFill>
                <a:latin typeface="Calibri Light"/>
                <a:cs typeface="Calibri Light"/>
              </a:rPr>
              <a:t>vig- </a:t>
            </a:r>
            <a:r>
              <a:rPr sz="2200" b="0" spc="-484" dirty="0">
                <a:solidFill>
                  <a:srgbClr val="273347"/>
                </a:solidFill>
                <a:latin typeface="Calibri Light"/>
                <a:cs typeface="Calibri Light"/>
              </a:rPr>
              <a:t> </a:t>
            </a:r>
            <a:r>
              <a:rPr sz="2200" b="0" spc="5" dirty="0">
                <a:solidFill>
                  <a:srgbClr val="273347"/>
                </a:solidFill>
                <a:latin typeface="Calibri Light"/>
                <a:cs typeface="Calibri Light"/>
              </a:rPr>
              <a:t>tigt. </a:t>
            </a:r>
            <a:r>
              <a:rPr sz="2200" b="0" spc="-5" dirty="0">
                <a:solidFill>
                  <a:srgbClr val="273347"/>
                </a:solidFill>
                <a:latin typeface="Calibri Light"/>
                <a:cs typeface="Calibri Light"/>
              </a:rPr>
              <a:t>Den </a:t>
            </a:r>
            <a:r>
              <a:rPr sz="2200" b="0" spc="-10" dirty="0">
                <a:solidFill>
                  <a:srgbClr val="273347"/>
                </a:solidFill>
                <a:latin typeface="Calibri Light"/>
                <a:cs typeface="Calibri Light"/>
              </a:rPr>
              <a:t>her </a:t>
            </a:r>
            <a:r>
              <a:rPr sz="2200" b="0" spc="-20" dirty="0">
                <a:solidFill>
                  <a:srgbClr val="273347"/>
                </a:solidFill>
                <a:latin typeface="Calibri Light"/>
                <a:cs typeface="Calibri Light"/>
              </a:rPr>
              <a:t>skole har </a:t>
            </a:r>
            <a:r>
              <a:rPr sz="2200" b="0" spc="35" dirty="0">
                <a:solidFill>
                  <a:srgbClr val="273347"/>
                </a:solidFill>
                <a:latin typeface="Calibri Light"/>
                <a:cs typeface="Calibri Light"/>
              </a:rPr>
              <a:t>ry </a:t>
            </a:r>
            <a:r>
              <a:rPr sz="2200" b="0" spc="-15" dirty="0">
                <a:solidFill>
                  <a:srgbClr val="273347"/>
                </a:solidFill>
                <a:latin typeface="Calibri Light"/>
                <a:cs typeface="Calibri Light"/>
              </a:rPr>
              <a:t>for </a:t>
            </a:r>
            <a:r>
              <a:rPr sz="2200" b="0" spc="-10" dirty="0">
                <a:solidFill>
                  <a:srgbClr val="273347"/>
                </a:solidFill>
                <a:latin typeface="Calibri Light"/>
                <a:cs typeface="Calibri Light"/>
              </a:rPr>
              <a:t>at </a:t>
            </a:r>
            <a:r>
              <a:rPr sz="2200" b="0" spc="-20" dirty="0">
                <a:solidFill>
                  <a:srgbClr val="273347"/>
                </a:solidFill>
                <a:latin typeface="Calibri Light"/>
                <a:cs typeface="Calibri Light"/>
              </a:rPr>
              <a:t>have </a:t>
            </a:r>
            <a:r>
              <a:rPr sz="2200" b="0" spc="-10" dirty="0">
                <a:solidFill>
                  <a:srgbClr val="273347"/>
                </a:solidFill>
                <a:latin typeface="Calibri Light"/>
                <a:cs typeface="Calibri Light"/>
              </a:rPr>
              <a:t>nogle </a:t>
            </a:r>
            <a:r>
              <a:rPr sz="2200" b="0" spc="-5" dirty="0">
                <a:solidFill>
                  <a:srgbClr val="273347"/>
                </a:solidFill>
                <a:latin typeface="Calibri Light"/>
                <a:cs typeface="Calibri Light"/>
              </a:rPr>
              <a:t>mega </a:t>
            </a:r>
            <a:r>
              <a:rPr sz="2200" b="0" spc="-10" dirty="0">
                <a:solidFill>
                  <a:srgbClr val="273347"/>
                </a:solidFill>
                <a:latin typeface="Calibri Light"/>
                <a:cs typeface="Calibri Light"/>
              </a:rPr>
              <a:t>fede </a:t>
            </a:r>
            <a:r>
              <a:rPr sz="2200" b="0" spc="-20" dirty="0">
                <a:solidFill>
                  <a:srgbClr val="273347"/>
                </a:solidFill>
                <a:latin typeface="Calibri Light"/>
                <a:cs typeface="Calibri Light"/>
              </a:rPr>
              <a:t>fester </a:t>
            </a:r>
            <a:r>
              <a:rPr sz="2200" b="0" spc="-5" dirty="0">
                <a:solidFill>
                  <a:srgbClr val="273347"/>
                </a:solidFill>
                <a:latin typeface="Calibri Light"/>
                <a:cs typeface="Calibri Light"/>
              </a:rPr>
              <a:t>med </a:t>
            </a:r>
            <a:r>
              <a:rPr sz="2200" b="0" dirty="0">
                <a:solidFill>
                  <a:srgbClr val="273347"/>
                </a:solidFill>
                <a:latin typeface="Calibri Light"/>
                <a:cs typeface="Calibri Light"/>
              </a:rPr>
              <a:t> </a:t>
            </a:r>
            <a:r>
              <a:rPr sz="2200" b="0" spc="-20" dirty="0">
                <a:solidFill>
                  <a:srgbClr val="273347"/>
                </a:solidFill>
                <a:latin typeface="Calibri Light"/>
                <a:cs typeface="Calibri Light"/>
              </a:rPr>
              <a:t>sjove </a:t>
            </a:r>
            <a:r>
              <a:rPr sz="2200" b="0" spc="-45" dirty="0">
                <a:solidFill>
                  <a:srgbClr val="273347"/>
                </a:solidFill>
                <a:latin typeface="Calibri Light"/>
                <a:cs typeface="Calibri Light"/>
              </a:rPr>
              <a:t>temaer, </a:t>
            </a:r>
            <a:r>
              <a:rPr sz="2200" b="0" spc="-15" dirty="0">
                <a:solidFill>
                  <a:srgbClr val="273347"/>
                </a:solidFill>
                <a:latin typeface="Calibri Light"/>
                <a:cs typeface="Calibri Light"/>
              </a:rPr>
              <a:t>koncerter </a:t>
            </a:r>
            <a:r>
              <a:rPr sz="2200" b="0" spc="5" dirty="0">
                <a:solidFill>
                  <a:srgbClr val="273347"/>
                </a:solidFill>
                <a:latin typeface="Calibri Light"/>
                <a:cs typeface="Calibri Light"/>
              </a:rPr>
              <a:t>og </a:t>
            </a:r>
            <a:r>
              <a:rPr sz="2200" b="0" spc="-10" dirty="0">
                <a:solidFill>
                  <a:srgbClr val="273347"/>
                </a:solidFill>
                <a:latin typeface="Calibri Light"/>
                <a:cs typeface="Calibri Light"/>
              </a:rPr>
              <a:t>sådan </a:t>
            </a:r>
            <a:r>
              <a:rPr sz="2200" b="0" spc="-15" dirty="0">
                <a:solidFill>
                  <a:srgbClr val="273347"/>
                </a:solidFill>
                <a:latin typeface="Calibri Light"/>
                <a:cs typeface="Calibri Light"/>
              </a:rPr>
              <a:t>noget. </a:t>
            </a:r>
            <a:r>
              <a:rPr sz="2200" b="0" spc="10" dirty="0">
                <a:solidFill>
                  <a:srgbClr val="273347"/>
                </a:solidFill>
                <a:latin typeface="Calibri Light"/>
                <a:cs typeface="Calibri Light"/>
              </a:rPr>
              <a:t>Så </a:t>
            </a:r>
            <a:r>
              <a:rPr sz="2200" b="0" spc="-20" dirty="0">
                <a:solidFill>
                  <a:srgbClr val="273347"/>
                </a:solidFill>
                <a:latin typeface="Calibri Light"/>
                <a:cs typeface="Calibri Light"/>
              </a:rPr>
              <a:t>når </a:t>
            </a:r>
            <a:r>
              <a:rPr sz="2200" b="0" spc="-15" dirty="0">
                <a:solidFill>
                  <a:srgbClr val="273347"/>
                </a:solidFill>
                <a:latin typeface="Calibri Light"/>
                <a:cs typeface="Calibri Light"/>
              </a:rPr>
              <a:t>man hører om, </a:t>
            </a:r>
            <a:r>
              <a:rPr sz="2200" b="0" spc="-10" dirty="0">
                <a:solidFill>
                  <a:srgbClr val="273347"/>
                </a:solidFill>
                <a:latin typeface="Calibri Light"/>
                <a:cs typeface="Calibri Light"/>
              </a:rPr>
              <a:t>at </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der </a:t>
            </a:r>
            <a:r>
              <a:rPr sz="2200" b="0" spc="-20" dirty="0">
                <a:solidFill>
                  <a:srgbClr val="273347"/>
                </a:solidFill>
                <a:latin typeface="Calibri Light"/>
                <a:cs typeface="Calibri Light"/>
              </a:rPr>
              <a:t>har </a:t>
            </a:r>
            <a:r>
              <a:rPr sz="2200" b="0" spc="-15" dirty="0">
                <a:solidFill>
                  <a:srgbClr val="273347"/>
                </a:solidFill>
                <a:latin typeface="Calibri Light"/>
                <a:cs typeface="Calibri Light"/>
              </a:rPr>
              <a:t>været </a:t>
            </a:r>
            <a:r>
              <a:rPr sz="2200" b="0" spc="-5" dirty="0">
                <a:solidFill>
                  <a:srgbClr val="273347"/>
                </a:solidFill>
                <a:latin typeface="Calibri Light"/>
                <a:cs typeface="Calibri Light"/>
              </a:rPr>
              <a:t>en </a:t>
            </a:r>
            <a:r>
              <a:rPr sz="2200" b="0" spc="-20" dirty="0">
                <a:solidFill>
                  <a:srgbClr val="273347"/>
                </a:solidFill>
                <a:latin typeface="Calibri Light"/>
                <a:cs typeface="Calibri Light"/>
              </a:rPr>
              <a:t>eller </a:t>
            </a:r>
            <a:r>
              <a:rPr sz="2200" b="0" spc="-15" dirty="0">
                <a:solidFill>
                  <a:srgbClr val="273347"/>
                </a:solidFill>
                <a:latin typeface="Calibri Light"/>
                <a:cs typeface="Calibri Light"/>
              </a:rPr>
              <a:t>anden </a:t>
            </a:r>
            <a:r>
              <a:rPr sz="2200" b="0" spc="-10" dirty="0">
                <a:solidFill>
                  <a:srgbClr val="273347"/>
                </a:solidFill>
                <a:latin typeface="Calibri Light"/>
                <a:cs typeface="Calibri Light"/>
              </a:rPr>
              <a:t>fed fest </a:t>
            </a:r>
            <a:r>
              <a:rPr sz="2200" b="0" spc="5" dirty="0">
                <a:solidFill>
                  <a:srgbClr val="273347"/>
                </a:solidFill>
                <a:latin typeface="Calibri Light"/>
                <a:cs typeface="Calibri Light"/>
              </a:rPr>
              <a:t>i </a:t>
            </a:r>
            <a:r>
              <a:rPr sz="2200" b="0" spc="-20" dirty="0">
                <a:solidFill>
                  <a:srgbClr val="273347"/>
                </a:solidFill>
                <a:latin typeface="Calibri Light"/>
                <a:cs typeface="Calibri Light"/>
              </a:rPr>
              <a:t>weekenden </a:t>
            </a:r>
            <a:r>
              <a:rPr sz="2200" b="0" spc="5" dirty="0">
                <a:solidFill>
                  <a:srgbClr val="273347"/>
                </a:solidFill>
                <a:latin typeface="Calibri Light"/>
                <a:cs typeface="Calibri Light"/>
              </a:rPr>
              <a:t>så </a:t>
            </a:r>
            <a:r>
              <a:rPr sz="2200" b="0" spc="-20" dirty="0">
                <a:solidFill>
                  <a:srgbClr val="273347"/>
                </a:solidFill>
                <a:latin typeface="Calibri Light"/>
                <a:cs typeface="Calibri Light"/>
              </a:rPr>
              <a:t>tænker </a:t>
            </a:r>
            <a:r>
              <a:rPr sz="2200" b="0" spc="-15" dirty="0">
                <a:solidFill>
                  <a:srgbClr val="273347"/>
                </a:solidFill>
                <a:latin typeface="Calibri Light"/>
                <a:cs typeface="Calibri Light"/>
              </a:rPr>
              <a:t>man </a:t>
            </a:r>
            <a:r>
              <a:rPr sz="2200" b="0" spc="-484" dirty="0">
                <a:solidFill>
                  <a:srgbClr val="273347"/>
                </a:solidFill>
                <a:latin typeface="Calibri Light"/>
                <a:cs typeface="Calibri Light"/>
              </a:rPr>
              <a:t> </a:t>
            </a:r>
            <a:r>
              <a:rPr sz="2200" b="0" spc="-10" dirty="0">
                <a:solidFill>
                  <a:srgbClr val="273347"/>
                </a:solidFill>
                <a:latin typeface="Calibri Light"/>
                <a:cs typeface="Calibri Light"/>
              </a:rPr>
              <a:t>da</a:t>
            </a:r>
            <a:r>
              <a:rPr sz="2200" b="0" dirty="0">
                <a:solidFill>
                  <a:srgbClr val="273347"/>
                </a:solidFill>
                <a:latin typeface="Calibri Light"/>
                <a:cs typeface="Calibri Light"/>
              </a:rPr>
              <a:t> </a:t>
            </a:r>
            <a:r>
              <a:rPr sz="2200" b="0" spc="-10" dirty="0">
                <a:solidFill>
                  <a:srgbClr val="273347"/>
                </a:solidFill>
                <a:latin typeface="Calibri Light"/>
                <a:cs typeface="Calibri Light"/>
              </a:rPr>
              <a:t>også,</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at</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det</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vil</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man</a:t>
            </a:r>
            <a:r>
              <a:rPr sz="2200" b="0" spc="5" dirty="0">
                <a:solidFill>
                  <a:srgbClr val="273347"/>
                </a:solidFill>
                <a:latin typeface="Calibri Light"/>
                <a:cs typeface="Calibri Light"/>
              </a:rPr>
              <a:t> </a:t>
            </a:r>
            <a:r>
              <a:rPr sz="2200" b="0" spc="-15" dirty="0">
                <a:solidFill>
                  <a:srgbClr val="273347"/>
                </a:solidFill>
                <a:latin typeface="Calibri Light"/>
                <a:cs typeface="Calibri Light"/>
              </a:rPr>
              <a:t>gerne</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være</a:t>
            </a:r>
            <a:r>
              <a:rPr sz="2200" b="0" spc="5" dirty="0">
                <a:solidFill>
                  <a:srgbClr val="273347"/>
                </a:solidFill>
                <a:latin typeface="Calibri Light"/>
                <a:cs typeface="Calibri Light"/>
              </a:rPr>
              <a:t> </a:t>
            </a:r>
            <a:r>
              <a:rPr sz="2200" b="0" spc="-5" dirty="0">
                <a:solidFill>
                  <a:srgbClr val="273347"/>
                </a:solidFill>
                <a:latin typeface="Calibri Light"/>
                <a:cs typeface="Calibri Light"/>
              </a:rPr>
              <a:t>en</a:t>
            </a:r>
            <a:r>
              <a:rPr sz="2200" b="0" spc="5" dirty="0">
                <a:solidFill>
                  <a:srgbClr val="273347"/>
                </a:solidFill>
                <a:latin typeface="Calibri Light"/>
                <a:cs typeface="Calibri Light"/>
              </a:rPr>
              <a:t> </a:t>
            </a:r>
            <a:r>
              <a:rPr sz="2200" b="0" spc="-10" dirty="0">
                <a:solidFill>
                  <a:srgbClr val="273347"/>
                </a:solidFill>
                <a:latin typeface="Calibri Light"/>
                <a:cs typeface="Calibri Light"/>
              </a:rPr>
              <a:t>del</a:t>
            </a:r>
            <a:r>
              <a:rPr sz="2200" b="0" spc="5" dirty="0">
                <a:solidFill>
                  <a:srgbClr val="273347"/>
                </a:solidFill>
                <a:latin typeface="Calibri Light"/>
                <a:cs typeface="Calibri Light"/>
              </a:rPr>
              <a:t> </a:t>
            </a:r>
            <a:r>
              <a:rPr sz="2200" b="0" spc="-45" dirty="0">
                <a:solidFill>
                  <a:srgbClr val="273347"/>
                </a:solidFill>
                <a:latin typeface="Calibri Light"/>
                <a:cs typeface="Calibri Light"/>
              </a:rPr>
              <a:t>af.</a:t>
            </a:r>
            <a:endParaRPr sz="2200">
              <a:latin typeface="Calibri Light"/>
              <a:cs typeface="Calibri Light"/>
            </a:endParaRPr>
          </a:p>
        </p:txBody>
      </p:sp>
      <p:sp>
        <p:nvSpPr>
          <p:cNvPr id="7" name="object 7"/>
          <p:cNvSpPr txBox="1"/>
          <p:nvPr/>
        </p:nvSpPr>
        <p:spPr>
          <a:xfrm>
            <a:off x="1550358" y="4889676"/>
            <a:ext cx="7347584" cy="1307465"/>
          </a:xfrm>
          <a:prstGeom prst="rect">
            <a:avLst/>
          </a:prstGeom>
        </p:spPr>
        <p:txBody>
          <a:bodyPr vert="horz" wrap="square" lIns="0" tIns="44450" rIns="0" bIns="0" rtlCol="0">
            <a:spAutoFit/>
          </a:bodyPr>
          <a:lstStyle/>
          <a:p>
            <a:pPr marL="12700" marR="5080" algn="just">
              <a:lnSpc>
                <a:spcPts val="2470"/>
              </a:lnSpc>
              <a:spcBef>
                <a:spcPts val="350"/>
              </a:spcBef>
            </a:pPr>
            <a:r>
              <a:rPr sz="2200" b="0" spc="-10" dirty="0">
                <a:solidFill>
                  <a:srgbClr val="273347"/>
                </a:solidFill>
                <a:latin typeface="Calibri Light"/>
                <a:cs typeface="Calibri Light"/>
              </a:rPr>
              <a:t>Ryet </a:t>
            </a:r>
            <a:r>
              <a:rPr sz="2200" b="0" spc="-5" dirty="0">
                <a:solidFill>
                  <a:srgbClr val="273347"/>
                </a:solidFill>
                <a:latin typeface="Calibri Light"/>
                <a:cs typeface="Calibri Light"/>
              </a:rPr>
              <a:t>på </a:t>
            </a:r>
            <a:r>
              <a:rPr sz="2200" b="0" spc="-10" dirty="0">
                <a:solidFill>
                  <a:srgbClr val="273347"/>
                </a:solidFill>
                <a:latin typeface="Calibri Light"/>
                <a:cs typeface="Calibri Light"/>
              </a:rPr>
              <a:t>den her </a:t>
            </a:r>
            <a:r>
              <a:rPr sz="2200" b="0" spc="-20" dirty="0">
                <a:solidFill>
                  <a:srgbClr val="273347"/>
                </a:solidFill>
                <a:latin typeface="Calibri Light"/>
                <a:cs typeface="Calibri Light"/>
              </a:rPr>
              <a:t>skole har </a:t>
            </a:r>
            <a:r>
              <a:rPr sz="2200" b="0" spc="20" dirty="0">
                <a:solidFill>
                  <a:srgbClr val="273347"/>
                </a:solidFill>
                <a:latin typeface="Calibri Light"/>
                <a:cs typeface="Calibri Light"/>
              </a:rPr>
              <a:t>gjort </a:t>
            </a:r>
            <a:r>
              <a:rPr sz="2200" b="0" spc="-10" dirty="0">
                <a:solidFill>
                  <a:srgbClr val="273347"/>
                </a:solidFill>
                <a:latin typeface="Calibri Light"/>
                <a:cs typeface="Calibri Light"/>
              </a:rPr>
              <a:t>at jeg </a:t>
            </a:r>
            <a:r>
              <a:rPr sz="2200" b="0" spc="-15" dirty="0">
                <a:solidFill>
                  <a:srgbClr val="273347"/>
                </a:solidFill>
                <a:latin typeface="Calibri Light"/>
                <a:cs typeface="Calibri Light"/>
              </a:rPr>
              <a:t>meget </a:t>
            </a:r>
            <a:r>
              <a:rPr sz="2200" b="0" spc="-20" dirty="0">
                <a:solidFill>
                  <a:srgbClr val="273347"/>
                </a:solidFill>
                <a:latin typeface="Calibri Light"/>
                <a:cs typeface="Calibri Light"/>
              </a:rPr>
              <a:t>hellere </a:t>
            </a:r>
            <a:r>
              <a:rPr sz="2200" b="0" spc="-15" dirty="0">
                <a:solidFill>
                  <a:srgbClr val="273347"/>
                </a:solidFill>
                <a:latin typeface="Calibri Light"/>
                <a:cs typeface="Calibri Light"/>
              </a:rPr>
              <a:t>vil </a:t>
            </a:r>
            <a:r>
              <a:rPr sz="2200" b="0" dirty="0">
                <a:solidFill>
                  <a:srgbClr val="273347"/>
                </a:solidFill>
                <a:latin typeface="Calibri Light"/>
                <a:cs typeface="Calibri Light"/>
              </a:rPr>
              <a:t>gå </a:t>
            </a:r>
            <a:r>
              <a:rPr sz="2200" b="0" spc="-10" dirty="0">
                <a:solidFill>
                  <a:srgbClr val="273347"/>
                </a:solidFill>
                <a:latin typeface="Calibri Light"/>
                <a:cs typeface="Calibri Light"/>
              </a:rPr>
              <a:t>her end </a:t>
            </a:r>
            <a:r>
              <a:rPr sz="2200" b="0" spc="-5" dirty="0">
                <a:solidFill>
                  <a:srgbClr val="273347"/>
                </a:solidFill>
                <a:latin typeface="Calibri Light"/>
                <a:cs typeface="Calibri Light"/>
              </a:rPr>
              <a:t> på </a:t>
            </a:r>
            <a:r>
              <a:rPr sz="2200" b="0" spc="-10" dirty="0">
                <a:solidFill>
                  <a:srgbClr val="273347"/>
                </a:solidFill>
                <a:latin typeface="Calibri Light"/>
                <a:cs typeface="Calibri Light"/>
              </a:rPr>
              <a:t>det </a:t>
            </a:r>
            <a:r>
              <a:rPr sz="2200" b="0" spc="-15" dirty="0">
                <a:solidFill>
                  <a:srgbClr val="273347"/>
                </a:solidFill>
                <a:latin typeface="Calibri Light"/>
                <a:cs typeface="Calibri Light"/>
              </a:rPr>
              <a:t>andet gymnasium. </a:t>
            </a:r>
            <a:r>
              <a:rPr sz="2200" b="0" dirty="0">
                <a:solidFill>
                  <a:srgbClr val="273347"/>
                </a:solidFill>
                <a:latin typeface="Calibri Light"/>
                <a:cs typeface="Calibri Light"/>
              </a:rPr>
              <a:t>Alt </a:t>
            </a:r>
            <a:r>
              <a:rPr sz="2200" b="0" spc="-15" dirty="0">
                <a:solidFill>
                  <a:srgbClr val="273347"/>
                </a:solidFill>
                <a:latin typeface="Calibri Light"/>
                <a:cs typeface="Calibri Light"/>
              </a:rPr>
              <a:t>lyder bare meget mere spændende </a:t>
            </a:r>
            <a:r>
              <a:rPr sz="2200" b="0" spc="-10" dirty="0">
                <a:solidFill>
                  <a:srgbClr val="273347"/>
                </a:solidFill>
                <a:latin typeface="Calibri Light"/>
                <a:cs typeface="Calibri Light"/>
              </a:rPr>
              <a:t> </a:t>
            </a:r>
            <a:r>
              <a:rPr sz="2200" b="0" spc="5" dirty="0">
                <a:solidFill>
                  <a:srgbClr val="273347"/>
                </a:solidFill>
                <a:latin typeface="Calibri Light"/>
                <a:cs typeface="Calibri Light"/>
              </a:rPr>
              <a:t>og </a:t>
            </a:r>
            <a:r>
              <a:rPr sz="2200" b="0" dirty="0">
                <a:solidFill>
                  <a:srgbClr val="273347"/>
                </a:solidFill>
                <a:latin typeface="Calibri Light"/>
                <a:cs typeface="Calibri Light"/>
              </a:rPr>
              <a:t>de </a:t>
            </a:r>
            <a:r>
              <a:rPr sz="2200" b="0" spc="-10" dirty="0">
                <a:solidFill>
                  <a:srgbClr val="273347"/>
                </a:solidFill>
                <a:latin typeface="Calibri Light"/>
                <a:cs typeface="Calibri Light"/>
              </a:rPr>
              <a:t>er bedre til at </a:t>
            </a:r>
            <a:r>
              <a:rPr sz="2200" b="0" spc="-25" dirty="0">
                <a:solidFill>
                  <a:srgbClr val="273347"/>
                </a:solidFill>
                <a:latin typeface="Calibri Light"/>
                <a:cs typeface="Calibri Light"/>
              </a:rPr>
              <a:t>vise, </a:t>
            </a:r>
            <a:r>
              <a:rPr sz="2200" b="0" spc="-10" dirty="0">
                <a:solidFill>
                  <a:srgbClr val="273347"/>
                </a:solidFill>
                <a:latin typeface="Calibri Light"/>
                <a:cs typeface="Calibri Light"/>
              </a:rPr>
              <a:t>at det er </a:t>
            </a:r>
            <a:r>
              <a:rPr sz="2200" b="0" spc="-5" dirty="0">
                <a:solidFill>
                  <a:srgbClr val="273347"/>
                </a:solidFill>
                <a:latin typeface="Calibri Light"/>
                <a:cs typeface="Calibri Light"/>
              </a:rPr>
              <a:t>en </a:t>
            </a:r>
            <a:r>
              <a:rPr sz="2200" b="0" spc="-10" dirty="0">
                <a:solidFill>
                  <a:srgbClr val="273347"/>
                </a:solidFill>
                <a:latin typeface="Calibri Light"/>
                <a:cs typeface="Calibri Light"/>
              </a:rPr>
              <a:t>fed </a:t>
            </a:r>
            <a:r>
              <a:rPr sz="2200" b="0" spc="-20" dirty="0">
                <a:solidFill>
                  <a:srgbClr val="273347"/>
                </a:solidFill>
                <a:latin typeface="Calibri Light"/>
                <a:cs typeface="Calibri Light"/>
              </a:rPr>
              <a:t>skole </a:t>
            </a:r>
            <a:r>
              <a:rPr sz="2200" b="0" spc="-5" dirty="0">
                <a:solidFill>
                  <a:srgbClr val="273347"/>
                </a:solidFill>
                <a:latin typeface="Calibri Light"/>
                <a:cs typeface="Calibri Light"/>
              </a:rPr>
              <a:t>med et </a:t>
            </a:r>
            <a:r>
              <a:rPr sz="2200" b="0" spc="-10" dirty="0">
                <a:solidFill>
                  <a:srgbClr val="273347"/>
                </a:solidFill>
                <a:latin typeface="Calibri Light"/>
                <a:cs typeface="Calibri Light"/>
              </a:rPr>
              <a:t>godt </a:t>
            </a:r>
            <a:r>
              <a:rPr sz="2200" b="0" spc="-5" dirty="0">
                <a:solidFill>
                  <a:srgbClr val="273347"/>
                </a:solidFill>
                <a:latin typeface="Calibri Light"/>
                <a:cs typeface="Calibri Light"/>
              </a:rPr>
              <a:t>sam- </a:t>
            </a:r>
            <a:r>
              <a:rPr sz="2200" b="0" dirty="0">
                <a:solidFill>
                  <a:srgbClr val="273347"/>
                </a:solidFill>
                <a:latin typeface="Calibri Light"/>
                <a:cs typeface="Calibri Light"/>
              </a:rPr>
              <a:t> </a:t>
            </a:r>
            <a:r>
              <a:rPr sz="2200" b="0" spc="-20" dirty="0">
                <a:solidFill>
                  <a:srgbClr val="273347"/>
                </a:solidFill>
                <a:latin typeface="Calibri Light"/>
                <a:cs typeface="Calibri Light"/>
              </a:rPr>
              <a:t>menhold.</a:t>
            </a:r>
            <a:endParaRPr sz="2200">
              <a:latin typeface="Calibri Light"/>
              <a:cs typeface="Calibri Light"/>
            </a:endParaRPr>
          </a:p>
        </p:txBody>
      </p:sp>
      <p:sp>
        <p:nvSpPr>
          <p:cNvPr id="8" name="object 8"/>
          <p:cNvSpPr txBox="1"/>
          <p:nvPr/>
        </p:nvSpPr>
        <p:spPr>
          <a:xfrm>
            <a:off x="10378375" y="1445751"/>
            <a:ext cx="695325" cy="2011045"/>
          </a:xfrm>
          <a:prstGeom prst="rect">
            <a:avLst/>
          </a:prstGeom>
        </p:spPr>
        <p:txBody>
          <a:bodyPr vert="horz" wrap="square" lIns="0" tIns="15875" rIns="0" bIns="0" rtlCol="0">
            <a:spAutoFit/>
          </a:bodyPr>
          <a:lstStyle/>
          <a:p>
            <a:pPr marL="12700">
              <a:lnSpc>
                <a:spcPct val="100000"/>
              </a:lnSpc>
              <a:spcBef>
                <a:spcPts val="125"/>
              </a:spcBef>
            </a:pPr>
            <a:r>
              <a:rPr sz="13000" spc="10" dirty="0">
                <a:solidFill>
                  <a:srgbClr val="70A4B0"/>
                </a:solidFill>
                <a:latin typeface="Baskerville Old Face"/>
                <a:cs typeface="Baskerville Old Face"/>
              </a:rPr>
              <a:t>“</a:t>
            </a:r>
            <a:endParaRPr sz="13000">
              <a:latin typeface="Baskerville Old Face"/>
              <a:cs typeface="Baskerville Old Face"/>
            </a:endParaRPr>
          </a:p>
        </p:txBody>
      </p:sp>
      <p:sp>
        <p:nvSpPr>
          <p:cNvPr id="9" name="object 9"/>
          <p:cNvSpPr txBox="1"/>
          <p:nvPr/>
        </p:nvSpPr>
        <p:spPr>
          <a:xfrm>
            <a:off x="812635" y="1465605"/>
            <a:ext cx="695325" cy="2011045"/>
          </a:xfrm>
          <a:prstGeom prst="rect">
            <a:avLst/>
          </a:prstGeom>
        </p:spPr>
        <p:txBody>
          <a:bodyPr vert="horz" wrap="square" lIns="0" tIns="15875" rIns="0" bIns="0" rtlCol="0">
            <a:spAutoFit/>
          </a:bodyPr>
          <a:lstStyle/>
          <a:p>
            <a:pPr marL="12700">
              <a:lnSpc>
                <a:spcPct val="100000"/>
              </a:lnSpc>
              <a:spcBef>
                <a:spcPts val="125"/>
              </a:spcBef>
            </a:pPr>
            <a:r>
              <a:rPr sz="13000" spc="10" dirty="0">
                <a:solidFill>
                  <a:srgbClr val="70A4B0"/>
                </a:solidFill>
                <a:latin typeface="Baskerville Old Face"/>
                <a:cs typeface="Baskerville Old Face"/>
              </a:rPr>
              <a:t>“</a:t>
            </a:r>
            <a:endParaRPr sz="13000">
              <a:latin typeface="Baskerville Old Face"/>
              <a:cs typeface="Baskerville Old Face"/>
            </a:endParaRPr>
          </a:p>
        </p:txBody>
      </p:sp>
      <p:sp>
        <p:nvSpPr>
          <p:cNvPr id="10" name="object 10"/>
          <p:cNvSpPr txBox="1">
            <a:spLocks noGrp="1"/>
          </p:cNvSpPr>
          <p:nvPr>
            <p:ph type="title"/>
          </p:nvPr>
        </p:nvSpPr>
        <p:spPr>
          <a:xfrm>
            <a:off x="1517285" y="651798"/>
            <a:ext cx="2640330" cy="628650"/>
          </a:xfrm>
          <a:prstGeom prst="rect">
            <a:avLst/>
          </a:prstGeom>
        </p:spPr>
        <p:txBody>
          <a:bodyPr vert="horz" wrap="square" lIns="0" tIns="13335" rIns="0" bIns="0" rtlCol="0">
            <a:spAutoFit/>
          </a:bodyPr>
          <a:lstStyle/>
          <a:p>
            <a:pPr marL="12700">
              <a:lnSpc>
                <a:spcPct val="100000"/>
              </a:lnSpc>
              <a:spcBef>
                <a:spcPts val="105"/>
              </a:spcBef>
              <a:tabLst>
                <a:tab pos="2118995" algn="l"/>
              </a:tabLst>
            </a:pPr>
            <a:r>
              <a:rPr spc="-5" dirty="0"/>
              <a:t>Skolen</a:t>
            </a:r>
            <a:r>
              <a:rPr dirty="0"/>
              <a:t>s	ry</a:t>
            </a:r>
          </a:p>
        </p:txBody>
      </p:sp>
      <p:sp>
        <p:nvSpPr>
          <p:cNvPr id="11" name="object 11"/>
          <p:cNvSpPr/>
          <p:nvPr/>
        </p:nvSpPr>
        <p:spPr>
          <a:xfrm>
            <a:off x="0" y="7476211"/>
            <a:ext cx="20104100" cy="3832860"/>
          </a:xfrm>
          <a:custGeom>
            <a:avLst/>
            <a:gdLst/>
            <a:ahLst/>
            <a:cxnLst/>
            <a:rect l="l" t="t" r="r" b="b"/>
            <a:pathLst>
              <a:path w="20104100" h="3832859">
                <a:moveTo>
                  <a:pt x="20104099" y="0"/>
                </a:moveTo>
                <a:lnTo>
                  <a:pt x="0" y="0"/>
                </a:lnTo>
                <a:lnTo>
                  <a:pt x="0" y="3832344"/>
                </a:lnTo>
                <a:lnTo>
                  <a:pt x="20104099" y="3832344"/>
                </a:lnTo>
                <a:lnTo>
                  <a:pt x="20104099" y="0"/>
                </a:lnTo>
                <a:close/>
              </a:path>
            </a:pathLst>
          </a:custGeom>
          <a:solidFill>
            <a:srgbClr val="C0D7DC"/>
          </a:solidFill>
        </p:spPr>
        <p:txBody>
          <a:bodyPr wrap="square" lIns="0" tIns="0" rIns="0" bIns="0" rtlCol="0"/>
          <a:lstStyle/>
          <a:p>
            <a:endParaRPr/>
          </a:p>
        </p:txBody>
      </p:sp>
      <p:sp>
        <p:nvSpPr>
          <p:cNvPr id="12" name="object 12"/>
          <p:cNvSpPr txBox="1"/>
          <p:nvPr/>
        </p:nvSpPr>
        <p:spPr>
          <a:xfrm>
            <a:off x="624787" y="8443323"/>
            <a:ext cx="9118600" cy="1533525"/>
          </a:xfrm>
          <a:prstGeom prst="rect">
            <a:avLst/>
          </a:prstGeom>
        </p:spPr>
        <p:txBody>
          <a:bodyPr vert="horz" wrap="square" lIns="0" tIns="12065" rIns="0" bIns="0" rtlCol="0">
            <a:spAutoFit/>
          </a:bodyPr>
          <a:lstStyle/>
          <a:p>
            <a:pPr marL="12700" marR="5080">
              <a:lnSpc>
                <a:spcPct val="100000"/>
              </a:lnSpc>
              <a:spcBef>
                <a:spcPts val="95"/>
              </a:spcBef>
            </a:pPr>
            <a:r>
              <a:rPr sz="3300" b="0" spc="-25" dirty="0">
                <a:solidFill>
                  <a:srgbClr val="705861"/>
                </a:solidFill>
                <a:latin typeface="Calibri Light"/>
                <a:cs typeface="Calibri Light"/>
              </a:rPr>
              <a:t>Skolens</a:t>
            </a:r>
            <a:r>
              <a:rPr sz="3300" b="0" dirty="0">
                <a:solidFill>
                  <a:srgbClr val="705861"/>
                </a:solidFill>
                <a:latin typeface="Calibri Light"/>
                <a:cs typeface="Calibri Light"/>
              </a:rPr>
              <a:t> </a:t>
            </a:r>
            <a:r>
              <a:rPr sz="3300" b="0" spc="5" dirty="0">
                <a:solidFill>
                  <a:srgbClr val="705861"/>
                </a:solidFill>
                <a:latin typeface="Calibri Light"/>
                <a:cs typeface="Calibri Light"/>
              </a:rPr>
              <a:t>ry</a:t>
            </a:r>
            <a:r>
              <a:rPr sz="3300" b="0" dirty="0">
                <a:solidFill>
                  <a:srgbClr val="705861"/>
                </a:solidFill>
                <a:latin typeface="Calibri Light"/>
                <a:cs typeface="Calibri Light"/>
              </a:rPr>
              <a:t> </a:t>
            </a:r>
            <a:r>
              <a:rPr sz="3300" b="0" spc="-5" dirty="0">
                <a:solidFill>
                  <a:srgbClr val="705861"/>
                </a:solidFill>
                <a:latin typeface="Calibri Light"/>
                <a:cs typeface="Calibri Light"/>
              </a:rPr>
              <a:t>og</a:t>
            </a:r>
            <a:r>
              <a:rPr sz="3300" b="0" dirty="0">
                <a:solidFill>
                  <a:srgbClr val="705861"/>
                </a:solidFill>
                <a:latin typeface="Calibri Light"/>
                <a:cs typeface="Calibri Light"/>
              </a:rPr>
              <a:t> </a:t>
            </a:r>
            <a:r>
              <a:rPr sz="3300" b="0" spc="-10" dirty="0">
                <a:solidFill>
                  <a:srgbClr val="705861"/>
                </a:solidFill>
                <a:latin typeface="Calibri Light"/>
                <a:cs typeface="Calibri Light"/>
              </a:rPr>
              <a:t>omdømme</a:t>
            </a:r>
            <a:r>
              <a:rPr sz="3300" b="0" dirty="0">
                <a:solidFill>
                  <a:srgbClr val="705861"/>
                </a:solidFill>
                <a:latin typeface="Calibri Light"/>
                <a:cs typeface="Calibri Light"/>
              </a:rPr>
              <a:t> </a:t>
            </a:r>
            <a:r>
              <a:rPr sz="3300" b="0" spc="-5" dirty="0">
                <a:solidFill>
                  <a:srgbClr val="705861"/>
                </a:solidFill>
                <a:latin typeface="Calibri Light"/>
                <a:cs typeface="Calibri Light"/>
              </a:rPr>
              <a:t>er</a:t>
            </a:r>
            <a:r>
              <a:rPr sz="3300" b="0" dirty="0">
                <a:solidFill>
                  <a:srgbClr val="705861"/>
                </a:solidFill>
                <a:latin typeface="Calibri Light"/>
                <a:cs typeface="Calibri Light"/>
              </a:rPr>
              <a:t> </a:t>
            </a:r>
            <a:r>
              <a:rPr sz="3300" b="0" spc="-30" dirty="0">
                <a:solidFill>
                  <a:srgbClr val="705861"/>
                </a:solidFill>
                <a:latin typeface="Calibri Light"/>
                <a:cs typeface="Calibri Light"/>
              </a:rPr>
              <a:t>ikke</a:t>
            </a:r>
            <a:r>
              <a:rPr sz="3300" b="0" spc="5" dirty="0">
                <a:solidFill>
                  <a:srgbClr val="705861"/>
                </a:solidFill>
                <a:latin typeface="Calibri Light"/>
                <a:cs typeface="Calibri Light"/>
              </a:rPr>
              <a:t> </a:t>
            </a:r>
            <a:r>
              <a:rPr sz="3300" b="0" spc="-5" dirty="0">
                <a:solidFill>
                  <a:srgbClr val="705861"/>
                </a:solidFill>
                <a:latin typeface="Calibri Light"/>
                <a:cs typeface="Calibri Light"/>
              </a:rPr>
              <a:t>specielt</a:t>
            </a:r>
            <a:r>
              <a:rPr sz="3300" b="0" spc="5" dirty="0">
                <a:solidFill>
                  <a:srgbClr val="705861"/>
                </a:solidFill>
                <a:latin typeface="Calibri Light"/>
                <a:cs typeface="Calibri Light"/>
              </a:rPr>
              <a:t> </a:t>
            </a:r>
            <a:r>
              <a:rPr sz="3300" b="0" spc="-30" dirty="0">
                <a:solidFill>
                  <a:srgbClr val="705861"/>
                </a:solidFill>
                <a:latin typeface="Calibri Light"/>
                <a:cs typeface="Calibri Light"/>
              </a:rPr>
              <a:t>afgørende</a:t>
            </a:r>
            <a:r>
              <a:rPr sz="3300" b="0" dirty="0">
                <a:solidFill>
                  <a:srgbClr val="705861"/>
                </a:solidFill>
                <a:latin typeface="Calibri Light"/>
                <a:cs typeface="Calibri Light"/>
              </a:rPr>
              <a:t> </a:t>
            </a:r>
            <a:r>
              <a:rPr sz="3300" b="0" spc="-35" dirty="0">
                <a:solidFill>
                  <a:srgbClr val="705861"/>
                </a:solidFill>
                <a:latin typeface="Calibri Light"/>
                <a:cs typeface="Calibri Light"/>
              </a:rPr>
              <a:t>for </a:t>
            </a:r>
            <a:r>
              <a:rPr sz="3300" b="0" spc="-730" dirty="0">
                <a:solidFill>
                  <a:srgbClr val="705861"/>
                </a:solidFill>
                <a:latin typeface="Calibri Light"/>
                <a:cs typeface="Calibri Light"/>
              </a:rPr>
              <a:t> </a:t>
            </a:r>
            <a:r>
              <a:rPr sz="3300" b="0" spc="-15" dirty="0">
                <a:solidFill>
                  <a:srgbClr val="705861"/>
                </a:solidFill>
                <a:latin typeface="Calibri Light"/>
                <a:cs typeface="Calibri Light"/>
              </a:rPr>
              <a:t>valg</a:t>
            </a:r>
            <a:r>
              <a:rPr sz="3300" b="0" dirty="0">
                <a:solidFill>
                  <a:srgbClr val="705861"/>
                </a:solidFill>
                <a:latin typeface="Calibri Light"/>
                <a:cs typeface="Calibri Light"/>
              </a:rPr>
              <a:t> </a:t>
            </a:r>
            <a:r>
              <a:rPr sz="3300" b="0" spc="-15" dirty="0">
                <a:solidFill>
                  <a:srgbClr val="705861"/>
                </a:solidFill>
                <a:latin typeface="Calibri Light"/>
                <a:cs typeface="Calibri Light"/>
              </a:rPr>
              <a:t>af</a:t>
            </a:r>
            <a:r>
              <a:rPr sz="3300" b="0" dirty="0">
                <a:solidFill>
                  <a:srgbClr val="705861"/>
                </a:solidFill>
                <a:latin typeface="Calibri Light"/>
                <a:cs typeface="Calibri Light"/>
              </a:rPr>
              <a:t> </a:t>
            </a:r>
            <a:r>
              <a:rPr sz="3300" b="0" spc="-20" dirty="0">
                <a:solidFill>
                  <a:srgbClr val="705861"/>
                </a:solidFill>
                <a:latin typeface="Calibri Light"/>
                <a:cs typeface="Calibri Light"/>
              </a:rPr>
              <a:t>brobygningsforløb,</a:t>
            </a:r>
            <a:r>
              <a:rPr sz="3300" b="0" dirty="0">
                <a:solidFill>
                  <a:srgbClr val="705861"/>
                </a:solidFill>
                <a:latin typeface="Calibri Light"/>
                <a:cs typeface="Calibri Light"/>
              </a:rPr>
              <a:t> </a:t>
            </a:r>
            <a:r>
              <a:rPr sz="3300" b="0" spc="-5" dirty="0">
                <a:solidFill>
                  <a:srgbClr val="705861"/>
                </a:solidFill>
                <a:latin typeface="Calibri Light"/>
                <a:cs typeface="Calibri Light"/>
              </a:rPr>
              <a:t>men </a:t>
            </a:r>
            <a:r>
              <a:rPr sz="3300" b="0" spc="-10" dirty="0">
                <a:solidFill>
                  <a:srgbClr val="705861"/>
                </a:solidFill>
                <a:latin typeface="Calibri Light"/>
                <a:cs typeface="Calibri Light"/>
              </a:rPr>
              <a:t>det</a:t>
            </a:r>
            <a:r>
              <a:rPr sz="3300" b="0" dirty="0">
                <a:solidFill>
                  <a:srgbClr val="705861"/>
                </a:solidFill>
                <a:latin typeface="Calibri Light"/>
                <a:cs typeface="Calibri Light"/>
              </a:rPr>
              <a:t> </a:t>
            </a:r>
            <a:r>
              <a:rPr sz="3300" b="0" spc="-5" dirty="0">
                <a:solidFill>
                  <a:srgbClr val="705861"/>
                </a:solidFill>
                <a:latin typeface="Calibri Light"/>
                <a:cs typeface="Calibri Light"/>
              </a:rPr>
              <a:t>er</a:t>
            </a:r>
            <a:r>
              <a:rPr sz="3300" b="0" dirty="0">
                <a:solidFill>
                  <a:srgbClr val="705861"/>
                </a:solidFill>
                <a:latin typeface="Calibri Light"/>
                <a:cs typeface="Calibri Light"/>
              </a:rPr>
              <a:t> </a:t>
            </a:r>
            <a:r>
              <a:rPr sz="3300" b="0" spc="-30" dirty="0">
                <a:solidFill>
                  <a:srgbClr val="705861"/>
                </a:solidFill>
                <a:latin typeface="Calibri Light"/>
                <a:cs typeface="Calibri Light"/>
              </a:rPr>
              <a:t>afgørende</a:t>
            </a:r>
            <a:r>
              <a:rPr sz="3300" b="0" spc="-5" dirty="0">
                <a:solidFill>
                  <a:srgbClr val="705861"/>
                </a:solidFill>
                <a:latin typeface="Calibri Light"/>
                <a:cs typeface="Calibri Light"/>
              </a:rPr>
              <a:t> </a:t>
            </a:r>
            <a:r>
              <a:rPr sz="3300" b="0" spc="-35" dirty="0">
                <a:solidFill>
                  <a:srgbClr val="705861"/>
                </a:solidFill>
                <a:latin typeface="Calibri Light"/>
                <a:cs typeface="Calibri Light"/>
              </a:rPr>
              <a:t>for </a:t>
            </a:r>
            <a:r>
              <a:rPr sz="3300" b="0" spc="-30" dirty="0">
                <a:solidFill>
                  <a:srgbClr val="705861"/>
                </a:solidFill>
                <a:latin typeface="Calibri Light"/>
                <a:cs typeface="Calibri Light"/>
              </a:rPr>
              <a:t> </a:t>
            </a:r>
            <a:r>
              <a:rPr sz="3300" b="0" spc="-10" dirty="0">
                <a:solidFill>
                  <a:srgbClr val="705861"/>
                </a:solidFill>
                <a:latin typeface="Calibri Light"/>
                <a:cs typeface="Calibri Light"/>
              </a:rPr>
              <a:t>det</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endelige</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uddannelsesvalg.</a:t>
            </a:r>
            <a:endParaRPr sz="3300">
              <a:latin typeface="Calibri Light"/>
              <a:cs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6126" y="1965259"/>
            <a:ext cx="9444990" cy="7585075"/>
          </a:xfrm>
          <a:custGeom>
            <a:avLst/>
            <a:gdLst/>
            <a:ahLst/>
            <a:cxnLst/>
            <a:rect l="l" t="t" r="r" b="b"/>
            <a:pathLst>
              <a:path w="9444990" h="7585075">
                <a:moveTo>
                  <a:pt x="9444738" y="0"/>
                </a:moveTo>
                <a:lnTo>
                  <a:pt x="0" y="0"/>
                </a:lnTo>
                <a:lnTo>
                  <a:pt x="0" y="7585057"/>
                </a:lnTo>
                <a:lnTo>
                  <a:pt x="9444738" y="7585057"/>
                </a:lnTo>
                <a:lnTo>
                  <a:pt x="9444738" y="0"/>
                </a:lnTo>
                <a:close/>
              </a:path>
            </a:pathLst>
          </a:custGeom>
          <a:solidFill>
            <a:srgbClr val="C2C6C8"/>
          </a:solidFill>
        </p:spPr>
        <p:txBody>
          <a:bodyPr wrap="square" lIns="0" tIns="0" rIns="0" bIns="0" rtlCol="0"/>
          <a:lstStyle/>
          <a:p>
            <a:endParaRPr/>
          </a:p>
        </p:txBody>
      </p:sp>
      <p:sp>
        <p:nvSpPr>
          <p:cNvPr id="3" name="object 3"/>
          <p:cNvSpPr txBox="1"/>
          <p:nvPr/>
        </p:nvSpPr>
        <p:spPr>
          <a:xfrm>
            <a:off x="9486124" y="2408801"/>
            <a:ext cx="7787640" cy="1797685"/>
          </a:xfrm>
          <a:prstGeom prst="rect">
            <a:avLst/>
          </a:prstGeom>
        </p:spPr>
        <p:txBody>
          <a:bodyPr vert="horz" wrap="square" lIns="0" tIns="38100" rIns="0" bIns="0" rtlCol="0">
            <a:spAutoFit/>
          </a:bodyPr>
          <a:lstStyle/>
          <a:p>
            <a:pPr marL="12700" marR="5080" algn="just">
              <a:lnSpc>
                <a:spcPts val="3460"/>
              </a:lnSpc>
              <a:spcBef>
                <a:spcPts val="300"/>
              </a:spcBef>
            </a:pPr>
            <a:r>
              <a:rPr sz="2950" b="0" dirty="0">
                <a:solidFill>
                  <a:srgbClr val="273347"/>
                </a:solidFill>
                <a:latin typeface="Calibri Light"/>
                <a:cs typeface="Calibri Light"/>
              </a:rPr>
              <a:t>Vi</a:t>
            </a:r>
            <a:r>
              <a:rPr sz="2950" b="0" spc="-120" dirty="0">
                <a:solidFill>
                  <a:srgbClr val="273347"/>
                </a:solidFill>
                <a:latin typeface="Calibri Light"/>
                <a:cs typeface="Calibri Light"/>
              </a:rPr>
              <a:t> </a:t>
            </a:r>
            <a:r>
              <a:rPr sz="2950" b="0" spc="-90" dirty="0">
                <a:solidFill>
                  <a:srgbClr val="273347"/>
                </a:solidFill>
                <a:latin typeface="Calibri Light"/>
                <a:cs typeface="Calibri Light"/>
              </a:rPr>
              <a:t>k</a:t>
            </a:r>
            <a:r>
              <a:rPr sz="2950" b="0" spc="-50" dirty="0">
                <a:solidFill>
                  <a:srgbClr val="273347"/>
                </a:solidFill>
                <a:latin typeface="Calibri Light"/>
                <a:cs typeface="Calibri Light"/>
              </a:rPr>
              <a:t>e</a:t>
            </a:r>
            <a:r>
              <a:rPr sz="2950" b="0" spc="-40" dirty="0">
                <a:solidFill>
                  <a:srgbClr val="273347"/>
                </a:solidFill>
                <a:latin typeface="Calibri Light"/>
                <a:cs typeface="Calibri Light"/>
              </a:rPr>
              <a:t>n</a:t>
            </a:r>
            <a:r>
              <a:rPr sz="2950" b="0" spc="-35" dirty="0">
                <a:solidFill>
                  <a:srgbClr val="273347"/>
                </a:solidFill>
                <a:latin typeface="Calibri Light"/>
                <a:cs typeface="Calibri Light"/>
              </a:rPr>
              <a:t>d</a:t>
            </a:r>
            <a:r>
              <a:rPr sz="2950" b="0" spc="-50" dirty="0">
                <a:solidFill>
                  <a:srgbClr val="273347"/>
                </a:solidFill>
                <a:latin typeface="Calibri Light"/>
                <a:cs typeface="Calibri Light"/>
              </a:rPr>
              <a:t>e</a:t>
            </a:r>
            <a:r>
              <a:rPr sz="2950" b="0" spc="5" dirty="0">
                <a:solidFill>
                  <a:srgbClr val="273347"/>
                </a:solidFill>
                <a:latin typeface="Calibri Light"/>
                <a:cs typeface="Calibri Light"/>
              </a:rPr>
              <a:t>r</a:t>
            </a:r>
            <a:r>
              <a:rPr sz="2950" b="0" spc="-120" dirty="0">
                <a:solidFill>
                  <a:srgbClr val="273347"/>
                </a:solidFill>
                <a:latin typeface="Calibri Light"/>
                <a:cs typeface="Calibri Light"/>
              </a:rPr>
              <a:t> </a:t>
            </a:r>
            <a:r>
              <a:rPr sz="2950" b="0" spc="-55" dirty="0">
                <a:solidFill>
                  <a:srgbClr val="273347"/>
                </a:solidFill>
                <a:latin typeface="Calibri Light"/>
                <a:cs typeface="Calibri Light"/>
              </a:rPr>
              <a:t>al</a:t>
            </a:r>
            <a:r>
              <a:rPr sz="2950" b="0" spc="-40" dirty="0">
                <a:solidFill>
                  <a:srgbClr val="273347"/>
                </a:solidFill>
                <a:latin typeface="Calibri Light"/>
                <a:cs typeface="Calibri Light"/>
              </a:rPr>
              <a:t>l</a:t>
            </a:r>
            <a:r>
              <a:rPr sz="2950" b="0" spc="5" dirty="0">
                <a:solidFill>
                  <a:srgbClr val="273347"/>
                </a:solidFill>
                <a:latin typeface="Calibri Light"/>
                <a:cs typeface="Calibri Light"/>
              </a:rPr>
              <a:t>e</a:t>
            </a:r>
            <a:r>
              <a:rPr sz="2950" b="0" spc="-120" dirty="0">
                <a:solidFill>
                  <a:srgbClr val="273347"/>
                </a:solidFill>
                <a:latin typeface="Calibri Light"/>
                <a:cs typeface="Calibri Light"/>
              </a:rPr>
              <a:t> </a:t>
            </a:r>
            <a:r>
              <a:rPr sz="2950" b="0" spc="-20" dirty="0">
                <a:solidFill>
                  <a:srgbClr val="273347"/>
                </a:solidFill>
                <a:latin typeface="Calibri Light"/>
                <a:cs typeface="Calibri Light"/>
              </a:rPr>
              <a:t>s</a:t>
            </a:r>
            <a:r>
              <a:rPr sz="2950" b="0" spc="-50" dirty="0">
                <a:solidFill>
                  <a:srgbClr val="273347"/>
                </a:solidFill>
                <a:latin typeface="Calibri Light"/>
                <a:cs typeface="Calibri Light"/>
              </a:rPr>
              <a:t>am</a:t>
            </a:r>
            <a:r>
              <a:rPr sz="2950" b="0" spc="-40" dirty="0">
                <a:solidFill>
                  <a:srgbClr val="273347"/>
                </a:solidFill>
                <a:latin typeface="Calibri Light"/>
                <a:cs typeface="Calibri Light"/>
              </a:rPr>
              <a:t>m</a:t>
            </a:r>
            <a:r>
              <a:rPr sz="2950" b="0" spc="-50" dirty="0">
                <a:solidFill>
                  <a:srgbClr val="273347"/>
                </a:solidFill>
                <a:latin typeface="Calibri Light"/>
                <a:cs typeface="Calibri Light"/>
              </a:rPr>
              <a:t>e</a:t>
            </a:r>
            <a:r>
              <a:rPr sz="2950" b="0" spc="5" dirty="0">
                <a:solidFill>
                  <a:srgbClr val="273347"/>
                </a:solidFill>
                <a:latin typeface="Calibri Light"/>
                <a:cs typeface="Calibri Light"/>
              </a:rPr>
              <a:t>n</a:t>
            </a:r>
            <a:r>
              <a:rPr sz="2950" b="0" spc="-120" dirty="0">
                <a:solidFill>
                  <a:srgbClr val="273347"/>
                </a:solidFill>
                <a:latin typeface="Calibri Light"/>
                <a:cs typeface="Calibri Light"/>
              </a:rPr>
              <a:t> </a:t>
            </a:r>
            <a:r>
              <a:rPr sz="2950" b="0" spc="-40" dirty="0">
                <a:solidFill>
                  <a:srgbClr val="273347"/>
                </a:solidFill>
                <a:latin typeface="Calibri Light"/>
                <a:cs typeface="Calibri Light"/>
              </a:rPr>
              <a:t>n</a:t>
            </a:r>
            <a:r>
              <a:rPr sz="2950" b="0" spc="-15" dirty="0">
                <a:solidFill>
                  <a:srgbClr val="273347"/>
                </a:solidFill>
                <a:latin typeface="Calibri Light"/>
                <a:cs typeface="Calibri Light"/>
              </a:rPr>
              <a:t>o</a:t>
            </a:r>
            <a:r>
              <a:rPr sz="2950" b="0" spc="-70" dirty="0">
                <a:solidFill>
                  <a:srgbClr val="273347"/>
                </a:solidFill>
                <a:latin typeface="Calibri Light"/>
                <a:cs typeface="Calibri Light"/>
              </a:rPr>
              <a:t>g</a:t>
            </a:r>
            <a:r>
              <a:rPr sz="2950" b="0" spc="-50" dirty="0">
                <a:solidFill>
                  <a:srgbClr val="273347"/>
                </a:solidFill>
                <a:latin typeface="Calibri Light"/>
                <a:cs typeface="Calibri Light"/>
              </a:rPr>
              <a:t>e</a:t>
            </a:r>
            <a:r>
              <a:rPr sz="2950" b="0" spc="-70" dirty="0">
                <a:solidFill>
                  <a:srgbClr val="273347"/>
                </a:solidFill>
                <a:latin typeface="Calibri Light"/>
                <a:cs typeface="Calibri Light"/>
              </a:rPr>
              <a:t>n</a:t>
            </a:r>
            <a:r>
              <a:rPr sz="2950" b="0" dirty="0">
                <a:solidFill>
                  <a:srgbClr val="273347"/>
                </a:solidFill>
                <a:latin typeface="Calibri Light"/>
                <a:cs typeface="Calibri Light"/>
              </a:rPr>
              <a:t>,</a:t>
            </a:r>
            <a:r>
              <a:rPr sz="2950" b="0" spc="-120" dirty="0">
                <a:solidFill>
                  <a:srgbClr val="273347"/>
                </a:solidFill>
                <a:latin typeface="Calibri Light"/>
                <a:cs typeface="Calibri Light"/>
              </a:rPr>
              <a:t> </a:t>
            </a:r>
            <a:r>
              <a:rPr sz="2950" b="0" spc="-35" dirty="0">
                <a:solidFill>
                  <a:srgbClr val="273347"/>
                </a:solidFill>
                <a:latin typeface="Calibri Light"/>
                <a:cs typeface="Calibri Light"/>
              </a:rPr>
              <a:t>d</a:t>
            </a:r>
            <a:r>
              <a:rPr sz="2950" b="0" spc="-50" dirty="0">
                <a:solidFill>
                  <a:srgbClr val="273347"/>
                </a:solidFill>
                <a:latin typeface="Calibri Light"/>
                <a:cs typeface="Calibri Light"/>
              </a:rPr>
              <a:t>e</a:t>
            </a:r>
            <a:r>
              <a:rPr sz="2950" b="0" spc="5" dirty="0">
                <a:solidFill>
                  <a:srgbClr val="273347"/>
                </a:solidFill>
                <a:latin typeface="Calibri Light"/>
                <a:cs typeface="Calibri Light"/>
              </a:rPr>
              <a:t>r</a:t>
            </a:r>
            <a:r>
              <a:rPr sz="2950" b="0" spc="-120" dirty="0">
                <a:solidFill>
                  <a:srgbClr val="273347"/>
                </a:solidFill>
                <a:latin typeface="Calibri Light"/>
                <a:cs typeface="Calibri Light"/>
              </a:rPr>
              <a:t> </a:t>
            </a:r>
            <a:r>
              <a:rPr sz="2950" b="0" spc="-30" dirty="0">
                <a:solidFill>
                  <a:srgbClr val="273347"/>
                </a:solidFill>
                <a:latin typeface="Calibri Light"/>
                <a:cs typeface="Calibri Light"/>
              </a:rPr>
              <a:t>g</a:t>
            </a:r>
            <a:r>
              <a:rPr sz="2950" b="0" spc="-55" dirty="0">
                <a:solidFill>
                  <a:srgbClr val="273347"/>
                </a:solidFill>
                <a:latin typeface="Calibri Light"/>
                <a:cs typeface="Calibri Light"/>
              </a:rPr>
              <a:t>å</a:t>
            </a:r>
            <a:r>
              <a:rPr sz="2950" b="0" spc="5" dirty="0">
                <a:solidFill>
                  <a:srgbClr val="273347"/>
                </a:solidFill>
                <a:latin typeface="Calibri Light"/>
                <a:cs typeface="Calibri Light"/>
              </a:rPr>
              <a:t>r</a:t>
            </a:r>
            <a:r>
              <a:rPr sz="2950" b="0" spc="-120" dirty="0">
                <a:solidFill>
                  <a:srgbClr val="273347"/>
                </a:solidFill>
                <a:latin typeface="Calibri Light"/>
                <a:cs typeface="Calibri Light"/>
              </a:rPr>
              <a:t> </a:t>
            </a:r>
            <a:r>
              <a:rPr sz="2950" b="0" spc="-45" dirty="0">
                <a:solidFill>
                  <a:srgbClr val="273347"/>
                </a:solidFill>
                <a:latin typeface="Calibri Light"/>
                <a:cs typeface="Calibri Light"/>
              </a:rPr>
              <a:t>h</a:t>
            </a:r>
            <a:r>
              <a:rPr sz="2950" b="0" spc="-50" dirty="0">
                <a:solidFill>
                  <a:srgbClr val="273347"/>
                </a:solidFill>
                <a:latin typeface="Calibri Light"/>
                <a:cs typeface="Calibri Light"/>
              </a:rPr>
              <a:t>e</a:t>
            </a:r>
            <a:r>
              <a:rPr sz="2950" b="0" spc="-260" dirty="0">
                <a:solidFill>
                  <a:srgbClr val="273347"/>
                </a:solidFill>
                <a:latin typeface="Calibri Light"/>
                <a:cs typeface="Calibri Light"/>
              </a:rPr>
              <a:t>r</a:t>
            </a:r>
            <a:r>
              <a:rPr sz="2950" b="0" dirty="0">
                <a:solidFill>
                  <a:srgbClr val="273347"/>
                </a:solidFill>
                <a:latin typeface="Calibri Light"/>
                <a:cs typeface="Calibri Light"/>
              </a:rPr>
              <a:t>.</a:t>
            </a:r>
            <a:r>
              <a:rPr sz="2950" b="0" spc="-120" dirty="0">
                <a:solidFill>
                  <a:srgbClr val="273347"/>
                </a:solidFill>
                <a:latin typeface="Calibri Light"/>
                <a:cs typeface="Calibri Light"/>
              </a:rPr>
              <a:t> </a:t>
            </a:r>
            <a:r>
              <a:rPr sz="2950" b="0" spc="-50" dirty="0">
                <a:solidFill>
                  <a:srgbClr val="273347"/>
                </a:solidFill>
                <a:latin typeface="Calibri Light"/>
                <a:cs typeface="Calibri Light"/>
              </a:rPr>
              <a:t>M</a:t>
            </a:r>
            <a:r>
              <a:rPr sz="2950" b="0" spc="-55" dirty="0">
                <a:solidFill>
                  <a:srgbClr val="273347"/>
                </a:solidFill>
                <a:latin typeface="Calibri Light"/>
                <a:cs typeface="Calibri Light"/>
              </a:rPr>
              <a:t>a</a:t>
            </a:r>
            <a:r>
              <a:rPr sz="2950" b="0" spc="5" dirty="0">
                <a:solidFill>
                  <a:srgbClr val="273347"/>
                </a:solidFill>
                <a:latin typeface="Calibri Light"/>
                <a:cs typeface="Calibri Light"/>
              </a:rPr>
              <a:t>n</a:t>
            </a:r>
            <a:r>
              <a:rPr sz="2950" b="0" spc="-120" dirty="0">
                <a:solidFill>
                  <a:srgbClr val="273347"/>
                </a:solidFill>
                <a:latin typeface="Calibri Light"/>
                <a:cs typeface="Calibri Light"/>
              </a:rPr>
              <a:t> </a:t>
            </a:r>
            <a:r>
              <a:rPr sz="2950" b="0" spc="-40" dirty="0">
                <a:solidFill>
                  <a:srgbClr val="273347"/>
                </a:solidFill>
                <a:latin typeface="Calibri Light"/>
                <a:cs typeface="Calibri Light"/>
              </a:rPr>
              <a:t>h</a:t>
            </a:r>
            <a:r>
              <a:rPr sz="2950" b="0" spc="-35" dirty="0">
                <a:solidFill>
                  <a:srgbClr val="273347"/>
                </a:solidFill>
                <a:latin typeface="Calibri Light"/>
                <a:cs typeface="Calibri Light"/>
              </a:rPr>
              <a:t>ø</a:t>
            </a:r>
            <a:r>
              <a:rPr sz="2950" b="0" spc="-45" dirty="0">
                <a:solidFill>
                  <a:srgbClr val="273347"/>
                </a:solidFill>
                <a:latin typeface="Calibri Light"/>
                <a:cs typeface="Calibri Light"/>
              </a:rPr>
              <a:t>r</a:t>
            </a:r>
            <a:r>
              <a:rPr sz="2950" b="0" spc="-50" dirty="0">
                <a:solidFill>
                  <a:srgbClr val="273347"/>
                </a:solidFill>
                <a:latin typeface="Calibri Light"/>
                <a:cs typeface="Calibri Light"/>
              </a:rPr>
              <a:t>e</a:t>
            </a:r>
            <a:r>
              <a:rPr sz="2950" b="0" dirty="0">
                <a:solidFill>
                  <a:srgbClr val="273347"/>
                </a:solidFill>
                <a:latin typeface="Calibri Light"/>
                <a:cs typeface="Calibri Light"/>
              </a:rPr>
              <a:t>r  </a:t>
            </a:r>
            <a:r>
              <a:rPr sz="2950" b="0" spc="-20" dirty="0">
                <a:solidFill>
                  <a:srgbClr val="273347"/>
                </a:solidFill>
                <a:latin typeface="Calibri Light"/>
                <a:cs typeface="Calibri Light"/>
              </a:rPr>
              <a:t>en </a:t>
            </a:r>
            <a:r>
              <a:rPr sz="2950" b="0" spc="-40" dirty="0">
                <a:solidFill>
                  <a:srgbClr val="273347"/>
                </a:solidFill>
                <a:latin typeface="Calibri Light"/>
                <a:cs typeface="Calibri Light"/>
              </a:rPr>
              <a:t>masse. </a:t>
            </a:r>
            <a:r>
              <a:rPr sz="2950" b="0" spc="-25" dirty="0">
                <a:solidFill>
                  <a:srgbClr val="273347"/>
                </a:solidFill>
                <a:latin typeface="Calibri Light"/>
                <a:cs typeface="Calibri Light"/>
              </a:rPr>
              <a:t>For eksempel at det </a:t>
            </a:r>
            <a:r>
              <a:rPr sz="2950" b="0" spc="-20" dirty="0">
                <a:solidFill>
                  <a:srgbClr val="273347"/>
                </a:solidFill>
                <a:latin typeface="Calibri Light"/>
                <a:cs typeface="Calibri Light"/>
              </a:rPr>
              <a:t>er </a:t>
            </a:r>
            <a:r>
              <a:rPr sz="2950" b="0" spc="-25" dirty="0">
                <a:solidFill>
                  <a:srgbClr val="273347"/>
                </a:solidFill>
                <a:latin typeface="Calibri Light"/>
                <a:cs typeface="Calibri Light"/>
              </a:rPr>
              <a:t>godt </a:t>
            </a:r>
            <a:r>
              <a:rPr sz="2950" b="0" spc="-20" dirty="0">
                <a:solidFill>
                  <a:srgbClr val="273347"/>
                </a:solidFill>
                <a:latin typeface="Calibri Light"/>
                <a:cs typeface="Calibri Light"/>
              </a:rPr>
              <a:t>med </a:t>
            </a:r>
            <a:r>
              <a:rPr sz="2950" b="0" spc="-15" dirty="0">
                <a:solidFill>
                  <a:srgbClr val="273347"/>
                </a:solidFill>
                <a:latin typeface="Calibri Light"/>
                <a:cs typeface="Calibri Light"/>
              </a:rPr>
              <a:t>de </a:t>
            </a:r>
            <a:r>
              <a:rPr sz="2950" b="0" spc="-40" dirty="0">
                <a:solidFill>
                  <a:srgbClr val="273347"/>
                </a:solidFill>
                <a:latin typeface="Calibri Light"/>
                <a:cs typeface="Calibri Light"/>
              </a:rPr>
              <a:t>nye </a:t>
            </a:r>
            <a:r>
              <a:rPr sz="2950" b="0" spc="-35" dirty="0">
                <a:solidFill>
                  <a:srgbClr val="273347"/>
                </a:solidFill>
                <a:latin typeface="Calibri Light"/>
                <a:cs typeface="Calibri Light"/>
              </a:rPr>
              <a:t> </a:t>
            </a:r>
            <a:r>
              <a:rPr sz="2950" b="0" spc="-65" dirty="0">
                <a:solidFill>
                  <a:srgbClr val="273347"/>
                </a:solidFill>
                <a:latin typeface="Calibri Light"/>
                <a:cs typeface="Calibri Light"/>
              </a:rPr>
              <a:t>lokaler.</a:t>
            </a:r>
            <a:r>
              <a:rPr sz="2950" b="0" spc="-125" dirty="0">
                <a:solidFill>
                  <a:srgbClr val="273347"/>
                </a:solidFill>
                <a:latin typeface="Calibri Light"/>
                <a:cs typeface="Calibri Light"/>
              </a:rPr>
              <a:t> </a:t>
            </a:r>
            <a:r>
              <a:rPr sz="2950" b="0" spc="-20" dirty="0">
                <a:solidFill>
                  <a:srgbClr val="273347"/>
                </a:solidFill>
                <a:latin typeface="Calibri Light"/>
                <a:cs typeface="Calibri Light"/>
              </a:rPr>
              <a:t>Det</a:t>
            </a:r>
            <a:r>
              <a:rPr sz="2950" b="0" spc="-120" dirty="0">
                <a:solidFill>
                  <a:srgbClr val="273347"/>
                </a:solidFill>
                <a:latin typeface="Calibri Light"/>
                <a:cs typeface="Calibri Light"/>
              </a:rPr>
              <a:t> </a:t>
            </a:r>
            <a:r>
              <a:rPr sz="2950" b="0" spc="-20" dirty="0">
                <a:solidFill>
                  <a:srgbClr val="273347"/>
                </a:solidFill>
                <a:latin typeface="Calibri Light"/>
                <a:cs typeface="Calibri Light"/>
              </a:rPr>
              <a:t>er</a:t>
            </a:r>
            <a:r>
              <a:rPr sz="2950" b="0" spc="-120" dirty="0">
                <a:solidFill>
                  <a:srgbClr val="273347"/>
                </a:solidFill>
                <a:latin typeface="Calibri Light"/>
                <a:cs typeface="Calibri Light"/>
              </a:rPr>
              <a:t> </a:t>
            </a:r>
            <a:r>
              <a:rPr sz="2950" b="0" spc="-20" dirty="0">
                <a:solidFill>
                  <a:srgbClr val="273347"/>
                </a:solidFill>
                <a:latin typeface="Calibri Light"/>
                <a:cs typeface="Calibri Light"/>
              </a:rPr>
              <a:t>jo</a:t>
            </a:r>
            <a:r>
              <a:rPr sz="2950" b="0" spc="-125" dirty="0">
                <a:solidFill>
                  <a:srgbClr val="273347"/>
                </a:solidFill>
                <a:latin typeface="Calibri Light"/>
                <a:cs typeface="Calibri Light"/>
              </a:rPr>
              <a:t> </a:t>
            </a:r>
            <a:r>
              <a:rPr sz="2950" b="0" spc="-5" dirty="0">
                <a:solidFill>
                  <a:srgbClr val="273347"/>
                </a:solidFill>
                <a:latin typeface="Calibri Light"/>
                <a:cs typeface="Calibri Light"/>
              </a:rPr>
              <a:t>så</a:t>
            </a:r>
            <a:r>
              <a:rPr sz="2950" b="0" spc="-120" dirty="0">
                <a:solidFill>
                  <a:srgbClr val="273347"/>
                </a:solidFill>
                <a:latin typeface="Calibri Light"/>
                <a:cs typeface="Calibri Light"/>
              </a:rPr>
              <a:t> </a:t>
            </a:r>
            <a:r>
              <a:rPr sz="2950" b="0" spc="-35" dirty="0">
                <a:solidFill>
                  <a:srgbClr val="273347"/>
                </a:solidFill>
                <a:latin typeface="Calibri Light"/>
                <a:cs typeface="Calibri Light"/>
              </a:rPr>
              <a:t>meget</a:t>
            </a:r>
            <a:r>
              <a:rPr sz="2950" b="0" spc="-114" dirty="0">
                <a:solidFill>
                  <a:srgbClr val="273347"/>
                </a:solidFill>
                <a:latin typeface="Calibri Light"/>
                <a:cs typeface="Calibri Light"/>
              </a:rPr>
              <a:t> </a:t>
            </a:r>
            <a:r>
              <a:rPr sz="2950" b="0" spc="-35" dirty="0">
                <a:solidFill>
                  <a:srgbClr val="273347"/>
                </a:solidFill>
                <a:latin typeface="Calibri Light"/>
                <a:cs typeface="Calibri Light"/>
              </a:rPr>
              <a:t>federe</a:t>
            </a:r>
            <a:r>
              <a:rPr sz="2950" b="0" spc="-125" dirty="0">
                <a:solidFill>
                  <a:srgbClr val="273347"/>
                </a:solidFill>
                <a:latin typeface="Calibri Light"/>
                <a:cs typeface="Calibri Light"/>
              </a:rPr>
              <a:t> </a:t>
            </a:r>
            <a:r>
              <a:rPr sz="2950" b="0" spc="-25" dirty="0">
                <a:solidFill>
                  <a:srgbClr val="273347"/>
                </a:solidFill>
                <a:latin typeface="Calibri Light"/>
                <a:cs typeface="Calibri Light"/>
              </a:rPr>
              <a:t>end</a:t>
            </a:r>
            <a:r>
              <a:rPr sz="2950" b="0" spc="-114" dirty="0">
                <a:solidFill>
                  <a:srgbClr val="273347"/>
                </a:solidFill>
                <a:latin typeface="Calibri Light"/>
                <a:cs typeface="Calibri Light"/>
              </a:rPr>
              <a:t> </a:t>
            </a:r>
            <a:r>
              <a:rPr sz="2950" b="0" spc="-25" dirty="0">
                <a:solidFill>
                  <a:srgbClr val="273347"/>
                </a:solidFill>
                <a:latin typeface="Calibri Light"/>
                <a:cs typeface="Calibri Light"/>
              </a:rPr>
              <a:t>at</a:t>
            </a:r>
            <a:r>
              <a:rPr sz="2950" b="0" spc="-120" dirty="0">
                <a:solidFill>
                  <a:srgbClr val="273347"/>
                </a:solidFill>
                <a:latin typeface="Calibri Light"/>
                <a:cs typeface="Calibri Light"/>
              </a:rPr>
              <a:t> </a:t>
            </a:r>
            <a:r>
              <a:rPr sz="2950" b="0" spc="-35" dirty="0">
                <a:solidFill>
                  <a:srgbClr val="273347"/>
                </a:solidFill>
                <a:latin typeface="Calibri Light"/>
                <a:cs typeface="Calibri Light"/>
              </a:rPr>
              <a:t>sidde</a:t>
            </a:r>
            <a:r>
              <a:rPr sz="2950" b="0" spc="-125" dirty="0">
                <a:solidFill>
                  <a:srgbClr val="273347"/>
                </a:solidFill>
                <a:latin typeface="Calibri Light"/>
                <a:cs typeface="Calibri Light"/>
              </a:rPr>
              <a:t> </a:t>
            </a:r>
            <a:r>
              <a:rPr sz="2950" b="0" dirty="0">
                <a:solidFill>
                  <a:srgbClr val="273347"/>
                </a:solidFill>
                <a:latin typeface="Calibri Light"/>
                <a:cs typeface="Calibri Light"/>
              </a:rPr>
              <a:t>i</a:t>
            </a:r>
            <a:r>
              <a:rPr sz="2950" b="0" spc="-120" dirty="0">
                <a:solidFill>
                  <a:srgbClr val="273347"/>
                </a:solidFill>
                <a:latin typeface="Calibri Light"/>
                <a:cs typeface="Calibri Light"/>
              </a:rPr>
              <a:t> </a:t>
            </a:r>
            <a:r>
              <a:rPr sz="2950" b="0" spc="-30" dirty="0">
                <a:solidFill>
                  <a:srgbClr val="273347"/>
                </a:solidFill>
                <a:latin typeface="Calibri Light"/>
                <a:cs typeface="Calibri Light"/>
              </a:rPr>
              <a:t>sådan </a:t>
            </a:r>
            <a:r>
              <a:rPr sz="2950" b="0" spc="-655" dirty="0">
                <a:solidFill>
                  <a:srgbClr val="273347"/>
                </a:solidFill>
                <a:latin typeface="Calibri Light"/>
                <a:cs typeface="Calibri Light"/>
              </a:rPr>
              <a:t> </a:t>
            </a:r>
            <a:r>
              <a:rPr sz="2950" b="0" spc="-20" dirty="0">
                <a:solidFill>
                  <a:srgbClr val="273347"/>
                </a:solidFill>
                <a:latin typeface="Calibri Light"/>
                <a:cs typeface="Calibri Light"/>
              </a:rPr>
              <a:t>et</a:t>
            </a:r>
            <a:r>
              <a:rPr sz="2950" b="0" dirty="0">
                <a:solidFill>
                  <a:srgbClr val="273347"/>
                </a:solidFill>
                <a:latin typeface="Calibri Light"/>
                <a:cs typeface="Calibri Light"/>
              </a:rPr>
              <a:t> </a:t>
            </a:r>
            <a:r>
              <a:rPr sz="2950" b="0" spc="-35" dirty="0">
                <a:solidFill>
                  <a:srgbClr val="273347"/>
                </a:solidFill>
                <a:latin typeface="Calibri Light"/>
                <a:cs typeface="Calibri Light"/>
              </a:rPr>
              <a:t>gammelt</a:t>
            </a:r>
            <a:r>
              <a:rPr sz="2950" b="0" spc="5" dirty="0">
                <a:solidFill>
                  <a:srgbClr val="273347"/>
                </a:solidFill>
                <a:latin typeface="Calibri Light"/>
                <a:cs typeface="Calibri Light"/>
              </a:rPr>
              <a:t> </a:t>
            </a:r>
            <a:r>
              <a:rPr sz="2950" b="0" spc="-35" dirty="0">
                <a:solidFill>
                  <a:srgbClr val="273347"/>
                </a:solidFill>
                <a:latin typeface="Calibri Light"/>
                <a:cs typeface="Calibri Light"/>
              </a:rPr>
              <a:t>slidt</a:t>
            </a:r>
            <a:r>
              <a:rPr sz="2950" b="0" spc="5" dirty="0">
                <a:solidFill>
                  <a:srgbClr val="273347"/>
                </a:solidFill>
                <a:latin typeface="Calibri Light"/>
                <a:cs typeface="Calibri Light"/>
              </a:rPr>
              <a:t> </a:t>
            </a:r>
            <a:r>
              <a:rPr sz="2950" b="0" spc="-40" dirty="0">
                <a:solidFill>
                  <a:srgbClr val="273347"/>
                </a:solidFill>
                <a:latin typeface="Calibri Light"/>
                <a:cs typeface="Calibri Light"/>
              </a:rPr>
              <a:t>lokale.</a:t>
            </a:r>
            <a:endParaRPr sz="2950">
              <a:latin typeface="Calibri Light"/>
              <a:cs typeface="Calibri Light"/>
            </a:endParaRPr>
          </a:p>
        </p:txBody>
      </p:sp>
      <p:sp>
        <p:nvSpPr>
          <p:cNvPr id="4" name="object 4"/>
          <p:cNvSpPr txBox="1"/>
          <p:nvPr/>
        </p:nvSpPr>
        <p:spPr>
          <a:xfrm>
            <a:off x="9486124" y="4607938"/>
            <a:ext cx="7787640" cy="1797685"/>
          </a:xfrm>
          <a:prstGeom prst="rect">
            <a:avLst/>
          </a:prstGeom>
        </p:spPr>
        <p:txBody>
          <a:bodyPr vert="horz" wrap="square" lIns="0" tIns="38100" rIns="0" bIns="0" rtlCol="0">
            <a:spAutoFit/>
          </a:bodyPr>
          <a:lstStyle/>
          <a:p>
            <a:pPr marL="12700" marR="5080" algn="just">
              <a:lnSpc>
                <a:spcPts val="3460"/>
              </a:lnSpc>
              <a:spcBef>
                <a:spcPts val="300"/>
              </a:spcBef>
            </a:pPr>
            <a:r>
              <a:rPr sz="2950" b="0" spc="-35" dirty="0">
                <a:solidFill>
                  <a:srgbClr val="273347"/>
                </a:solidFill>
                <a:latin typeface="Calibri Light"/>
                <a:cs typeface="Calibri Light"/>
              </a:rPr>
              <a:t>Man </a:t>
            </a:r>
            <a:r>
              <a:rPr sz="2950" b="0" spc="-25" dirty="0">
                <a:solidFill>
                  <a:srgbClr val="273347"/>
                </a:solidFill>
                <a:latin typeface="Calibri Light"/>
                <a:cs typeface="Calibri Light"/>
              </a:rPr>
              <a:t>kan </a:t>
            </a:r>
            <a:r>
              <a:rPr sz="2950" b="0" spc="-45" dirty="0">
                <a:solidFill>
                  <a:srgbClr val="273347"/>
                </a:solidFill>
                <a:latin typeface="Calibri Light"/>
                <a:cs typeface="Calibri Light"/>
              </a:rPr>
              <a:t>koncentrere </a:t>
            </a:r>
            <a:r>
              <a:rPr sz="2950" b="0" spc="-30" dirty="0">
                <a:solidFill>
                  <a:srgbClr val="273347"/>
                </a:solidFill>
                <a:latin typeface="Calibri Light"/>
                <a:cs typeface="Calibri Light"/>
              </a:rPr>
              <a:t>sig </a:t>
            </a:r>
            <a:r>
              <a:rPr sz="2950" b="0" dirty="0">
                <a:solidFill>
                  <a:srgbClr val="273347"/>
                </a:solidFill>
                <a:latin typeface="Calibri Light"/>
                <a:cs typeface="Calibri Light"/>
              </a:rPr>
              <a:t>i </a:t>
            </a:r>
            <a:r>
              <a:rPr sz="2950" b="0" spc="-40" dirty="0">
                <a:solidFill>
                  <a:srgbClr val="273347"/>
                </a:solidFill>
                <a:latin typeface="Calibri Light"/>
                <a:cs typeface="Calibri Light"/>
              </a:rPr>
              <a:t>længere </a:t>
            </a:r>
            <a:r>
              <a:rPr sz="2950" b="0" spc="-15" dirty="0">
                <a:solidFill>
                  <a:srgbClr val="273347"/>
                </a:solidFill>
                <a:latin typeface="Calibri Light"/>
                <a:cs typeface="Calibri Light"/>
              </a:rPr>
              <a:t>tid ad </a:t>
            </a:r>
            <a:r>
              <a:rPr sz="2950" b="0" spc="-35" dirty="0">
                <a:solidFill>
                  <a:srgbClr val="273347"/>
                </a:solidFill>
                <a:latin typeface="Calibri Light"/>
                <a:cs typeface="Calibri Light"/>
              </a:rPr>
              <a:t>gangen </a:t>
            </a:r>
            <a:r>
              <a:rPr sz="2950" b="0" dirty="0">
                <a:solidFill>
                  <a:srgbClr val="273347"/>
                </a:solidFill>
                <a:latin typeface="Calibri Light"/>
                <a:cs typeface="Calibri Light"/>
              </a:rPr>
              <a:t>i </a:t>
            </a:r>
            <a:r>
              <a:rPr sz="2950" b="0" spc="5" dirty="0">
                <a:solidFill>
                  <a:srgbClr val="273347"/>
                </a:solidFill>
                <a:latin typeface="Calibri Light"/>
                <a:cs typeface="Calibri Light"/>
              </a:rPr>
              <a:t> </a:t>
            </a:r>
            <a:r>
              <a:rPr sz="2950" b="0" spc="-30" dirty="0">
                <a:solidFill>
                  <a:srgbClr val="273347"/>
                </a:solidFill>
                <a:latin typeface="Calibri Light"/>
                <a:cs typeface="Calibri Light"/>
              </a:rPr>
              <a:t>stedet for </a:t>
            </a:r>
            <a:r>
              <a:rPr sz="2950" b="0" spc="-25" dirty="0">
                <a:solidFill>
                  <a:srgbClr val="273347"/>
                </a:solidFill>
                <a:latin typeface="Calibri Light"/>
                <a:cs typeface="Calibri Light"/>
              </a:rPr>
              <a:t>at </a:t>
            </a:r>
            <a:r>
              <a:rPr sz="2950" b="0" spc="-35" dirty="0">
                <a:solidFill>
                  <a:srgbClr val="273347"/>
                </a:solidFill>
                <a:latin typeface="Calibri Light"/>
                <a:cs typeface="Calibri Light"/>
              </a:rPr>
              <a:t>sidde </a:t>
            </a:r>
            <a:r>
              <a:rPr sz="2950" b="0" dirty="0">
                <a:solidFill>
                  <a:srgbClr val="273347"/>
                </a:solidFill>
                <a:latin typeface="Calibri Light"/>
                <a:cs typeface="Calibri Light"/>
              </a:rPr>
              <a:t>i </a:t>
            </a:r>
            <a:r>
              <a:rPr sz="2950" b="0" spc="-20" dirty="0">
                <a:solidFill>
                  <a:srgbClr val="273347"/>
                </a:solidFill>
                <a:latin typeface="Calibri Light"/>
                <a:cs typeface="Calibri Light"/>
              </a:rPr>
              <a:t>et </a:t>
            </a:r>
            <a:r>
              <a:rPr sz="2950" b="0" spc="-30" dirty="0">
                <a:solidFill>
                  <a:srgbClr val="273347"/>
                </a:solidFill>
                <a:latin typeface="Calibri Light"/>
                <a:cs typeface="Calibri Light"/>
              </a:rPr>
              <a:t>lokale </a:t>
            </a:r>
            <a:r>
              <a:rPr sz="2950" b="0" spc="-20" dirty="0">
                <a:solidFill>
                  <a:srgbClr val="273347"/>
                </a:solidFill>
                <a:latin typeface="Calibri Light"/>
                <a:cs typeface="Calibri Light"/>
              </a:rPr>
              <a:t>med </a:t>
            </a:r>
            <a:r>
              <a:rPr sz="2950" b="0" spc="10" dirty="0">
                <a:solidFill>
                  <a:srgbClr val="273347"/>
                </a:solidFill>
                <a:latin typeface="Calibri Light"/>
                <a:cs typeface="Calibri Light"/>
              </a:rPr>
              <a:t>tyk </a:t>
            </a:r>
            <a:r>
              <a:rPr sz="2950" b="0" spc="-35" dirty="0">
                <a:solidFill>
                  <a:srgbClr val="273347"/>
                </a:solidFill>
                <a:latin typeface="Calibri Light"/>
                <a:cs typeface="Calibri Light"/>
              </a:rPr>
              <a:t>luft. </a:t>
            </a:r>
            <a:r>
              <a:rPr sz="2950" b="0" spc="-25" dirty="0">
                <a:solidFill>
                  <a:srgbClr val="273347"/>
                </a:solidFill>
                <a:latin typeface="Calibri Light"/>
                <a:cs typeface="Calibri Light"/>
              </a:rPr>
              <a:t>Her </a:t>
            </a:r>
            <a:r>
              <a:rPr sz="2950" b="0" spc="-20" dirty="0">
                <a:solidFill>
                  <a:srgbClr val="273347"/>
                </a:solidFill>
                <a:latin typeface="Calibri Light"/>
                <a:cs typeface="Calibri Light"/>
              </a:rPr>
              <a:t>er </a:t>
            </a:r>
            <a:r>
              <a:rPr sz="2950" b="0" spc="-25" dirty="0">
                <a:solidFill>
                  <a:srgbClr val="273347"/>
                </a:solidFill>
                <a:latin typeface="Calibri Light"/>
                <a:cs typeface="Calibri Light"/>
              </a:rPr>
              <a:t>det </a:t>
            </a:r>
            <a:r>
              <a:rPr sz="2950" b="0" spc="-655" dirty="0">
                <a:solidFill>
                  <a:srgbClr val="273347"/>
                </a:solidFill>
                <a:latin typeface="Calibri Light"/>
                <a:cs typeface="Calibri Light"/>
              </a:rPr>
              <a:t> </a:t>
            </a:r>
            <a:r>
              <a:rPr sz="2950" b="0" spc="-15" dirty="0">
                <a:solidFill>
                  <a:srgbClr val="273347"/>
                </a:solidFill>
                <a:latin typeface="Calibri Light"/>
                <a:cs typeface="Calibri Light"/>
              </a:rPr>
              <a:t>lyst </a:t>
            </a:r>
            <a:r>
              <a:rPr sz="2950" b="0" spc="-5" dirty="0">
                <a:solidFill>
                  <a:srgbClr val="273347"/>
                </a:solidFill>
                <a:latin typeface="Calibri Light"/>
                <a:cs typeface="Calibri Light"/>
              </a:rPr>
              <a:t>og </a:t>
            </a:r>
            <a:r>
              <a:rPr sz="2950" b="0" spc="-30" dirty="0">
                <a:solidFill>
                  <a:srgbClr val="273347"/>
                </a:solidFill>
                <a:latin typeface="Calibri Light"/>
                <a:cs typeface="Calibri Light"/>
              </a:rPr>
              <a:t>højt </a:t>
            </a:r>
            <a:r>
              <a:rPr sz="2950" b="0" spc="-20" dirty="0">
                <a:solidFill>
                  <a:srgbClr val="273347"/>
                </a:solidFill>
                <a:latin typeface="Calibri Light"/>
                <a:cs typeface="Calibri Light"/>
              </a:rPr>
              <a:t>til </a:t>
            </a:r>
            <a:r>
              <a:rPr sz="2950" b="0" spc="-40" dirty="0">
                <a:solidFill>
                  <a:srgbClr val="273347"/>
                </a:solidFill>
                <a:latin typeface="Calibri Light"/>
                <a:cs typeface="Calibri Light"/>
              </a:rPr>
              <a:t>loftet. </a:t>
            </a:r>
            <a:r>
              <a:rPr sz="2950" b="0" spc="-35" dirty="0">
                <a:solidFill>
                  <a:srgbClr val="273347"/>
                </a:solidFill>
                <a:latin typeface="Calibri Light"/>
                <a:cs typeface="Calibri Light"/>
              </a:rPr>
              <a:t>Man bliver ligesom </a:t>
            </a:r>
            <a:r>
              <a:rPr sz="2950" b="0" spc="-30" dirty="0">
                <a:solidFill>
                  <a:srgbClr val="273347"/>
                </a:solidFill>
                <a:latin typeface="Calibri Light"/>
                <a:cs typeface="Calibri Light"/>
              </a:rPr>
              <a:t>mere </a:t>
            </a:r>
            <a:r>
              <a:rPr sz="2950" b="0" spc="-40" dirty="0">
                <a:solidFill>
                  <a:srgbClr val="273347"/>
                </a:solidFill>
                <a:latin typeface="Calibri Light"/>
                <a:cs typeface="Calibri Light"/>
              </a:rPr>
              <a:t>fokus- </a:t>
            </a:r>
            <a:r>
              <a:rPr sz="2950" b="0" spc="-35" dirty="0">
                <a:solidFill>
                  <a:srgbClr val="273347"/>
                </a:solidFill>
                <a:latin typeface="Calibri Light"/>
                <a:cs typeface="Calibri Light"/>
              </a:rPr>
              <a:t> eret</a:t>
            </a:r>
            <a:r>
              <a:rPr sz="2950" b="0" dirty="0">
                <a:solidFill>
                  <a:srgbClr val="273347"/>
                </a:solidFill>
                <a:latin typeface="Calibri Light"/>
                <a:cs typeface="Calibri Light"/>
              </a:rPr>
              <a:t> </a:t>
            </a:r>
            <a:r>
              <a:rPr sz="2950" b="0" spc="-15" dirty="0">
                <a:solidFill>
                  <a:srgbClr val="273347"/>
                </a:solidFill>
                <a:latin typeface="Calibri Light"/>
                <a:cs typeface="Calibri Light"/>
              </a:rPr>
              <a:t>på</a:t>
            </a:r>
            <a:r>
              <a:rPr sz="2950" b="0" spc="5" dirty="0">
                <a:solidFill>
                  <a:srgbClr val="273347"/>
                </a:solidFill>
                <a:latin typeface="Calibri Light"/>
                <a:cs typeface="Calibri Light"/>
              </a:rPr>
              <a:t> </a:t>
            </a:r>
            <a:r>
              <a:rPr sz="2950" b="0" spc="-30" dirty="0">
                <a:solidFill>
                  <a:srgbClr val="273347"/>
                </a:solidFill>
                <a:latin typeface="Calibri Light"/>
                <a:cs typeface="Calibri Light"/>
              </a:rPr>
              <a:t>sit</a:t>
            </a:r>
            <a:r>
              <a:rPr sz="2950" b="0" spc="5" dirty="0">
                <a:solidFill>
                  <a:srgbClr val="273347"/>
                </a:solidFill>
                <a:latin typeface="Calibri Light"/>
                <a:cs typeface="Calibri Light"/>
              </a:rPr>
              <a:t> </a:t>
            </a:r>
            <a:r>
              <a:rPr sz="2950" b="0" spc="-40" dirty="0">
                <a:solidFill>
                  <a:srgbClr val="273347"/>
                </a:solidFill>
                <a:latin typeface="Calibri Light"/>
                <a:cs typeface="Calibri Light"/>
              </a:rPr>
              <a:t>arbejde.</a:t>
            </a:r>
            <a:endParaRPr sz="2950">
              <a:latin typeface="Calibri Light"/>
              <a:cs typeface="Calibri Light"/>
            </a:endParaRPr>
          </a:p>
        </p:txBody>
      </p:sp>
      <p:sp>
        <p:nvSpPr>
          <p:cNvPr id="5" name="object 5"/>
          <p:cNvSpPr txBox="1"/>
          <p:nvPr/>
        </p:nvSpPr>
        <p:spPr>
          <a:xfrm>
            <a:off x="9486124" y="6807075"/>
            <a:ext cx="7787640" cy="1797685"/>
          </a:xfrm>
          <a:prstGeom prst="rect">
            <a:avLst/>
          </a:prstGeom>
        </p:spPr>
        <p:txBody>
          <a:bodyPr vert="horz" wrap="square" lIns="0" tIns="38100" rIns="0" bIns="0" rtlCol="0">
            <a:spAutoFit/>
          </a:bodyPr>
          <a:lstStyle/>
          <a:p>
            <a:pPr marL="12700" marR="5080" algn="just">
              <a:lnSpc>
                <a:spcPts val="3460"/>
              </a:lnSpc>
              <a:spcBef>
                <a:spcPts val="300"/>
              </a:spcBef>
            </a:pPr>
            <a:r>
              <a:rPr sz="2950" b="0" spc="-20" dirty="0">
                <a:solidFill>
                  <a:srgbClr val="273347"/>
                </a:solidFill>
                <a:latin typeface="Calibri Light"/>
                <a:cs typeface="Calibri Light"/>
              </a:rPr>
              <a:t>Der er </a:t>
            </a:r>
            <a:r>
              <a:rPr sz="2950" b="0" spc="-10" dirty="0">
                <a:solidFill>
                  <a:srgbClr val="273347"/>
                </a:solidFill>
                <a:latin typeface="Calibri Light"/>
                <a:cs typeface="Calibri Light"/>
              </a:rPr>
              <a:t>også </a:t>
            </a:r>
            <a:r>
              <a:rPr sz="2950" b="0" spc="-40" dirty="0">
                <a:solidFill>
                  <a:srgbClr val="273347"/>
                </a:solidFill>
                <a:latin typeface="Calibri Light"/>
                <a:cs typeface="Calibri Light"/>
              </a:rPr>
              <a:t>mange </a:t>
            </a:r>
            <a:r>
              <a:rPr sz="2950" b="0" spc="-50" dirty="0">
                <a:solidFill>
                  <a:srgbClr val="273347"/>
                </a:solidFill>
                <a:latin typeface="Calibri Light"/>
                <a:cs typeface="Calibri Light"/>
              </a:rPr>
              <a:t>aktiviteter, </a:t>
            </a:r>
            <a:r>
              <a:rPr sz="2950" b="0" spc="-35" dirty="0">
                <a:solidFill>
                  <a:srgbClr val="273347"/>
                </a:solidFill>
                <a:latin typeface="Calibri Light"/>
                <a:cs typeface="Calibri Light"/>
              </a:rPr>
              <a:t>man </a:t>
            </a:r>
            <a:r>
              <a:rPr sz="2950" b="0" spc="-25" dirty="0">
                <a:solidFill>
                  <a:srgbClr val="273347"/>
                </a:solidFill>
                <a:latin typeface="Calibri Light"/>
                <a:cs typeface="Calibri Light"/>
              </a:rPr>
              <a:t>kan </a:t>
            </a:r>
            <a:r>
              <a:rPr sz="2950" b="0" spc="-45" dirty="0">
                <a:solidFill>
                  <a:srgbClr val="273347"/>
                </a:solidFill>
                <a:latin typeface="Calibri Light"/>
                <a:cs typeface="Calibri Light"/>
              </a:rPr>
              <a:t>lave </a:t>
            </a:r>
            <a:r>
              <a:rPr sz="2950" b="0" dirty="0">
                <a:solidFill>
                  <a:srgbClr val="273347"/>
                </a:solidFill>
                <a:latin typeface="Calibri Light"/>
                <a:cs typeface="Calibri Light"/>
              </a:rPr>
              <a:t>i </a:t>
            </a:r>
            <a:r>
              <a:rPr sz="2950" b="0" spc="-40" dirty="0">
                <a:solidFill>
                  <a:srgbClr val="273347"/>
                </a:solidFill>
                <a:latin typeface="Calibri Light"/>
                <a:cs typeface="Calibri Light"/>
              </a:rPr>
              <a:t>frikvar- </a:t>
            </a:r>
            <a:r>
              <a:rPr sz="2950" b="0" spc="-655" dirty="0">
                <a:solidFill>
                  <a:srgbClr val="273347"/>
                </a:solidFill>
                <a:latin typeface="Calibri Light"/>
                <a:cs typeface="Calibri Light"/>
              </a:rPr>
              <a:t> </a:t>
            </a:r>
            <a:r>
              <a:rPr sz="2950" b="0" spc="-40" dirty="0">
                <a:solidFill>
                  <a:srgbClr val="273347"/>
                </a:solidFill>
                <a:latin typeface="Calibri Light"/>
                <a:cs typeface="Calibri Light"/>
              </a:rPr>
              <a:t>tererne</a:t>
            </a:r>
            <a:r>
              <a:rPr sz="2950" b="0" spc="-150" dirty="0">
                <a:solidFill>
                  <a:srgbClr val="273347"/>
                </a:solidFill>
                <a:latin typeface="Calibri Light"/>
                <a:cs typeface="Calibri Light"/>
              </a:rPr>
              <a:t> </a:t>
            </a:r>
            <a:r>
              <a:rPr sz="2950" b="0" spc="-5" dirty="0">
                <a:solidFill>
                  <a:srgbClr val="273347"/>
                </a:solidFill>
                <a:latin typeface="Calibri Light"/>
                <a:cs typeface="Calibri Light"/>
              </a:rPr>
              <a:t>og</a:t>
            </a:r>
            <a:r>
              <a:rPr sz="2950" b="0" spc="-150" dirty="0">
                <a:solidFill>
                  <a:srgbClr val="273347"/>
                </a:solidFill>
                <a:latin typeface="Calibri Light"/>
                <a:cs typeface="Calibri Light"/>
              </a:rPr>
              <a:t> </a:t>
            </a:r>
            <a:r>
              <a:rPr sz="2950" b="0" spc="-35" dirty="0">
                <a:solidFill>
                  <a:srgbClr val="273347"/>
                </a:solidFill>
                <a:latin typeface="Calibri Light"/>
                <a:cs typeface="Calibri Light"/>
              </a:rPr>
              <a:t>sådan.</a:t>
            </a:r>
            <a:r>
              <a:rPr sz="2950" b="0" spc="-145" dirty="0">
                <a:solidFill>
                  <a:srgbClr val="273347"/>
                </a:solidFill>
                <a:latin typeface="Calibri Light"/>
                <a:cs typeface="Calibri Light"/>
              </a:rPr>
              <a:t> </a:t>
            </a:r>
            <a:r>
              <a:rPr sz="2950" b="0" spc="-20" dirty="0">
                <a:solidFill>
                  <a:srgbClr val="273347"/>
                </a:solidFill>
                <a:latin typeface="Calibri Light"/>
                <a:cs typeface="Calibri Light"/>
              </a:rPr>
              <a:t>Der</a:t>
            </a:r>
            <a:r>
              <a:rPr sz="2950" b="0" spc="-150" dirty="0">
                <a:solidFill>
                  <a:srgbClr val="273347"/>
                </a:solidFill>
                <a:latin typeface="Calibri Light"/>
                <a:cs typeface="Calibri Light"/>
              </a:rPr>
              <a:t> </a:t>
            </a:r>
            <a:r>
              <a:rPr sz="2950" b="0" spc="-20" dirty="0">
                <a:solidFill>
                  <a:srgbClr val="273347"/>
                </a:solidFill>
                <a:latin typeface="Calibri Light"/>
                <a:cs typeface="Calibri Light"/>
              </a:rPr>
              <a:t>er</a:t>
            </a:r>
            <a:r>
              <a:rPr sz="2950" b="0" spc="-145" dirty="0">
                <a:solidFill>
                  <a:srgbClr val="273347"/>
                </a:solidFill>
                <a:latin typeface="Calibri Light"/>
                <a:cs typeface="Calibri Light"/>
              </a:rPr>
              <a:t> </a:t>
            </a:r>
            <a:r>
              <a:rPr sz="2950" b="0" spc="-50" dirty="0">
                <a:solidFill>
                  <a:srgbClr val="273347"/>
                </a:solidFill>
                <a:latin typeface="Calibri Light"/>
                <a:cs typeface="Calibri Light"/>
              </a:rPr>
              <a:t>basket,</a:t>
            </a:r>
            <a:r>
              <a:rPr sz="2950" b="0" spc="-150" dirty="0">
                <a:solidFill>
                  <a:srgbClr val="273347"/>
                </a:solidFill>
                <a:latin typeface="Calibri Light"/>
                <a:cs typeface="Calibri Light"/>
              </a:rPr>
              <a:t> </a:t>
            </a:r>
            <a:r>
              <a:rPr sz="2950" b="0" spc="-45" dirty="0">
                <a:solidFill>
                  <a:srgbClr val="273347"/>
                </a:solidFill>
                <a:latin typeface="Calibri Light"/>
                <a:cs typeface="Calibri Light"/>
              </a:rPr>
              <a:t>bordtennis,</a:t>
            </a:r>
            <a:r>
              <a:rPr sz="2950" b="0" spc="-150" dirty="0">
                <a:solidFill>
                  <a:srgbClr val="273347"/>
                </a:solidFill>
                <a:latin typeface="Calibri Light"/>
                <a:cs typeface="Calibri Light"/>
              </a:rPr>
              <a:t> </a:t>
            </a:r>
            <a:r>
              <a:rPr sz="2950" b="0" spc="-25" dirty="0">
                <a:solidFill>
                  <a:srgbClr val="273347"/>
                </a:solidFill>
                <a:latin typeface="Calibri Light"/>
                <a:cs typeface="Calibri Light"/>
              </a:rPr>
              <a:t>bordfod- </a:t>
            </a:r>
            <a:r>
              <a:rPr sz="2950" b="0" spc="-655" dirty="0">
                <a:solidFill>
                  <a:srgbClr val="273347"/>
                </a:solidFill>
                <a:latin typeface="Calibri Light"/>
                <a:cs typeface="Calibri Light"/>
              </a:rPr>
              <a:t> </a:t>
            </a:r>
            <a:r>
              <a:rPr sz="2950" b="0" spc="-20" dirty="0">
                <a:solidFill>
                  <a:srgbClr val="273347"/>
                </a:solidFill>
                <a:latin typeface="Calibri Light"/>
                <a:cs typeface="Calibri Light"/>
              </a:rPr>
              <a:t>bold </a:t>
            </a:r>
            <a:r>
              <a:rPr sz="2950" b="0" spc="-5" dirty="0">
                <a:solidFill>
                  <a:srgbClr val="273347"/>
                </a:solidFill>
                <a:latin typeface="Calibri Light"/>
                <a:cs typeface="Calibri Light"/>
              </a:rPr>
              <a:t>og </a:t>
            </a:r>
            <a:r>
              <a:rPr sz="2950" b="0" spc="-60" dirty="0">
                <a:solidFill>
                  <a:srgbClr val="273347"/>
                </a:solidFill>
                <a:latin typeface="Calibri Light"/>
                <a:cs typeface="Calibri Light"/>
              </a:rPr>
              <a:t>volley. </a:t>
            </a:r>
            <a:r>
              <a:rPr sz="2950" b="0" spc="-20" dirty="0">
                <a:solidFill>
                  <a:srgbClr val="273347"/>
                </a:solidFill>
                <a:latin typeface="Calibri Light"/>
                <a:cs typeface="Calibri Light"/>
              </a:rPr>
              <a:t>Det </a:t>
            </a:r>
            <a:r>
              <a:rPr sz="2950" b="0" spc="-90" dirty="0">
                <a:solidFill>
                  <a:srgbClr val="273347"/>
                </a:solidFill>
                <a:latin typeface="Calibri Light"/>
                <a:cs typeface="Calibri Light"/>
              </a:rPr>
              <a:t>gør, </a:t>
            </a:r>
            <a:r>
              <a:rPr sz="2950" b="0" spc="-25" dirty="0">
                <a:solidFill>
                  <a:srgbClr val="273347"/>
                </a:solidFill>
                <a:latin typeface="Calibri Light"/>
                <a:cs typeface="Calibri Light"/>
              </a:rPr>
              <a:t>at der </a:t>
            </a:r>
            <a:r>
              <a:rPr sz="2950" b="0" spc="-40" dirty="0">
                <a:solidFill>
                  <a:srgbClr val="273347"/>
                </a:solidFill>
                <a:latin typeface="Calibri Light"/>
                <a:cs typeface="Calibri Light"/>
              </a:rPr>
              <a:t>kommer </a:t>
            </a:r>
            <a:r>
              <a:rPr sz="2950" b="0" spc="-20" dirty="0">
                <a:solidFill>
                  <a:srgbClr val="273347"/>
                </a:solidFill>
                <a:latin typeface="Calibri Light"/>
                <a:cs typeface="Calibri Light"/>
              </a:rPr>
              <a:t>et </a:t>
            </a:r>
            <a:r>
              <a:rPr sz="2950" b="0" spc="-40" dirty="0">
                <a:solidFill>
                  <a:srgbClr val="273347"/>
                </a:solidFill>
                <a:latin typeface="Calibri Light"/>
                <a:cs typeface="Calibri Light"/>
              </a:rPr>
              <a:t>fællesskab. </a:t>
            </a:r>
            <a:r>
              <a:rPr sz="2950" b="0" spc="-655" dirty="0">
                <a:solidFill>
                  <a:srgbClr val="273347"/>
                </a:solidFill>
                <a:latin typeface="Calibri Light"/>
                <a:cs typeface="Calibri Light"/>
              </a:rPr>
              <a:t> </a:t>
            </a:r>
            <a:r>
              <a:rPr sz="2950" b="0" spc="-35" dirty="0">
                <a:solidFill>
                  <a:srgbClr val="273347"/>
                </a:solidFill>
                <a:latin typeface="Calibri Light"/>
                <a:cs typeface="Calibri Light"/>
              </a:rPr>
              <a:t>Man</a:t>
            </a:r>
            <a:r>
              <a:rPr sz="2950" b="0" dirty="0">
                <a:solidFill>
                  <a:srgbClr val="273347"/>
                </a:solidFill>
                <a:latin typeface="Calibri Light"/>
                <a:cs typeface="Calibri Light"/>
              </a:rPr>
              <a:t> </a:t>
            </a:r>
            <a:r>
              <a:rPr sz="2950" b="0" spc="-40" dirty="0">
                <a:solidFill>
                  <a:srgbClr val="273347"/>
                </a:solidFill>
                <a:latin typeface="Calibri Light"/>
                <a:cs typeface="Calibri Light"/>
              </a:rPr>
              <a:t>har</a:t>
            </a:r>
            <a:r>
              <a:rPr sz="2950" b="0" spc="5" dirty="0">
                <a:solidFill>
                  <a:srgbClr val="273347"/>
                </a:solidFill>
                <a:latin typeface="Calibri Light"/>
                <a:cs typeface="Calibri Light"/>
              </a:rPr>
              <a:t> </a:t>
            </a:r>
            <a:r>
              <a:rPr sz="2950" b="0" spc="-25" dirty="0">
                <a:solidFill>
                  <a:srgbClr val="273347"/>
                </a:solidFill>
                <a:latin typeface="Calibri Light"/>
                <a:cs typeface="Calibri Light"/>
              </a:rPr>
              <a:t>det</a:t>
            </a:r>
            <a:r>
              <a:rPr sz="2950" b="0" spc="5" dirty="0">
                <a:solidFill>
                  <a:srgbClr val="273347"/>
                </a:solidFill>
                <a:latin typeface="Calibri Light"/>
                <a:cs typeface="Calibri Light"/>
              </a:rPr>
              <a:t> </a:t>
            </a:r>
            <a:r>
              <a:rPr sz="2950" b="0" spc="-20" dirty="0">
                <a:solidFill>
                  <a:srgbClr val="273347"/>
                </a:solidFill>
                <a:latin typeface="Calibri Light"/>
                <a:cs typeface="Calibri Light"/>
              </a:rPr>
              <a:t>sjovt</a:t>
            </a:r>
            <a:r>
              <a:rPr sz="2950" b="0" spc="5" dirty="0">
                <a:solidFill>
                  <a:srgbClr val="273347"/>
                </a:solidFill>
                <a:latin typeface="Calibri Light"/>
                <a:cs typeface="Calibri Light"/>
              </a:rPr>
              <a:t> </a:t>
            </a:r>
            <a:r>
              <a:rPr sz="2950" b="0" spc="-20" dirty="0">
                <a:solidFill>
                  <a:srgbClr val="273347"/>
                </a:solidFill>
                <a:latin typeface="Calibri Light"/>
                <a:cs typeface="Calibri Light"/>
              </a:rPr>
              <a:t>med</a:t>
            </a:r>
            <a:r>
              <a:rPr sz="2950" b="0" spc="5" dirty="0">
                <a:solidFill>
                  <a:srgbClr val="273347"/>
                </a:solidFill>
                <a:latin typeface="Calibri Light"/>
                <a:cs typeface="Calibri Light"/>
              </a:rPr>
              <a:t> </a:t>
            </a:r>
            <a:r>
              <a:rPr sz="2950" b="0" spc="-45" dirty="0">
                <a:solidFill>
                  <a:srgbClr val="273347"/>
                </a:solidFill>
                <a:latin typeface="Calibri Light"/>
                <a:cs typeface="Calibri Light"/>
              </a:rPr>
              <a:t>hinanden.</a:t>
            </a:r>
            <a:endParaRPr sz="2950">
              <a:latin typeface="Calibri Light"/>
              <a:cs typeface="Calibri Light"/>
            </a:endParaRPr>
          </a:p>
        </p:txBody>
      </p:sp>
      <p:sp>
        <p:nvSpPr>
          <p:cNvPr id="6" name="object 6"/>
          <p:cNvSpPr txBox="1"/>
          <p:nvPr/>
        </p:nvSpPr>
        <p:spPr>
          <a:xfrm>
            <a:off x="8634024" y="1130388"/>
            <a:ext cx="796925" cy="2312670"/>
          </a:xfrm>
          <a:prstGeom prst="rect">
            <a:avLst/>
          </a:prstGeom>
        </p:spPr>
        <p:txBody>
          <a:bodyPr vert="horz" wrap="square" lIns="0" tIns="13335" rIns="0" bIns="0" rtlCol="0">
            <a:spAutoFit/>
          </a:bodyPr>
          <a:lstStyle/>
          <a:p>
            <a:pPr marL="12700">
              <a:lnSpc>
                <a:spcPct val="100000"/>
              </a:lnSpc>
              <a:spcBef>
                <a:spcPts val="105"/>
              </a:spcBef>
            </a:pPr>
            <a:r>
              <a:rPr sz="15000" dirty="0">
                <a:solidFill>
                  <a:srgbClr val="006C7F"/>
                </a:solidFill>
                <a:latin typeface="Baskerville Old Face"/>
                <a:cs typeface="Baskerville Old Face"/>
              </a:rPr>
              <a:t>“</a:t>
            </a:r>
            <a:endParaRPr sz="15000">
              <a:latin typeface="Baskerville Old Face"/>
              <a:cs typeface="Baskerville Old Face"/>
            </a:endParaRPr>
          </a:p>
        </p:txBody>
      </p:sp>
      <p:sp>
        <p:nvSpPr>
          <p:cNvPr id="7" name="object 7"/>
          <p:cNvSpPr txBox="1"/>
          <p:nvPr/>
        </p:nvSpPr>
        <p:spPr>
          <a:xfrm>
            <a:off x="1181231" y="1324467"/>
            <a:ext cx="3543935" cy="764540"/>
          </a:xfrm>
          <a:prstGeom prst="rect">
            <a:avLst/>
          </a:prstGeom>
        </p:spPr>
        <p:txBody>
          <a:bodyPr vert="horz" wrap="square" lIns="0" tIns="67310" rIns="0" bIns="0" rtlCol="0">
            <a:spAutoFit/>
          </a:bodyPr>
          <a:lstStyle/>
          <a:p>
            <a:pPr>
              <a:lnSpc>
                <a:spcPct val="100000"/>
              </a:lnSpc>
              <a:spcBef>
                <a:spcPts val="530"/>
              </a:spcBef>
            </a:pPr>
            <a:r>
              <a:rPr sz="3950" b="1" spc="-5" dirty="0">
                <a:solidFill>
                  <a:srgbClr val="273347"/>
                </a:solidFill>
                <a:latin typeface="Titillium Web"/>
                <a:cs typeface="Titillium Web"/>
              </a:rPr>
              <a:t>Skolens</a:t>
            </a:r>
            <a:r>
              <a:rPr sz="3950" b="1" spc="-45" dirty="0">
                <a:solidFill>
                  <a:srgbClr val="273347"/>
                </a:solidFill>
                <a:latin typeface="Titillium Web"/>
                <a:cs typeface="Titillium Web"/>
              </a:rPr>
              <a:t> </a:t>
            </a:r>
            <a:r>
              <a:rPr sz="3950" b="1" dirty="0">
                <a:solidFill>
                  <a:srgbClr val="273347"/>
                </a:solidFill>
                <a:latin typeface="Titillium Web"/>
                <a:cs typeface="Titillium Web"/>
              </a:rPr>
              <a:t>rammer</a:t>
            </a:r>
            <a:endParaRPr sz="3950">
              <a:latin typeface="Titillium Web"/>
              <a:cs typeface="Titillium Web"/>
            </a:endParaRPr>
          </a:p>
        </p:txBody>
      </p:sp>
      <p:sp>
        <p:nvSpPr>
          <p:cNvPr id="8" name="object 8"/>
          <p:cNvSpPr/>
          <p:nvPr/>
        </p:nvSpPr>
        <p:spPr>
          <a:xfrm>
            <a:off x="0" y="0"/>
            <a:ext cx="6261735" cy="11308715"/>
          </a:xfrm>
          <a:custGeom>
            <a:avLst/>
            <a:gdLst/>
            <a:ahLst/>
            <a:cxnLst/>
            <a:rect l="l" t="t" r="r" b="b"/>
            <a:pathLst>
              <a:path w="6261735" h="11308715">
                <a:moveTo>
                  <a:pt x="6261589" y="0"/>
                </a:moveTo>
                <a:lnTo>
                  <a:pt x="0" y="0"/>
                </a:lnTo>
                <a:lnTo>
                  <a:pt x="0" y="11308556"/>
                </a:lnTo>
                <a:lnTo>
                  <a:pt x="6261589" y="11308556"/>
                </a:lnTo>
                <a:lnTo>
                  <a:pt x="6261589" y="0"/>
                </a:lnTo>
                <a:close/>
              </a:path>
            </a:pathLst>
          </a:custGeom>
          <a:solidFill>
            <a:srgbClr val="C0D7DC"/>
          </a:solidFill>
        </p:spPr>
        <p:txBody>
          <a:bodyPr wrap="square" lIns="0" tIns="0" rIns="0" bIns="0" rtlCol="0"/>
          <a:lstStyle/>
          <a:p>
            <a:endParaRPr/>
          </a:p>
        </p:txBody>
      </p:sp>
      <p:sp>
        <p:nvSpPr>
          <p:cNvPr id="9" name="object 9"/>
          <p:cNvSpPr txBox="1"/>
          <p:nvPr/>
        </p:nvSpPr>
        <p:spPr>
          <a:xfrm>
            <a:off x="364251" y="1823648"/>
            <a:ext cx="4907280" cy="490855"/>
          </a:xfrm>
          <a:prstGeom prst="rect">
            <a:avLst/>
          </a:prstGeom>
        </p:spPr>
        <p:txBody>
          <a:bodyPr vert="horz" wrap="square" lIns="0" tIns="12700" rIns="0" bIns="0" rtlCol="0">
            <a:spAutoFit/>
          </a:bodyPr>
          <a:lstStyle/>
          <a:p>
            <a:pPr marL="12700">
              <a:lnSpc>
                <a:spcPct val="100000"/>
              </a:lnSpc>
              <a:spcBef>
                <a:spcPts val="100"/>
              </a:spcBef>
            </a:pPr>
            <a:r>
              <a:rPr sz="3050" b="0" dirty="0">
                <a:solidFill>
                  <a:srgbClr val="46515A"/>
                </a:solidFill>
                <a:latin typeface="Calibri Light"/>
                <a:cs typeface="Calibri Light"/>
              </a:rPr>
              <a:t>De</a:t>
            </a:r>
            <a:r>
              <a:rPr sz="3050" b="0" spc="-15" dirty="0">
                <a:solidFill>
                  <a:srgbClr val="46515A"/>
                </a:solidFill>
                <a:latin typeface="Calibri Light"/>
                <a:cs typeface="Calibri Light"/>
              </a:rPr>
              <a:t> </a:t>
            </a:r>
            <a:r>
              <a:rPr sz="3050" b="0" spc="-25" dirty="0">
                <a:solidFill>
                  <a:srgbClr val="46515A"/>
                </a:solidFill>
                <a:latin typeface="Calibri Light"/>
                <a:cs typeface="Calibri Light"/>
              </a:rPr>
              <a:t>ydre</a:t>
            </a:r>
            <a:r>
              <a:rPr sz="3050" b="0" spc="-15" dirty="0">
                <a:solidFill>
                  <a:srgbClr val="46515A"/>
                </a:solidFill>
                <a:latin typeface="Calibri Light"/>
                <a:cs typeface="Calibri Light"/>
              </a:rPr>
              <a:t> </a:t>
            </a:r>
            <a:r>
              <a:rPr sz="3050" b="0" spc="-10" dirty="0">
                <a:solidFill>
                  <a:srgbClr val="46515A"/>
                </a:solidFill>
                <a:latin typeface="Calibri Light"/>
                <a:cs typeface="Calibri Light"/>
              </a:rPr>
              <a:t>rammer</a:t>
            </a:r>
            <a:r>
              <a:rPr sz="3050" b="0" spc="-15" dirty="0">
                <a:solidFill>
                  <a:srgbClr val="46515A"/>
                </a:solidFill>
                <a:latin typeface="Calibri Light"/>
                <a:cs typeface="Calibri Light"/>
              </a:rPr>
              <a:t> </a:t>
            </a:r>
            <a:r>
              <a:rPr sz="3050" b="0" dirty="0">
                <a:solidFill>
                  <a:srgbClr val="46515A"/>
                </a:solidFill>
                <a:latin typeface="Calibri Light"/>
                <a:cs typeface="Calibri Light"/>
              </a:rPr>
              <a:t>har</a:t>
            </a:r>
            <a:r>
              <a:rPr sz="3050" b="0" spc="-10" dirty="0">
                <a:solidFill>
                  <a:srgbClr val="46515A"/>
                </a:solidFill>
                <a:latin typeface="Calibri Light"/>
                <a:cs typeface="Calibri Light"/>
              </a:rPr>
              <a:t> betydning.</a:t>
            </a:r>
            <a:endParaRPr sz="3050">
              <a:latin typeface="Calibri Light"/>
              <a:cs typeface="Calibri Light"/>
            </a:endParaRPr>
          </a:p>
        </p:txBody>
      </p:sp>
      <p:sp>
        <p:nvSpPr>
          <p:cNvPr id="10" name="object 10"/>
          <p:cNvSpPr txBox="1"/>
          <p:nvPr/>
        </p:nvSpPr>
        <p:spPr>
          <a:xfrm>
            <a:off x="364251" y="2753463"/>
            <a:ext cx="5392420" cy="1420495"/>
          </a:xfrm>
          <a:prstGeom prst="rect">
            <a:avLst/>
          </a:prstGeom>
        </p:spPr>
        <p:txBody>
          <a:bodyPr vert="horz" wrap="square" lIns="0" tIns="12700" rIns="0" bIns="0" rtlCol="0">
            <a:spAutoFit/>
          </a:bodyPr>
          <a:lstStyle/>
          <a:p>
            <a:pPr marL="12700" marR="5080">
              <a:lnSpc>
                <a:spcPct val="100000"/>
              </a:lnSpc>
              <a:spcBef>
                <a:spcPts val="100"/>
              </a:spcBef>
            </a:pPr>
            <a:r>
              <a:rPr sz="3050" b="0" dirty="0">
                <a:solidFill>
                  <a:srgbClr val="46515A"/>
                </a:solidFill>
                <a:latin typeface="Calibri Light"/>
                <a:cs typeface="Calibri Light"/>
              </a:rPr>
              <a:t>Er</a:t>
            </a:r>
            <a:r>
              <a:rPr sz="3050" b="0" spc="-5" dirty="0">
                <a:solidFill>
                  <a:srgbClr val="46515A"/>
                </a:solidFill>
                <a:latin typeface="Calibri Light"/>
                <a:cs typeface="Calibri Light"/>
              </a:rPr>
              <a:t> </a:t>
            </a:r>
            <a:r>
              <a:rPr sz="3050" b="0" spc="-10" dirty="0">
                <a:solidFill>
                  <a:srgbClr val="46515A"/>
                </a:solidFill>
                <a:latin typeface="Calibri Light"/>
                <a:cs typeface="Calibri Light"/>
              </a:rPr>
              <a:t>sigende </a:t>
            </a:r>
            <a:r>
              <a:rPr sz="3050" b="0" spc="-30" dirty="0">
                <a:solidFill>
                  <a:srgbClr val="46515A"/>
                </a:solidFill>
                <a:latin typeface="Calibri Light"/>
                <a:cs typeface="Calibri Light"/>
              </a:rPr>
              <a:t>for</a:t>
            </a:r>
            <a:r>
              <a:rPr sz="3050" b="0" spc="-10" dirty="0">
                <a:solidFill>
                  <a:srgbClr val="46515A"/>
                </a:solidFill>
                <a:latin typeface="Calibri Light"/>
                <a:cs typeface="Calibri Light"/>
              </a:rPr>
              <a:t> hvorvidt</a:t>
            </a:r>
            <a:r>
              <a:rPr sz="3050" b="0" spc="-5" dirty="0">
                <a:solidFill>
                  <a:srgbClr val="46515A"/>
                </a:solidFill>
                <a:latin typeface="Calibri Light"/>
                <a:cs typeface="Calibri Light"/>
              </a:rPr>
              <a:t> </a:t>
            </a:r>
            <a:r>
              <a:rPr sz="3050" b="0" spc="-20" dirty="0">
                <a:solidFill>
                  <a:srgbClr val="46515A"/>
                </a:solidFill>
                <a:latin typeface="Calibri Light"/>
                <a:cs typeface="Calibri Light"/>
              </a:rPr>
              <a:t>brobyg- </a:t>
            </a:r>
            <a:r>
              <a:rPr sz="3050" b="0" spc="-15" dirty="0">
                <a:solidFill>
                  <a:srgbClr val="46515A"/>
                </a:solidFill>
                <a:latin typeface="Calibri Light"/>
                <a:cs typeface="Calibri Light"/>
              </a:rPr>
              <a:t> </a:t>
            </a:r>
            <a:r>
              <a:rPr sz="3050" b="0" spc="-5" dirty="0">
                <a:solidFill>
                  <a:srgbClr val="46515A"/>
                </a:solidFill>
                <a:latin typeface="Calibri Light"/>
                <a:cs typeface="Calibri Light"/>
              </a:rPr>
              <a:t>ningseleverne </a:t>
            </a:r>
            <a:r>
              <a:rPr sz="3050" b="0" spc="-10" dirty="0">
                <a:solidFill>
                  <a:srgbClr val="46515A"/>
                </a:solidFill>
                <a:latin typeface="Calibri Light"/>
                <a:cs typeface="Calibri Light"/>
              </a:rPr>
              <a:t>finder </a:t>
            </a:r>
            <a:r>
              <a:rPr sz="3050" b="0" spc="-5" dirty="0">
                <a:solidFill>
                  <a:srgbClr val="46515A"/>
                </a:solidFill>
                <a:latin typeface="Calibri Light"/>
                <a:cs typeface="Calibri Light"/>
              </a:rPr>
              <a:t>gymnasiet </a:t>
            </a:r>
            <a:r>
              <a:rPr sz="3050" b="0" spc="-50" dirty="0">
                <a:solidFill>
                  <a:srgbClr val="46515A"/>
                </a:solidFill>
                <a:latin typeface="Calibri Light"/>
                <a:cs typeface="Calibri Light"/>
              </a:rPr>
              <a:t>at- </a:t>
            </a:r>
            <a:r>
              <a:rPr sz="3050" b="0" spc="-675" dirty="0">
                <a:solidFill>
                  <a:srgbClr val="46515A"/>
                </a:solidFill>
                <a:latin typeface="Calibri Light"/>
                <a:cs typeface="Calibri Light"/>
              </a:rPr>
              <a:t> </a:t>
            </a:r>
            <a:r>
              <a:rPr sz="3050" b="0" spc="-15" dirty="0">
                <a:solidFill>
                  <a:srgbClr val="46515A"/>
                </a:solidFill>
                <a:latin typeface="Calibri Light"/>
                <a:cs typeface="Calibri Light"/>
              </a:rPr>
              <a:t>traktivt.</a:t>
            </a:r>
            <a:endParaRPr sz="3050">
              <a:latin typeface="Calibri Light"/>
              <a:cs typeface="Calibri Light"/>
            </a:endParaRPr>
          </a:p>
        </p:txBody>
      </p:sp>
      <p:sp>
        <p:nvSpPr>
          <p:cNvPr id="11" name="object 11"/>
          <p:cNvSpPr txBox="1"/>
          <p:nvPr/>
        </p:nvSpPr>
        <p:spPr>
          <a:xfrm>
            <a:off x="364251" y="4613092"/>
            <a:ext cx="5328285" cy="1420495"/>
          </a:xfrm>
          <a:prstGeom prst="rect">
            <a:avLst/>
          </a:prstGeom>
        </p:spPr>
        <p:txBody>
          <a:bodyPr vert="horz" wrap="square" lIns="0" tIns="12700" rIns="0" bIns="0" rtlCol="0">
            <a:spAutoFit/>
          </a:bodyPr>
          <a:lstStyle/>
          <a:p>
            <a:pPr marL="12700" marR="5080" algn="just">
              <a:lnSpc>
                <a:spcPct val="100000"/>
              </a:lnSpc>
              <a:spcBef>
                <a:spcPts val="100"/>
              </a:spcBef>
            </a:pPr>
            <a:r>
              <a:rPr sz="3050" b="1" spc="-35" dirty="0">
                <a:solidFill>
                  <a:srgbClr val="46515A"/>
                </a:solidFill>
                <a:latin typeface="Calibri"/>
                <a:cs typeface="Calibri"/>
              </a:rPr>
              <a:t>Kvantitativ </a:t>
            </a:r>
            <a:r>
              <a:rPr sz="3050" b="1" spc="-15" dirty="0">
                <a:solidFill>
                  <a:srgbClr val="46515A"/>
                </a:solidFill>
                <a:latin typeface="Calibri"/>
                <a:cs typeface="Calibri"/>
              </a:rPr>
              <a:t>data: </a:t>
            </a:r>
            <a:r>
              <a:rPr sz="3050" b="0" spc="-10" dirty="0">
                <a:solidFill>
                  <a:srgbClr val="46515A"/>
                </a:solidFill>
                <a:latin typeface="Calibri Light"/>
                <a:cs typeface="Calibri Light"/>
              </a:rPr>
              <a:t>Lokaler </a:t>
            </a:r>
            <a:r>
              <a:rPr sz="3050" b="0" spc="-5" dirty="0">
                <a:solidFill>
                  <a:srgbClr val="46515A"/>
                </a:solidFill>
                <a:latin typeface="Calibri Light"/>
                <a:cs typeface="Calibri Light"/>
              </a:rPr>
              <a:t>og omgi- </a:t>
            </a:r>
            <a:r>
              <a:rPr sz="3050" b="0" spc="-675" dirty="0">
                <a:solidFill>
                  <a:srgbClr val="46515A"/>
                </a:solidFill>
                <a:latin typeface="Calibri Light"/>
                <a:cs typeface="Calibri Light"/>
              </a:rPr>
              <a:t> </a:t>
            </a:r>
            <a:r>
              <a:rPr sz="3050" b="0" spc="-10" dirty="0">
                <a:solidFill>
                  <a:srgbClr val="46515A"/>
                </a:solidFill>
                <a:latin typeface="Calibri Light"/>
                <a:cs typeface="Calibri Light"/>
              </a:rPr>
              <a:t>velser </a:t>
            </a:r>
            <a:r>
              <a:rPr sz="3050" b="0" spc="-5" dirty="0">
                <a:solidFill>
                  <a:srgbClr val="46515A"/>
                </a:solidFill>
                <a:latin typeface="Calibri Light"/>
                <a:cs typeface="Calibri Light"/>
              </a:rPr>
              <a:t>er </a:t>
            </a:r>
            <a:r>
              <a:rPr sz="3050" b="0" spc="-30" dirty="0">
                <a:solidFill>
                  <a:srgbClr val="46515A"/>
                </a:solidFill>
                <a:latin typeface="Calibri Light"/>
                <a:cs typeface="Calibri Light"/>
              </a:rPr>
              <a:t>ikke </a:t>
            </a:r>
            <a:r>
              <a:rPr sz="3050" b="0" spc="-25" dirty="0">
                <a:solidFill>
                  <a:srgbClr val="46515A"/>
                </a:solidFill>
                <a:latin typeface="Calibri Light"/>
                <a:cs typeface="Calibri Light"/>
              </a:rPr>
              <a:t>afgørende </a:t>
            </a:r>
            <a:r>
              <a:rPr sz="3050" b="0" spc="-30" dirty="0">
                <a:solidFill>
                  <a:srgbClr val="46515A"/>
                </a:solidFill>
                <a:latin typeface="Calibri Light"/>
                <a:cs typeface="Calibri Light"/>
              </a:rPr>
              <a:t>for </a:t>
            </a:r>
            <a:r>
              <a:rPr sz="3050" b="0" spc="-15" dirty="0">
                <a:solidFill>
                  <a:srgbClr val="46515A"/>
                </a:solidFill>
                <a:latin typeface="Calibri Light"/>
                <a:cs typeface="Calibri Light"/>
              </a:rPr>
              <a:t>valg </a:t>
            </a:r>
            <a:r>
              <a:rPr sz="3050" b="0" spc="-10" dirty="0">
                <a:solidFill>
                  <a:srgbClr val="46515A"/>
                </a:solidFill>
                <a:latin typeface="Calibri Light"/>
                <a:cs typeface="Calibri Light"/>
              </a:rPr>
              <a:t>af </a:t>
            </a:r>
            <a:r>
              <a:rPr sz="3050" b="0" spc="-675" dirty="0">
                <a:solidFill>
                  <a:srgbClr val="46515A"/>
                </a:solidFill>
                <a:latin typeface="Calibri Light"/>
                <a:cs typeface="Calibri Light"/>
              </a:rPr>
              <a:t> </a:t>
            </a:r>
            <a:r>
              <a:rPr sz="3050" b="0" spc="-15" dirty="0">
                <a:solidFill>
                  <a:srgbClr val="46515A"/>
                </a:solidFill>
                <a:latin typeface="Calibri Light"/>
                <a:cs typeface="Calibri Light"/>
              </a:rPr>
              <a:t>brobygning.</a:t>
            </a:r>
            <a:endParaRPr sz="3050">
              <a:latin typeface="Calibri Light"/>
              <a:cs typeface="Calibri Light"/>
            </a:endParaRPr>
          </a:p>
        </p:txBody>
      </p:sp>
      <p:sp>
        <p:nvSpPr>
          <p:cNvPr id="12" name="object 12"/>
          <p:cNvSpPr txBox="1"/>
          <p:nvPr/>
        </p:nvSpPr>
        <p:spPr>
          <a:xfrm>
            <a:off x="364251" y="6472721"/>
            <a:ext cx="5530850" cy="1420495"/>
          </a:xfrm>
          <a:prstGeom prst="rect">
            <a:avLst/>
          </a:prstGeom>
        </p:spPr>
        <p:txBody>
          <a:bodyPr vert="horz" wrap="square" lIns="0" tIns="12700" rIns="0" bIns="0" rtlCol="0">
            <a:spAutoFit/>
          </a:bodyPr>
          <a:lstStyle/>
          <a:p>
            <a:pPr marL="12700" marR="5080">
              <a:lnSpc>
                <a:spcPct val="100000"/>
              </a:lnSpc>
              <a:spcBef>
                <a:spcPts val="100"/>
              </a:spcBef>
            </a:pPr>
            <a:r>
              <a:rPr sz="3050" b="1" spc="-30" dirty="0">
                <a:solidFill>
                  <a:srgbClr val="46515A"/>
                </a:solidFill>
                <a:latin typeface="Calibri"/>
                <a:cs typeface="Calibri"/>
              </a:rPr>
              <a:t>Kvalitativ </a:t>
            </a:r>
            <a:r>
              <a:rPr sz="3050" b="1" spc="-15" dirty="0">
                <a:solidFill>
                  <a:srgbClr val="46515A"/>
                </a:solidFill>
                <a:latin typeface="Calibri"/>
                <a:cs typeface="Calibri"/>
              </a:rPr>
              <a:t>data: </a:t>
            </a:r>
            <a:r>
              <a:rPr sz="3050" b="0" spc="-5" dirty="0">
                <a:solidFill>
                  <a:srgbClr val="46515A"/>
                </a:solidFill>
                <a:latin typeface="Calibri Light"/>
                <a:cs typeface="Calibri Light"/>
              </a:rPr>
              <a:t>Rammer </a:t>
            </a:r>
            <a:r>
              <a:rPr sz="3050" b="0" dirty="0">
                <a:solidFill>
                  <a:srgbClr val="46515A"/>
                </a:solidFill>
                <a:latin typeface="Calibri Light"/>
                <a:cs typeface="Calibri Light"/>
              </a:rPr>
              <a:t>har </a:t>
            </a:r>
            <a:r>
              <a:rPr sz="3050" b="0" spc="-10" dirty="0">
                <a:solidFill>
                  <a:srgbClr val="46515A"/>
                </a:solidFill>
                <a:latin typeface="Calibri Light"/>
                <a:cs typeface="Calibri Light"/>
              </a:rPr>
              <a:t>betyd- </a:t>
            </a:r>
            <a:r>
              <a:rPr sz="3050" b="0" spc="-675" dirty="0">
                <a:solidFill>
                  <a:srgbClr val="46515A"/>
                </a:solidFill>
                <a:latin typeface="Calibri Light"/>
                <a:cs typeface="Calibri Light"/>
              </a:rPr>
              <a:t> </a:t>
            </a:r>
            <a:r>
              <a:rPr sz="3050" b="0" dirty="0">
                <a:solidFill>
                  <a:srgbClr val="46515A"/>
                </a:solidFill>
                <a:latin typeface="Calibri Light"/>
                <a:cs typeface="Calibri Light"/>
              </a:rPr>
              <a:t>ning </a:t>
            </a:r>
            <a:r>
              <a:rPr sz="3050" b="0" spc="-30" dirty="0">
                <a:solidFill>
                  <a:srgbClr val="46515A"/>
                </a:solidFill>
                <a:latin typeface="Calibri Light"/>
                <a:cs typeface="Calibri Light"/>
              </a:rPr>
              <a:t>for </a:t>
            </a:r>
            <a:r>
              <a:rPr sz="3050" b="0" dirty="0">
                <a:solidFill>
                  <a:srgbClr val="46515A"/>
                </a:solidFill>
                <a:latin typeface="Calibri Light"/>
                <a:cs typeface="Calibri Light"/>
              </a:rPr>
              <a:t>den samlede </a:t>
            </a:r>
            <a:r>
              <a:rPr sz="3050" b="0" spc="-10" dirty="0">
                <a:solidFill>
                  <a:srgbClr val="46515A"/>
                </a:solidFill>
                <a:latin typeface="Calibri Light"/>
                <a:cs typeface="Calibri Light"/>
              </a:rPr>
              <a:t>oplevelse </a:t>
            </a:r>
            <a:r>
              <a:rPr sz="3050" b="0" spc="-5" dirty="0">
                <a:solidFill>
                  <a:srgbClr val="46515A"/>
                </a:solidFill>
                <a:latin typeface="Calibri Light"/>
                <a:cs typeface="Calibri Light"/>
              </a:rPr>
              <a:t>og </a:t>
            </a:r>
            <a:r>
              <a:rPr sz="3050" b="0" dirty="0">
                <a:solidFill>
                  <a:srgbClr val="46515A"/>
                </a:solidFill>
                <a:latin typeface="Calibri Light"/>
                <a:cs typeface="Calibri Light"/>
              </a:rPr>
              <a:t> beslutningsgrundlag.</a:t>
            </a:r>
            <a:endParaRPr sz="3050">
              <a:latin typeface="Calibri Light"/>
              <a:cs typeface="Calibri Light"/>
            </a:endParaRPr>
          </a:p>
        </p:txBody>
      </p:sp>
      <p:sp>
        <p:nvSpPr>
          <p:cNvPr id="13" name="object 13"/>
          <p:cNvSpPr txBox="1"/>
          <p:nvPr/>
        </p:nvSpPr>
        <p:spPr>
          <a:xfrm>
            <a:off x="364251" y="8332350"/>
            <a:ext cx="5568950" cy="955675"/>
          </a:xfrm>
          <a:prstGeom prst="rect">
            <a:avLst/>
          </a:prstGeom>
        </p:spPr>
        <p:txBody>
          <a:bodyPr vert="horz" wrap="square" lIns="0" tIns="12700" rIns="0" bIns="0" rtlCol="0">
            <a:spAutoFit/>
          </a:bodyPr>
          <a:lstStyle/>
          <a:p>
            <a:pPr marL="12700" marR="5080">
              <a:lnSpc>
                <a:spcPct val="100000"/>
              </a:lnSpc>
              <a:spcBef>
                <a:spcPts val="100"/>
              </a:spcBef>
            </a:pPr>
            <a:r>
              <a:rPr sz="3050" b="0" spc="-5" dirty="0">
                <a:solidFill>
                  <a:srgbClr val="46515A"/>
                </a:solidFill>
                <a:latin typeface="Calibri Light"/>
                <a:cs typeface="Calibri Light"/>
              </a:rPr>
              <a:t>Rammer </a:t>
            </a:r>
            <a:r>
              <a:rPr sz="3050" b="0" spc="-15" dirty="0">
                <a:solidFill>
                  <a:srgbClr val="46515A"/>
                </a:solidFill>
                <a:latin typeface="Calibri Light"/>
                <a:cs typeface="Calibri Light"/>
              </a:rPr>
              <a:t>forbindes </a:t>
            </a:r>
            <a:r>
              <a:rPr sz="3050" b="0" spc="-5" dirty="0">
                <a:solidFill>
                  <a:srgbClr val="46515A"/>
                </a:solidFill>
                <a:latin typeface="Calibri Light"/>
                <a:cs typeface="Calibri Light"/>
              </a:rPr>
              <a:t>også med </a:t>
            </a:r>
            <a:r>
              <a:rPr sz="3050" b="0" spc="5" dirty="0">
                <a:solidFill>
                  <a:srgbClr val="46515A"/>
                </a:solidFill>
                <a:latin typeface="Calibri Light"/>
                <a:cs typeface="Calibri Light"/>
              </a:rPr>
              <a:t>mulig- </a:t>
            </a:r>
            <a:r>
              <a:rPr sz="3050" b="0" spc="-675" dirty="0">
                <a:solidFill>
                  <a:srgbClr val="46515A"/>
                </a:solidFill>
                <a:latin typeface="Calibri Light"/>
                <a:cs typeface="Calibri Light"/>
              </a:rPr>
              <a:t> </a:t>
            </a:r>
            <a:r>
              <a:rPr sz="3050" b="0" spc="20" dirty="0">
                <a:solidFill>
                  <a:srgbClr val="46515A"/>
                </a:solidFill>
                <a:latin typeface="Calibri Light"/>
                <a:cs typeface="Calibri Light"/>
              </a:rPr>
              <a:t>heder-</a:t>
            </a:r>
            <a:r>
              <a:rPr sz="3050" b="0" spc="-10" dirty="0">
                <a:solidFill>
                  <a:srgbClr val="46515A"/>
                </a:solidFill>
                <a:latin typeface="Calibri Light"/>
                <a:cs typeface="Calibri Light"/>
              </a:rPr>
              <a:t> </a:t>
            </a:r>
            <a:r>
              <a:rPr sz="3050" b="0" dirty="0">
                <a:solidFill>
                  <a:srgbClr val="46515A"/>
                </a:solidFill>
                <a:latin typeface="Calibri Light"/>
                <a:cs typeface="Calibri Light"/>
              </a:rPr>
              <a:t>i</a:t>
            </a:r>
            <a:r>
              <a:rPr sz="3050" b="0" spc="-5" dirty="0">
                <a:solidFill>
                  <a:srgbClr val="46515A"/>
                </a:solidFill>
                <a:latin typeface="Calibri Light"/>
                <a:cs typeface="Calibri Light"/>
              </a:rPr>
              <a:t> </a:t>
            </a:r>
            <a:r>
              <a:rPr sz="3050" b="0" dirty="0">
                <a:solidFill>
                  <a:srgbClr val="46515A"/>
                </a:solidFill>
                <a:latin typeface="Calibri Light"/>
                <a:cs typeface="Calibri Light"/>
              </a:rPr>
              <a:t>pauser </a:t>
            </a:r>
            <a:r>
              <a:rPr sz="3050" b="0" spc="-5" dirty="0">
                <a:solidFill>
                  <a:srgbClr val="46515A"/>
                </a:solidFill>
                <a:latin typeface="Calibri Light"/>
                <a:cs typeface="Calibri Light"/>
              </a:rPr>
              <a:t>og</a:t>
            </a:r>
            <a:r>
              <a:rPr sz="3050" b="0" spc="-10" dirty="0">
                <a:solidFill>
                  <a:srgbClr val="46515A"/>
                </a:solidFill>
                <a:latin typeface="Calibri Light"/>
                <a:cs typeface="Calibri Light"/>
              </a:rPr>
              <a:t> </a:t>
            </a:r>
            <a:r>
              <a:rPr sz="3050" b="0" spc="-5" dirty="0">
                <a:solidFill>
                  <a:srgbClr val="46515A"/>
                </a:solidFill>
                <a:latin typeface="Calibri Light"/>
                <a:cs typeface="Calibri Light"/>
              </a:rPr>
              <a:t>fritid.</a:t>
            </a:r>
            <a:endParaRPr sz="3050">
              <a:latin typeface="Calibri Light"/>
              <a:cs typeface="Calibri Light"/>
            </a:endParaRPr>
          </a:p>
        </p:txBody>
      </p:sp>
      <p:sp>
        <p:nvSpPr>
          <p:cNvPr id="14" name="object 14"/>
          <p:cNvSpPr txBox="1"/>
          <p:nvPr/>
        </p:nvSpPr>
        <p:spPr>
          <a:xfrm>
            <a:off x="364251" y="9727072"/>
            <a:ext cx="5264150" cy="955675"/>
          </a:xfrm>
          <a:prstGeom prst="rect">
            <a:avLst/>
          </a:prstGeom>
        </p:spPr>
        <p:txBody>
          <a:bodyPr vert="horz" wrap="square" lIns="0" tIns="12700" rIns="0" bIns="0" rtlCol="0">
            <a:spAutoFit/>
          </a:bodyPr>
          <a:lstStyle/>
          <a:p>
            <a:pPr marL="12700">
              <a:lnSpc>
                <a:spcPct val="100000"/>
              </a:lnSpc>
              <a:spcBef>
                <a:spcPts val="100"/>
              </a:spcBef>
            </a:pPr>
            <a:r>
              <a:rPr sz="3050" b="0" spc="-25" dirty="0">
                <a:solidFill>
                  <a:srgbClr val="46515A"/>
                </a:solidFill>
                <a:latin typeface="Calibri Light"/>
                <a:cs typeface="Calibri Light"/>
              </a:rPr>
              <a:t>Konkrete</a:t>
            </a:r>
            <a:r>
              <a:rPr sz="3050" b="0" spc="-15" dirty="0">
                <a:solidFill>
                  <a:srgbClr val="46515A"/>
                </a:solidFill>
                <a:latin typeface="Calibri Light"/>
                <a:cs typeface="Calibri Light"/>
              </a:rPr>
              <a:t> </a:t>
            </a:r>
            <a:r>
              <a:rPr sz="3050" b="0" spc="-10" dirty="0">
                <a:solidFill>
                  <a:srgbClr val="46515A"/>
                </a:solidFill>
                <a:latin typeface="Calibri Light"/>
                <a:cs typeface="Calibri Light"/>
              </a:rPr>
              <a:t>oplevelser</a:t>
            </a:r>
            <a:r>
              <a:rPr sz="3050" b="0" spc="-15" dirty="0">
                <a:solidFill>
                  <a:srgbClr val="46515A"/>
                </a:solidFill>
                <a:latin typeface="Calibri Light"/>
                <a:cs typeface="Calibri Light"/>
              </a:rPr>
              <a:t> </a:t>
            </a:r>
            <a:r>
              <a:rPr sz="3050" b="0" spc="-5" dirty="0">
                <a:solidFill>
                  <a:srgbClr val="46515A"/>
                </a:solidFill>
                <a:latin typeface="Calibri Light"/>
                <a:cs typeface="Calibri Light"/>
              </a:rPr>
              <a:t>og</a:t>
            </a:r>
            <a:r>
              <a:rPr sz="3050" b="0" spc="-15" dirty="0">
                <a:solidFill>
                  <a:srgbClr val="46515A"/>
                </a:solidFill>
                <a:latin typeface="Calibri Light"/>
                <a:cs typeface="Calibri Light"/>
              </a:rPr>
              <a:t> </a:t>
            </a:r>
            <a:r>
              <a:rPr sz="3050" b="0" dirty="0">
                <a:solidFill>
                  <a:srgbClr val="46515A"/>
                </a:solidFill>
                <a:latin typeface="Calibri Light"/>
                <a:cs typeface="Calibri Light"/>
              </a:rPr>
              <a:t>indtryk</a:t>
            </a:r>
            <a:r>
              <a:rPr sz="3050" b="0" spc="-10" dirty="0">
                <a:solidFill>
                  <a:srgbClr val="46515A"/>
                </a:solidFill>
                <a:latin typeface="Calibri Light"/>
                <a:cs typeface="Calibri Light"/>
              </a:rPr>
              <a:t> </a:t>
            </a:r>
            <a:r>
              <a:rPr sz="3050" b="0" spc="-25" dirty="0">
                <a:solidFill>
                  <a:srgbClr val="46515A"/>
                </a:solidFill>
                <a:latin typeface="Calibri Light"/>
                <a:cs typeface="Calibri Light"/>
              </a:rPr>
              <a:t>fra</a:t>
            </a:r>
            <a:endParaRPr sz="3050">
              <a:latin typeface="Calibri Light"/>
              <a:cs typeface="Calibri Light"/>
            </a:endParaRPr>
          </a:p>
          <a:p>
            <a:pPr marL="12700">
              <a:lnSpc>
                <a:spcPct val="100000"/>
              </a:lnSpc>
            </a:pPr>
            <a:r>
              <a:rPr sz="3050" b="0" spc="-15" dirty="0">
                <a:solidFill>
                  <a:srgbClr val="46515A"/>
                </a:solidFill>
                <a:latin typeface="Calibri Light"/>
                <a:cs typeface="Calibri Light"/>
              </a:rPr>
              <a:t>brobygning</a:t>
            </a:r>
            <a:r>
              <a:rPr sz="3050" b="0" spc="-25" dirty="0">
                <a:solidFill>
                  <a:srgbClr val="46515A"/>
                </a:solidFill>
                <a:latin typeface="Calibri Light"/>
                <a:cs typeface="Calibri Light"/>
              </a:rPr>
              <a:t> </a:t>
            </a:r>
            <a:r>
              <a:rPr sz="3050" b="0" dirty="0">
                <a:solidFill>
                  <a:srgbClr val="46515A"/>
                </a:solidFill>
                <a:latin typeface="Calibri Light"/>
                <a:cs typeface="Calibri Light"/>
              </a:rPr>
              <a:t>spiller</a:t>
            </a:r>
            <a:r>
              <a:rPr sz="3050" b="0" spc="-25" dirty="0">
                <a:solidFill>
                  <a:srgbClr val="46515A"/>
                </a:solidFill>
                <a:latin typeface="Calibri Light"/>
                <a:cs typeface="Calibri Light"/>
              </a:rPr>
              <a:t> </a:t>
            </a:r>
            <a:r>
              <a:rPr sz="3050" b="0" dirty="0">
                <a:solidFill>
                  <a:srgbClr val="46515A"/>
                </a:solidFill>
                <a:latin typeface="Calibri Light"/>
                <a:cs typeface="Calibri Light"/>
              </a:rPr>
              <a:t>ind.</a:t>
            </a:r>
            <a:endParaRPr sz="3050">
              <a:latin typeface="Calibri Light"/>
              <a:cs typeface="Calibri Light"/>
            </a:endParaRPr>
          </a:p>
        </p:txBody>
      </p:sp>
      <p:sp>
        <p:nvSpPr>
          <p:cNvPr id="15" name="object 15"/>
          <p:cNvSpPr txBox="1">
            <a:spLocks noGrp="1"/>
          </p:cNvSpPr>
          <p:nvPr>
            <p:ph type="title"/>
          </p:nvPr>
        </p:nvSpPr>
        <p:spPr>
          <a:xfrm>
            <a:off x="364251" y="418498"/>
            <a:ext cx="3335654" cy="628650"/>
          </a:xfrm>
          <a:prstGeom prst="rect">
            <a:avLst/>
          </a:prstGeom>
        </p:spPr>
        <p:txBody>
          <a:bodyPr vert="horz" wrap="square" lIns="0" tIns="13335" rIns="0" bIns="0" rtlCol="0">
            <a:spAutoFit/>
          </a:bodyPr>
          <a:lstStyle/>
          <a:p>
            <a:pPr marL="12700">
              <a:lnSpc>
                <a:spcPct val="100000"/>
              </a:lnSpc>
              <a:spcBef>
                <a:spcPts val="105"/>
              </a:spcBef>
            </a:pPr>
            <a:r>
              <a:rPr dirty="0">
                <a:solidFill>
                  <a:srgbClr val="46515A"/>
                </a:solidFill>
              </a:rPr>
              <a:t>Ydre</a:t>
            </a:r>
            <a:r>
              <a:rPr spc="-95" dirty="0">
                <a:solidFill>
                  <a:srgbClr val="46515A"/>
                </a:solidFill>
              </a:rPr>
              <a:t> </a:t>
            </a:r>
            <a:r>
              <a:rPr spc="5" dirty="0">
                <a:solidFill>
                  <a:srgbClr val="46515A"/>
                </a:solidFill>
              </a:rPr>
              <a:t>rammer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170336"/>
            <a:ext cx="20104100" cy="4138295"/>
            <a:chOff x="0" y="7170336"/>
            <a:chExt cx="20104100" cy="4138295"/>
          </a:xfrm>
        </p:grpSpPr>
        <p:sp>
          <p:nvSpPr>
            <p:cNvPr id="3" name="object 3"/>
            <p:cNvSpPr/>
            <p:nvPr/>
          </p:nvSpPr>
          <p:spPr>
            <a:xfrm>
              <a:off x="0" y="7170336"/>
              <a:ext cx="20104100" cy="4138295"/>
            </a:xfrm>
            <a:custGeom>
              <a:avLst/>
              <a:gdLst/>
              <a:ahLst/>
              <a:cxnLst/>
              <a:rect l="l" t="t" r="r" b="b"/>
              <a:pathLst>
                <a:path w="20104100" h="4138295">
                  <a:moveTo>
                    <a:pt x="20104099" y="0"/>
                  </a:moveTo>
                  <a:lnTo>
                    <a:pt x="0" y="0"/>
                  </a:lnTo>
                  <a:lnTo>
                    <a:pt x="0" y="4138219"/>
                  </a:lnTo>
                  <a:lnTo>
                    <a:pt x="20104099" y="4138219"/>
                  </a:lnTo>
                  <a:lnTo>
                    <a:pt x="20104099" y="0"/>
                  </a:lnTo>
                  <a:close/>
                </a:path>
              </a:pathLst>
            </a:custGeom>
            <a:solidFill>
              <a:srgbClr val="79626B"/>
            </a:solidFill>
          </p:spPr>
          <p:txBody>
            <a:bodyPr wrap="square" lIns="0" tIns="0" rIns="0" bIns="0" rtlCol="0"/>
            <a:lstStyle/>
            <a:p>
              <a:endParaRPr/>
            </a:p>
          </p:txBody>
        </p:sp>
        <p:sp>
          <p:nvSpPr>
            <p:cNvPr id="4" name="object 4"/>
            <p:cNvSpPr/>
            <p:nvPr/>
          </p:nvSpPr>
          <p:spPr>
            <a:xfrm>
              <a:off x="12586003" y="7800317"/>
              <a:ext cx="7141209" cy="3194050"/>
            </a:xfrm>
            <a:custGeom>
              <a:avLst/>
              <a:gdLst/>
              <a:ahLst/>
              <a:cxnLst/>
              <a:rect l="l" t="t" r="r" b="b"/>
              <a:pathLst>
                <a:path w="7141209" h="3194050">
                  <a:moveTo>
                    <a:pt x="7141143" y="0"/>
                  </a:moveTo>
                  <a:lnTo>
                    <a:pt x="0" y="0"/>
                  </a:lnTo>
                  <a:lnTo>
                    <a:pt x="0" y="3193620"/>
                  </a:lnTo>
                  <a:lnTo>
                    <a:pt x="7141143" y="3193620"/>
                  </a:lnTo>
                  <a:lnTo>
                    <a:pt x="7141143" y="0"/>
                  </a:lnTo>
                  <a:close/>
                </a:path>
              </a:pathLst>
            </a:custGeom>
            <a:solidFill>
              <a:srgbClr val="E9F3EF"/>
            </a:solidFill>
          </p:spPr>
          <p:txBody>
            <a:bodyPr wrap="square" lIns="0" tIns="0" rIns="0" bIns="0" rtlCol="0"/>
            <a:lstStyle/>
            <a:p>
              <a:endParaRPr/>
            </a:p>
          </p:txBody>
        </p:sp>
      </p:grpSp>
      <p:sp>
        <p:nvSpPr>
          <p:cNvPr id="5" name="object 5"/>
          <p:cNvSpPr txBox="1"/>
          <p:nvPr/>
        </p:nvSpPr>
        <p:spPr>
          <a:xfrm>
            <a:off x="13243441" y="8065155"/>
            <a:ext cx="5973445" cy="339725"/>
          </a:xfrm>
          <a:prstGeom prst="rect">
            <a:avLst/>
          </a:prstGeom>
        </p:spPr>
        <p:txBody>
          <a:bodyPr vert="horz" wrap="square" lIns="0" tIns="13970" rIns="0" bIns="0" rtlCol="0">
            <a:spAutoFit/>
          </a:bodyPr>
          <a:lstStyle/>
          <a:p>
            <a:pPr marL="12700">
              <a:lnSpc>
                <a:spcPct val="100000"/>
              </a:lnSpc>
              <a:spcBef>
                <a:spcPts val="110"/>
              </a:spcBef>
            </a:pPr>
            <a:r>
              <a:rPr sz="2050" b="0" spc="-15" dirty="0">
                <a:solidFill>
                  <a:srgbClr val="273347"/>
                </a:solidFill>
                <a:latin typeface="Calibri Light"/>
                <a:cs typeface="Calibri Light"/>
              </a:rPr>
              <a:t>Jeg</a:t>
            </a:r>
            <a:r>
              <a:rPr sz="2050" b="0" spc="345" dirty="0">
                <a:solidFill>
                  <a:srgbClr val="273347"/>
                </a:solidFill>
                <a:latin typeface="Calibri Light"/>
                <a:cs typeface="Calibri Light"/>
              </a:rPr>
              <a:t> </a:t>
            </a:r>
            <a:r>
              <a:rPr sz="2050" b="0" spc="-20" dirty="0">
                <a:solidFill>
                  <a:srgbClr val="273347"/>
                </a:solidFill>
                <a:latin typeface="Calibri Light"/>
                <a:cs typeface="Calibri Light"/>
              </a:rPr>
              <a:t>har</a:t>
            </a:r>
            <a:r>
              <a:rPr sz="2050" b="0" spc="350" dirty="0">
                <a:solidFill>
                  <a:srgbClr val="273347"/>
                </a:solidFill>
                <a:latin typeface="Calibri Light"/>
                <a:cs typeface="Calibri Light"/>
              </a:rPr>
              <a:t> </a:t>
            </a:r>
            <a:r>
              <a:rPr sz="2050" b="0" spc="-15" dirty="0">
                <a:solidFill>
                  <a:srgbClr val="273347"/>
                </a:solidFill>
                <a:latin typeface="Calibri Light"/>
                <a:cs typeface="Calibri Light"/>
              </a:rPr>
              <a:t>været</a:t>
            </a:r>
            <a:r>
              <a:rPr sz="2050" b="0" spc="345" dirty="0">
                <a:solidFill>
                  <a:srgbClr val="273347"/>
                </a:solidFill>
                <a:latin typeface="Calibri Light"/>
                <a:cs typeface="Calibri Light"/>
              </a:rPr>
              <a:t> </a:t>
            </a:r>
            <a:r>
              <a:rPr sz="2050" b="0" dirty="0">
                <a:solidFill>
                  <a:srgbClr val="273347"/>
                </a:solidFill>
                <a:latin typeface="Calibri Light"/>
                <a:cs typeface="Calibri Light"/>
              </a:rPr>
              <a:t>i</a:t>
            </a:r>
            <a:r>
              <a:rPr sz="2050" b="0" spc="345" dirty="0">
                <a:solidFill>
                  <a:srgbClr val="273347"/>
                </a:solidFill>
                <a:latin typeface="Calibri Light"/>
                <a:cs typeface="Calibri Light"/>
              </a:rPr>
              <a:t> </a:t>
            </a:r>
            <a:r>
              <a:rPr sz="2050" b="0" spc="-10" dirty="0">
                <a:solidFill>
                  <a:srgbClr val="273347"/>
                </a:solidFill>
                <a:latin typeface="Calibri Light"/>
                <a:cs typeface="Calibri Light"/>
              </a:rPr>
              <a:t>tvivl,</a:t>
            </a:r>
            <a:r>
              <a:rPr sz="2050" b="0" spc="350" dirty="0">
                <a:solidFill>
                  <a:srgbClr val="273347"/>
                </a:solidFill>
                <a:latin typeface="Calibri Light"/>
                <a:cs typeface="Calibri Light"/>
              </a:rPr>
              <a:t> </a:t>
            </a:r>
            <a:r>
              <a:rPr sz="2050" b="0" spc="-5" dirty="0">
                <a:solidFill>
                  <a:srgbClr val="273347"/>
                </a:solidFill>
                <a:latin typeface="Calibri Light"/>
                <a:cs typeface="Calibri Light"/>
              </a:rPr>
              <a:t>om</a:t>
            </a:r>
            <a:r>
              <a:rPr sz="2050" b="0" spc="345" dirty="0">
                <a:solidFill>
                  <a:srgbClr val="273347"/>
                </a:solidFill>
                <a:latin typeface="Calibri Light"/>
                <a:cs typeface="Calibri Light"/>
              </a:rPr>
              <a:t> </a:t>
            </a:r>
            <a:r>
              <a:rPr sz="2050" b="0" spc="-15" dirty="0">
                <a:solidFill>
                  <a:srgbClr val="273347"/>
                </a:solidFill>
                <a:latin typeface="Calibri Light"/>
                <a:cs typeface="Calibri Light"/>
              </a:rPr>
              <a:t>jeg</a:t>
            </a:r>
            <a:r>
              <a:rPr sz="2050" b="0" spc="350" dirty="0">
                <a:solidFill>
                  <a:srgbClr val="273347"/>
                </a:solidFill>
                <a:latin typeface="Calibri Light"/>
                <a:cs typeface="Calibri Light"/>
              </a:rPr>
              <a:t> </a:t>
            </a:r>
            <a:r>
              <a:rPr sz="2050" b="0" spc="-25" dirty="0">
                <a:solidFill>
                  <a:srgbClr val="273347"/>
                </a:solidFill>
                <a:latin typeface="Calibri Light"/>
                <a:cs typeface="Calibri Light"/>
              </a:rPr>
              <a:t>skulle</a:t>
            </a:r>
            <a:r>
              <a:rPr sz="2050" b="0" spc="345" dirty="0">
                <a:solidFill>
                  <a:srgbClr val="273347"/>
                </a:solidFill>
                <a:latin typeface="Calibri Light"/>
                <a:cs typeface="Calibri Light"/>
              </a:rPr>
              <a:t> </a:t>
            </a:r>
            <a:r>
              <a:rPr sz="2050" b="0" spc="-15" dirty="0">
                <a:solidFill>
                  <a:srgbClr val="273347"/>
                </a:solidFill>
                <a:latin typeface="Calibri Light"/>
                <a:cs typeface="Calibri Light"/>
              </a:rPr>
              <a:t>vælge</a:t>
            </a:r>
            <a:r>
              <a:rPr sz="2050" b="0" spc="350" dirty="0">
                <a:solidFill>
                  <a:srgbClr val="273347"/>
                </a:solidFill>
                <a:latin typeface="Calibri Light"/>
                <a:cs typeface="Calibri Light"/>
              </a:rPr>
              <a:t> </a:t>
            </a:r>
            <a:r>
              <a:rPr sz="2050" b="0" spc="20" dirty="0">
                <a:solidFill>
                  <a:srgbClr val="273347"/>
                </a:solidFill>
                <a:latin typeface="Calibri Light"/>
                <a:cs typeface="Calibri Light"/>
              </a:rPr>
              <a:t>HTX</a:t>
            </a:r>
            <a:r>
              <a:rPr sz="2050" b="0" spc="345" dirty="0">
                <a:solidFill>
                  <a:srgbClr val="273347"/>
                </a:solidFill>
                <a:latin typeface="Calibri Light"/>
                <a:cs typeface="Calibri Light"/>
              </a:rPr>
              <a:t> </a:t>
            </a:r>
            <a:r>
              <a:rPr sz="2050" b="0" spc="-20" dirty="0">
                <a:solidFill>
                  <a:srgbClr val="273347"/>
                </a:solidFill>
                <a:latin typeface="Calibri Light"/>
                <a:cs typeface="Calibri Light"/>
              </a:rPr>
              <a:t>eller</a:t>
            </a:r>
            <a:r>
              <a:rPr sz="2050" b="0" spc="350" dirty="0">
                <a:solidFill>
                  <a:srgbClr val="273347"/>
                </a:solidFill>
                <a:latin typeface="Calibri Light"/>
                <a:cs typeface="Calibri Light"/>
              </a:rPr>
              <a:t> </a:t>
            </a:r>
            <a:r>
              <a:rPr sz="2050" b="0" spc="-10" dirty="0">
                <a:solidFill>
                  <a:srgbClr val="273347"/>
                </a:solidFill>
                <a:latin typeface="Calibri Light"/>
                <a:cs typeface="Calibri Light"/>
              </a:rPr>
              <a:t>en</a:t>
            </a:r>
            <a:endParaRPr sz="2050">
              <a:latin typeface="Calibri Light"/>
              <a:cs typeface="Calibri Light"/>
            </a:endParaRPr>
          </a:p>
        </p:txBody>
      </p:sp>
      <p:sp>
        <p:nvSpPr>
          <p:cNvPr id="6" name="object 6"/>
          <p:cNvSpPr txBox="1"/>
          <p:nvPr/>
        </p:nvSpPr>
        <p:spPr>
          <a:xfrm>
            <a:off x="13243441" y="8368811"/>
            <a:ext cx="5973445" cy="339725"/>
          </a:xfrm>
          <a:prstGeom prst="rect">
            <a:avLst/>
          </a:prstGeom>
        </p:spPr>
        <p:txBody>
          <a:bodyPr vert="horz" wrap="square" lIns="0" tIns="13970" rIns="0" bIns="0" rtlCol="0">
            <a:spAutoFit/>
          </a:bodyPr>
          <a:lstStyle/>
          <a:p>
            <a:pPr marL="12700">
              <a:lnSpc>
                <a:spcPct val="100000"/>
              </a:lnSpc>
              <a:spcBef>
                <a:spcPts val="110"/>
              </a:spcBef>
            </a:pPr>
            <a:r>
              <a:rPr sz="2050" b="0" spc="-20" dirty="0">
                <a:solidFill>
                  <a:srgbClr val="273347"/>
                </a:solidFill>
                <a:latin typeface="Calibri Light"/>
                <a:cs typeface="Calibri Light"/>
              </a:rPr>
              <a:t>naturfagslinje</a:t>
            </a:r>
            <a:r>
              <a:rPr sz="2050" b="0" spc="160" dirty="0">
                <a:solidFill>
                  <a:srgbClr val="273347"/>
                </a:solidFill>
                <a:latin typeface="Calibri Light"/>
                <a:cs typeface="Calibri Light"/>
              </a:rPr>
              <a:t> </a:t>
            </a:r>
            <a:r>
              <a:rPr sz="2050" b="0" spc="-10" dirty="0">
                <a:solidFill>
                  <a:srgbClr val="273347"/>
                </a:solidFill>
                <a:latin typeface="Calibri Light"/>
                <a:cs typeface="Calibri Light"/>
              </a:rPr>
              <a:t>på</a:t>
            </a:r>
            <a:r>
              <a:rPr sz="2050" b="0" spc="160" dirty="0">
                <a:solidFill>
                  <a:srgbClr val="273347"/>
                </a:solidFill>
                <a:latin typeface="Calibri Light"/>
                <a:cs typeface="Calibri Light"/>
              </a:rPr>
              <a:t> </a:t>
            </a:r>
            <a:r>
              <a:rPr sz="2050" b="0" spc="20" dirty="0">
                <a:solidFill>
                  <a:srgbClr val="273347"/>
                </a:solidFill>
                <a:latin typeface="Calibri Light"/>
                <a:cs typeface="Calibri Light"/>
              </a:rPr>
              <a:t>STX.</a:t>
            </a:r>
            <a:r>
              <a:rPr sz="2050" b="0" spc="165" dirty="0">
                <a:solidFill>
                  <a:srgbClr val="273347"/>
                </a:solidFill>
                <a:latin typeface="Calibri Light"/>
                <a:cs typeface="Calibri Light"/>
              </a:rPr>
              <a:t> </a:t>
            </a:r>
            <a:r>
              <a:rPr sz="2050" b="0" spc="-15" dirty="0">
                <a:solidFill>
                  <a:srgbClr val="273347"/>
                </a:solidFill>
                <a:latin typeface="Calibri Light"/>
                <a:cs typeface="Calibri Light"/>
              </a:rPr>
              <a:t>Men</a:t>
            </a:r>
            <a:r>
              <a:rPr sz="2050" b="0" spc="160" dirty="0">
                <a:solidFill>
                  <a:srgbClr val="273347"/>
                </a:solidFill>
                <a:latin typeface="Calibri Light"/>
                <a:cs typeface="Calibri Light"/>
              </a:rPr>
              <a:t> </a:t>
            </a:r>
            <a:r>
              <a:rPr sz="2050" b="0" spc="-15" dirty="0">
                <a:solidFill>
                  <a:srgbClr val="273347"/>
                </a:solidFill>
                <a:latin typeface="Calibri Light"/>
                <a:cs typeface="Calibri Light"/>
              </a:rPr>
              <a:t>jeg</a:t>
            </a:r>
            <a:r>
              <a:rPr sz="2050" b="0" spc="165" dirty="0">
                <a:solidFill>
                  <a:srgbClr val="273347"/>
                </a:solidFill>
                <a:latin typeface="Calibri Light"/>
                <a:cs typeface="Calibri Light"/>
              </a:rPr>
              <a:t> </a:t>
            </a:r>
            <a:r>
              <a:rPr sz="2050" b="0" spc="-25" dirty="0">
                <a:solidFill>
                  <a:srgbClr val="273347"/>
                </a:solidFill>
                <a:latin typeface="Calibri Light"/>
                <a:cs typeface="Calibri Light"/>
              </a:rPr>
              <a:t>kommer</a:t>
            </a:r>
            <a:r>
              <a:rPr sz="2050" b="0" spc="160" dirty="0">
                <a:solidFill>
                  <a:srgbClr val="273347"/>
                </a:solidFill>
                <a:latin typeface="Calibri Light"/>
                <a:cs typeface="Calibri Light"/>
              </a:rPr>
              <a:t> </a:t>
            </a:r>
            <a:r>
              <a:rPr sz="2050" b="0" spc="-15" dirty="0">
                <a:solidFill>
                  <a:srgbClr val="273347"/>
                </a:solidFill>
                <a:latin typeface="Calibri Light"/>
                <a:cs typeface="Calibri Light"/>
              </a:rPr>
              <a:t>til</a:t>
            </a:r>
            <a:r>
              <a:rPr sz="2050" b="0" spc="165"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160" dirty="0">
                <a:solidFill>
                  <a:srgbClr val="273347"/>
                </a:solidFill>
                <a:latin typeface="Calibri Light"/>
                <a:cs typeface="Calibri Light"/>
              </a:rPr>
              <a:t> </a:t>
            </a:r>
            <a:r>
              <a:rPr sz="2050" b="0" spc="-15" dirty="0">
                <a:solidFill>
                  <a:srgbClr val="273347"/>
                </a:solidFill>
                <a:latin typeface="Calibri Light"/>
                <a:cs typeface="Calibri Light"/>
              </a:rPr>
              <a:t>vælge</a:t>
            </a:r>
            <a:r>
              <a:rPr sz="2050" b="0" spc="160" dirty="0">
                <a:solidFill>
                  <a:srgbClr val="273347"/>
                </a:solidFill>
                <a:latin typeface="Calibri Light"/>
                <a:cs typeface="Calibri Light"/>
              </a:rPr>
              <a:t> </a:t>
            </a:r>
            <a:r>
              <a:rPr sz="2050" b="0" spc="20" dirty="0">
                <a:solidFill>
                  <a:srgbClr val="273347"/>
                </a:solidFill>
                <a:latin typeface="Calibri Light"/>
                <a:cs typeface="Calibri Light"/>
              </a:rPr>
              <a:t>STX.</a:t>
            </a:r>
            <a:endParaRPr sz="2050">
              <a:latin typeface="Calibri Light"/>
              <a:cs typeface="Calibri Light"/>
            </a:endParaRPr>
          </a:p>
        </p:txBody>
      </p:sp>
      <p:sp>
        <p:nvSpPr>
          <p:cNvPr id="7" name="object 7"/>
          <p:cNvSpPr txBox="1"/>
          <p:nvPr/>
        </p:nvSpPr>
        <p:spPr>
          <a:xfrm>
            <a:off x="13243441" y="8672466"/>
            <a:ext cx="5974080" cy="339725"/>
          </a:xfrm>
          <a:prstGeom prst="rect">
            <a:avLst/>
          </a:prstGeom>
        </p:spPr>
        <p:txBody>
          <a:bodyPr vert="horz" wrap="square" lIns="0" tIns="13970" rIns="0" bIns="0" rtlCol="0">
            <a:spAutoFit/>
          </a:bodyPr>
          <a:lstStyle/>
          <a:p>
            <a:pPr marL="12700">
              <a:lnSpc>
                <a:spcPct val="100000"/>
              </a:lnSpc>
              <a:spcBef>
                <a:spcPts val="110"/>
              </a:spcBef>
            </a:pPr>
            <a:r>
              <a:rPr sz="2050" b="0" spc="-15" dirty="0">
                <a:solidFill>
                  <a:srgbClr val="273347"/>
                </a:solidFill>
                <a:latin typeface="Calibri Light"/>
                <a:cs typeface="Calibri Light"/>
              </a:rPr>
              <a:t>Jeg</a:t>
            </a:r>
            <a:r>
              <a:rPr sz="2050" b="0" spc="-35" dirty="0">
                <a:solidFill>
                  <a:srgbClr val="273347"/>
                </a:solidFill>
                <a:latin typeface="Calibri Light"/>
                <a:cs typeface="Calibri Light"/>
              </a:rPr>
              <a:t> </a:t>
            </a:r>
            <a:r>
              <a:rPr sz="2050" b="0" spc="-25" dirty="0">
                <a:solidFill>
                  <a:srgbClr val="273347"/>
                </a:solidFill>
                <a:latin typeface="Calibri Light"/>
                <a:cs typeface="Calibri Light"/>
              </a:rPr>
              <a:t>ved,</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vil</a:t>
            </a:r>
            <a:r>
              <a:rPr sz="2050" b="0" spc="-35" dirty="0">
                <a:solidFill>
                  <a:srgbClr val="273347"/>
                </a:solidFill>
                <a:latin typeface="Calibri Light"/>
                <a:cs typeface="Calibri Light"/>
              </a:rPr>
              <a:t> </a:t>
            </a:r>
            <a:r>
              <a:rPr sz="2050" b="0" spc="-20" dirty="0">
                <a:solidFill>
                  <a:srgbClr val="273347"/>
                </a:solidFill>
                <a:latin typeface="Calibri Light"/>
                <a:cs typeface="Calibri Light"/>
              </a:rPr>
              <a:t>give</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mig</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flere</a:t>
            </a:r>
            <a:r>
              <a:rPr sz="2050" b="0" spc="-30" dirty="0">
                <a:solidFill>
                  <a:srgbClr val="273347"/>
                </a:solidFill>
                <a:latin typeface="Calibri Light"/>
                <a:cs typeface="Calibri Light"/>
              </a:rPr>
              <a:t> </a:t>
            </a:r>
            <a:r>
              <a:rPr sz="2050" b="0" spc="-25" dirty="0">
                <a:solidFill>
                  <a:srgbClr val="273347"/>
                </a:solidFill>
                <a:latin typeface="Calibri Light"/>
                <a:cs typeface="Calibri Light"/>
              </a:rPr>
              <a:t>muligheder</a:t>
            </a:r>
            <a:r>
              <a:rPr sz="2050" b="0" spc="-35" dirty="0">
                <a:solidFill>
                  <a:srgbClr val="273347"/>
                </a:solidFill>
                <a:latin typeface="Calibri Light"/>
                <a:cs typeface="Calibri Light"/>
              </a:rPr>
              <a:t> </a:t>
            </a:r>
            <a:r>
              <a:rPr sz="2050" b="0" spc="-45" dirty="0">
                <a:solidFill>
                  <a:srgbClr val="273347"/>
                </a:solidFill>
                <a:latin typeface="Calibri Light"/>
                <a:cs typeface="Calibri Light"/>
              </a:rPr>
              <a:t>bagefter.</a:t>
            </a:r>
            <a:r>
              <a:rPr sz="2050" b="0" spc="-30" dirty="0">
                <a:solidFill>
                  <a:srgbClr val="273347"/>
                </a:solidFill>
                <a:latin typeface="Calibri Light"/>
                <a:cs typeface="Calibri Light"/>
              </a:rPr>
              <a:t> </a:t>
            </a:r>
            <a:r>
              <a:rPr sz="2050" b="0" spc="-5" dirty="0">
                <a:solidFill>
                  <a:srgbClr val="273347"/>
                </a:solidFill>
                <a:latin typeface="Calibri Light"/>
                <a:cs typeface="Calibri Light"/>
              </a:rPr>
              <a:t>Altså</a:t>
            </a:r>
            <a:endParaRPr sz="2050">
              <a:latin typeface="Calibri Light"/>
              <a:cs typeface="Calibri Light"/>
            </a:endParaRPr>
          </a:p>
        </p:txBody>
      </p:sp>
      <p:sp>
        <p:nvSpPr>
          <p:cNvPr id="8" name="object 8"/>
          <p:cNvSpPr txBox="1"/>
          <p:nvPr/>
        </p:nvSpPr>
        <p:spPr>
          <a:xfrm>
            <a:off x="13243441" y="8976122"/>
            <a:ext cx="5974080" cy="1554480"/>
          </a:xfrm>
          <a:prstGeom prst="rect">
            <a:avLst/>
          </a:prstGeom>
        </p:spPr>
        <p:txBody>
          <a:bodyPr vert="horz" wrap="square" lIns="0" tIns="31750" rIns="0" bIns="0" rtlCol="0">
            <a:spAutoFit/>
          </a:bodyPr>
          <a:lstStyle/>
          <a:p>
            <a:pPr marL="12700" marR="5080" algn="just">
              <a:lnSpc>
                <a:spcPts val="2390"/>
              </a:lnSpc>
              <a:spcBef>
                <a:spcPts val="250"/>
              </a:spcBef>
            </a:pPr>
            <a:r>
              <a:rPr sz="2050" b="0" spc="-20" dirty="0">
                <a:solidFill>
                  <a:srgbClr val="273347"/>
                </a:solidFill>
                <a:latin typeface="Calibri Light"/>
                <a:cs typeface="Calibri Light"/>
              </a:rPr>
              <a:t>man </a:t>
            </a:r>
            <a:r>
              <a:rPr sz="2050" b="0" spc="-15" dirty="0">
                <a:solidFill>
                  <a:srgbClr val="273347"/>
                </a:solidFill>
                <a:latin typeface="Calibri Light"/>
                <a:cs typeface="Calibri Light"/>
              </a:rPr>
              <a:t>er </a:t>
            </a:r>
            <a:r>
              <a:rPr sz="2050" b="0" spc="-20" dirty="0">
                <a:solidFill>
                  <a:srgbClr val="273347"/>
                </a:solidFill>
                <a:latin typeface="Calibri Light"/>
                <a:cs typeface="Calibri Light"/>
              </a:rPr>
              <a:t>ligesom </a:t>
            </a:r>
            <a:r>
              <a:rPr sz="2050" b="0" spc="-25" dirty="0">
                <a:solidFill>
                  <a:srgbClr val="273347"/>
                </a:solidFill>
                <a:latin typeface="Calibri Light"/>
                <a:cs typeface="Calibri Light"/>
              </a:rPr>
              <a:t>sikker </a:t>
            </a:r>
            <a:r>
              <a:rPr sz="2050" b="0" spc="-20" dirty="0">
                <a:solidFill>
                  <a:srgbClr val="273347"/>
                </a:solidFill>
                <a:latin typeface="Calibri Light"/>
                <a:cs typeface="Calibri Light"/>
              </a:rPr>
              <a:t>på, </a:t>
            </a:r>
            <a:r>
              <a:rPr sz="2050" b="0" spc="-15" dirty="0">
                <a:solidFill>
                  <a:srgbClr val="273347"/>
                </a:solidFill>
                <a:latin typeface="Calibri Light"/>
                <a:cs typeface="Calibri Light"/>
              </a:rPr>
              <a:t>at </a:t>
            </a:r>
            <a:r>
              <a:rPr sz="2050" b="0" spc="25" dirty="0">
                <a:solidFill>
                  <a:srgbClr val="273347"/>
                </a:solidFill>
                <a:latin typeface="Calibri Light"/>
                <a:cs typeface="Calibri Light"/>
              </a:rPr>
              <a:t>STX </a:t>
            </a:r>
            <a:r>
              <a:rPr sz="2050" b="0" spc="-15" dirty="0">
                <a:solidFill>
                  <a:srgbClr val="273347"/>
                </a:solidFill>
                <a:latin typeface="Calibri Light"/>
                <a:cs typeface="Calibri Light"/>
              </a:rPr>
              <a:t>er den </a:t>
            </a:r>
            <a:r>
              <a:rPr sz="2050" b="0" spc="-25" dirty="0">
                <a:solidFill>
                  <a:srgbClr val="273347"/>
                </a:solidFill>
                <a:latin typeface="Calibri Light"/>
                <a:cs typeface="Calibri Light"/>
              </a:rPr>
              <a:t>uddannelse, </a:t>
            </a:r>
            <a:r>
              <a:rPr sz="2050" b="0" spc="-10" dirty="0">
                <a:solidFill>
                  <a:srgbClr val="273347"/>
                </a:solidFill>
                <a:latin typeface="Calibri Light"/>
                <a:cs typeface="Calibri Light"/>
              </a:rPr>
              <a:t>som </a:t>
            </a:r>
            <a:r>
              <a:rPr sz="2050" b="0" spc="-5" dirty="0">
                <a:solidFill>
                  <a:srgbClr val="273347"/>
                </a:solidFill>
                <a:latin typeface="Calibri Light"/>
                <a:cs typeface="Calibri Light"/>
              </a:rPr>
              <a:t> </a:t>
            </a:r>
            <a:r>
              <a:rPr sz="2050" b="0" spc="-20" dirty="0">
                <a:solidFill>
                  <a:srgbClr val="273347"/>
                </a:solidFill>
                <a:latin typeface="Calibri Light"/>
                <a:cs typeface="Calibri Light"/>
              </a:rPr>
              <a:t>giver</a:t>
            </a:r>
            <a:r>
              <a:rPr sz="2050" b="0" spc="-105" dirty="0">
                <a:solidFill>
                  <a:srgbClr val="273347"/>
                </a:solidFill>
                <a:latin typeface="Calibri Light"/>
                <a:cs typeface="Calibri Light"/>
              </a:rPr>
              <a:t> </a:t>
            </a:r>
            <a:r>
              <a:rPr sz="2050" b="0" spc="-15" dirty="0">
                <a:solidFill>
                  <a:srgbClr val="273347"/>
                </a:solidFill>
                <a:latin typeface="Calibri Light"/>
                <a:cs typeface="Calibri Light"/>
              </a:rPr>
              <a:t>adgang</a:t>
            </a:r>
            <a:r>
              <a:rPr sz="2050" b="0" spc="-100" dirty="0">
                <a:solidFill>
                  <a:srgbClr val="273347"/>
                </a:solidFill>
                <a:latin typeface="Calibri Light"/>
                <a:cs typeface="Calibri Light"/>
              </a:rPr>
              <a:t> </a:t>
            </a:r>
            <a:r>
              <a:rPr sz="2050" b="0" spc="-15" dirty="0">
                <a:solidFill>
                  <a:srgbClr val="273347"/>
                </a:solidFill>
                <a:latin typeface="Calibri Light"/>
                <a:cs typeface="Calibri Light"/>
              </a:rPr>
              <a:t>til</a:t>
            </a:r>
            <a:r>
              <a:rPr sz="2050" b="0" spc="-100" dirty="0">
                <a:solidFill>
                  <a:srgbClr val="273347"/>
                </a:solidFill>
                <a:latin typeface="Calibri Light"/>
                <a:cs typeface="Calibri Light"/>
              </a:rPr>
              <a:t> </a:t>
            </a:r>
            <a:r>
              <a:rPr sz="2050" b="0" spc="-10" dirty="0">
                <a:solidFill>
                  <a:srgbClr val="273347"/>
                </a:solidFill>
                <a:latin typeface="Calibri Light"/>
                <a:cs typeface="Calibri Light"/>
              </a:rPr>
              <a:t>de</a:t>
            </a:r>
            <a:r>
              <a:rPr sz="2050" b="0" spc="-100" dirty="0">
                <a:solidFill>
                  <a:srgbClr val="273347"/>
                </a:solidFill>
                <a:latin typeface="Calibri Light"/>
                <a:cs typeface="Calibri Light"/>
              </a:rPr>
              <a:t> </a:t>
            </a:r>
            <a:r>
              <a:rPr sz="2050" b="0" spc="-15" dirty="0">
                <a:solidFill>
                  <a:srgbClr val="273347"/>
                </a:solidFill>
                <a:latin typeface="Calibri Light"/>
                <a:cs typeface="Calibri Light"/>
              </a:rPr>
              <a:t>fleste</a:t>
            </a:r>
            <a:r>
              <a:rPr sz="2050" b="0" spc="-105" dirty="0">
                <a:solidFill>
                  <a:srgbClr val="273347"/>
                </a:solidFill>
                <a:latin typeface="Calibri Light"/>
                <a:cs typeface="Calibri Light"/>
              </a:rPr>
              <a:t> </a:t>
            </a:r>
            <a:r>
              <a:rPr sz="2050" b="0" spc="-20" dirty="0">
                <a:solidFill>
                  <a:srgbClr val="273347"/>
                </a:solidFill>
                <a:latin typeface="Calibri Light"/>
                <a:cs typeface="Calibri Light"/>
              </a:rPr>
              <a:t>videregående</a:t>
            </a:r>
            <a:r>
              <a:rPr sz="2050" b="0" spc="-100" dirty="0">
                <a:solidFill>
                  <a:srgbClr val="273347"/>
                </a:solidFill>
                <a:latin typeface="Calibri Light"/>
                <a:cs typeface="Calibri Light"/>
              </a:rPr>
              <a:t> </a:t>
            </a:r>
            <a:r>
              <a:rPr sz="2050" b="0" spc="-35" dirty="0">
                <a:solidFill>
                  <a:srgbClr val="273347"/>
                </a:solidFill>
                <a:latin typeface="Calibri Light"/>
                <a:cs typeface="Calibri Light"/>
              </a:rPr>
              <a:t>uddannelser.</a:t>
            </a:r>
            <a:r>
              <a:rPr sz="2050" b="0" spc="-100" dirty="0">
                <a:solidFill>
                  <a:srgbClr val="273347"/>
                </a:solidFill>
                <a:latin typeface="Calibri Light"/>
                <a:cs typeface="Calibri Light"/>
              </a:rPr>
              <a:t> </a:t>
            </a:r>
            <a:r>
              <a:rPr sz="2050" b="0" spc="-15" dirty="0">
                <a:solidFill>
                  <a:srgbClr val="273347"/>
                </a:solidFill>
                <a:latin typeface="Calibri Light"/>
                <a:cs typeface="Calibri Light"/>
              </a:rPr>
              <a:t>På</a:t>
            </a:r>
            <a:r>
              <a:rPr sz="2050" b="0" spc="-100" dirty="0">
                <a:solidFill>
                  <a:srgbClr val="273347"/>
                </a:solidFill>
                <a:latin typeface="Calibri Light"/>
                <a:cs typeface="Calibri Light"/>
              </a:rPr>
              <a:t> </a:t>
            </a:r>
            <a:r>
              <a:rPr sz="2050" b="0" spc="-25" dirty="0">
                <a:solidFill>
                  <a:srgbClr val="273347"/>
                </a:solidFill>
                <a:latin typeface="Calibri Light"/>
                <a:cs typeface="Calibri Light"/>
              </a:rPr>
              <a:t>uni </a:t>
            </a:r>
            <a:r>
              <a:rPr sz="2050" b="0" spc="-455" dirty="0">
                <a:solidFill>
                  <a:srgbClr val="273347"/>
                </a:solidFill>
                <a:latin typeface="Calibri Light"/>
                <a:cs typeface="Calibri Light"/>
              </a:rPr>
              <a:t> </a:t>
            </a:r>
            <a:r>
              <a:rPr sz="2050" b="0" dirty="0">
                <a:solidFill>
                  <a:srgbClr val="273347"/>
                </a:solidFill>
                <a:latin typeface="Calibri Light"/>
                <a:cs typeface="Calibri Light"/>
              </a:rPr>
              <a:t>og </a:t>
            </a:r>
            <a:r>
              <a:rPr sz="2050" b="0" spc="-20" dirty="0">
                <a:solidFill>
                  <a:srgbClr val="273347"/>
                </a:solidFill>
                <a:latin typeface="Calibri Light"/>
                <a:cs typeface="Calibri Light"/>
              </a:rPr>
              <a:t>sådan. </a:t>
            </a:r>
            <a:r>
              <a:rPr sz="2050" b="0" dirty="0">
                <a:solidFill>
                  <a:srgbClr val="273347"/>
                </a:solidFill>
                <a:latin typeface="Calibri Light"/>
                <a:cs typeface="Calibri Light"/>
              </a:rPr>
              <a:t>Og </a:t>
            </a:r>
            <a:r>
              <a:rPr sz="2050" b="0" spc="-15" dirty="0">
                <a:solidFill>
                  <a:srgbClr val="273347"/>
                </a:solidFill>
                <a:latin typeface="Calibri Light"/>
                <a:cs typeface="Calibri Light"/>
              </a:rPr>
              <a:t>jeg ved </a:t>
            </a:r>
            <a:r>
              <a:rPr sz="2050" b="0" spc="-20" dirty="0">
                <a:solidFill>
                  <a:srgbClr val="273347"/>
                </a:solidFill>
                <a:latin typeface="Calibri Light"/>
                <a:cs typeface="Calibri Light"/>
              </a:rPr>
              <a:t>nemlig </a:t>
            </a:r>
            <a:r>
              <a:rPr sz="2050" b="0" spc="-25" dirty="0">
                <a:solidFill>
                  <a:srgbClr val="273347"/>
                </a:solidFill>
                <a:latin typeface="Calibri Light"/>
                <a:cs typeface="Calibri Light"/>
              </a:rPr>
              <a:t>ikke </a:t>
            </a:r>
            <a:r>
              <a:rPr sz="2050" b="0" spc="-15" dirty="0">
                <a:solidFill>
                  <a:srgbClr val="273347"/>
                </a:solidFill>
                <a:latin typeface="Calibri Light"/>
                <a:cs typeface="Calibri Light"/>
              </a:rPr>
              <a:t>helt </a:t>
            </a:r>
            <a:r>
              <a:rPr sz="2050" b="0" spc="-25" dirty="0">
                <a:solidFill>
                  <a:srgbClr val="273347"/>
                </a:solidFill>
                <a:latin typeface="Calibri Light"/>
                <a:cs typeface="Calibri Light"/>
              </a:rPr>
              <a:t>endnu, </a:t>
            </a:r>
            <a:r>
              <a:rPr sz="2050" b="0" spc="-15" dirty="0">
                <a:solidFill>
                  <a:srgbClr val="273347"/>
                </a:solidFill>
                <a:latin typeface="Calibri Light"/>
                <a:cs typeface="Calibri Light"/>
              </a:rPr>
              <a:t>hvad jeg vil </a:t>
            </a:r>
            <a:r>
              <a:rPr sz="2050" b="0" spc="-10" dirty="0">
                <a:solidFill>
                  <a:srgbClr val="273347"/>
                </a:solidFill>
                <a:latin typeface="Calibri Light"/>
                <a:cs typeface="Calibri Light"/>
              </a:rPr>
              <a:t> </a:t>
            </a:r>
            <a:r>
              <a:rPr sz="2050" b="0" spc="-45" dirty="0">
                <a:solidFill>
                  <a:srgbClr val="273347"/>
                </a:solidFill>
                <a:latin typeface="Calibri Light"/>
                <a:cs typeface="Calibri Light"/>
              </a:rPr>
              <a:t>bagefter. </a:t>
            </a:r>
            <a:r>
              <a:rPr sz="2050" b="0" spc="5" dirty="0">
                <a:solidFill>
                  <a:srgbClr val="273347"/>
                </a:solidFill>
                <a:latin typeface="Calibri Light"/>
                <a:cs typeface="Calibri Light"/>
              </a:rPr>
              <a:t>Så </a:t>
            </a:r>
            <a:r>
              <a:rPr sz="2050" b="0" spc="-15" dirty="0">
                <a:solidFill>
                  <a:srgbClr val="273347"/>
                </a:solidFill>
                <a:latin typeface="Calibri Light"/>
                <a:cs typeface="Calibri Light"/>
              </a:rPr>
              <a:t>det er </a:t>
            </a:r>
            <a:r>
              <a:rPr sz="2050" b="0" spc="-10" dirty="0">
                <a:solidFill>
                  <a:srgbClr val="273347"/>
                </a:solidFill>
                <a:latin typeface="Calibri Light"/>
                <a:cs typeface="Calibri Light"/>
              </a:rPr>
              <a:t>jo </a:t>
            </a:r>
            <a:r>
              <a:rPr sz="2050" b="0" spc="-5" dirty="0">
                <a:solidFill>
                  <a:srgbClr val="273347"/>
                </a:solidFill>
                <a:latin typeface="Calibri Light"/>
                <a:cs typeface="Calibri Light"/>
              </a:rPr>
              <a:t>om </a:t>
            </a:r>
            <a:r>
              <a:rPr sz="2050" b="0" spc="-15" dirty="0">
                <a:solidFill>
                  <a:srgbClr val="273347"/>
                </a:solidFill>
                <a:latin typeface="Calibri Light"/>
                <a:cs typeface="Calibri Light"/>
              </a:rPr>
              <a:t>at være helt </a:t>
            </a:r>
            <a:r>
              <a:rPr sz="2050" b="0" spc="-50" dirty="0">
                <a:solidFill>
                  <a:srgbClr val="273347"/>
                </a:solidFill>
                <a:latin typeface="Calibri Light"/>
                <a:cs typeface="Calibri Light"/>
              </a:rPr>
              <a:t>sikker, </a:t>
            </a:r>
            <a:r>
              <a:rPr sz="2050" b="0" spc="-20" dirty="0">
                <a:solidFill>
                  <a:srgbClr val="273347"/>
                </a:solidFill>
                <a:latin typeface="Calibri Light"/>
                <a:cs typeface="Calibri Light"/>
              </a:rPr>
              <a:t>når </a:t>
            </a:r>
            <a:r>
              <a:rPr sz="2050" b="0" spc="-15" dirty="0">
                <a:solidFill>
                  <a:srgbClr val="273347"/>
                </a:solidFill>
                <a:latin typeface="Calibri Light"/>
                <a:cs typeface="Calibri Light"/>
              </a:rPr>
              <a:t>jeg vælg- </a:t>
            </a:r>
            <a:r>
              <a:rPr sz="2050" b="0" spc="-10" dirty="0">
                <a:solidFill>
                  <a:srgbClr val="273347"/>
                </a:solidFill>
                <a:latin typeface="Calibri Light"/>
                <a:cs typeface="Calibri Light"/>
              </a:rPr>
              <a:t> </a:t>
            </a:r>
            <a:r>
              <a:rPr sz="2050" b="0" spc="-65" dirty="0">
                <a:solidFill>
                  <a:srgbClr val="273347"/>
                </a:solidFill>
                <a:latin typeface="Calibri Light"/>
                <a:cs typeface="Calibri Light"/>
              </a:rPr>
              <a:t>er.</a:t>
            </a:r>
            <a:r>
              <a:rPr sz="2050" b="0" spc="-5" dirty="0">
                <a:solidFill>
                  <a:srgbClr val="273347"/>
                </a:solidFill>
                <a:latin typeface="Calibri Light"/>
                <a:cs typeface="Calibri Light"/>
              </a:rPr>
              <a:t> </a:t>
            </a:r>
            <a:r>
              <a:rPr sz="2050" b="0" spc="5" dirty="0">
                <a:solidFill>
                  <a:srgbClr val="273347"/>
                </a:solidFill>
                <a:latin typeface="Calibri Light"/>
                <a:cs typeface="Calibri Light"/>
              </a:rPr>
              <a:t>Så</a:t>
            </a:r>
            <a:r>
              <a:rPr sz="2050" b="0" dirty="0">
                <a:solidFill>
                  <a:srgbClr val="273347"/>
                </a:solidFill>
                <a:latin typeface="Calibri Light"/>
                <a:cs typeface="Calibri Light"/>
              </a:rPr>
              <a:t> </a:t>
            </a:r>
            <a:r>
              <a:rPr sz="2050" b="0" spc="-15" dirty="0">
                <a:solidFill>
                  <a:srgbClr val="273347"/>
                </a:solidFill>
                <a:latin typeface="Calibri Light"/>
                <a:cs typeface="Calibri Light"/>
              </a:rPr>
              <a:t>jeg</a:t>
            </a:r>
            <a:r>
              <a:rPr sz="2050" b="0" dirty="0">
                <a:solidFill>
                  <a:srgbClr val="273347"/>
                </a:solidFill>
                <a:latin typeface="Calibri Light"/>
                <a:cs typeface="Calibri Light"/>
              </a:rPr>
              <a:t> </a:t>
            </a:r>
            <a:r>
              <a:rPr sz="2050" b="0" spc="-25" dirty="0">
                <a:solidFill>
                  <a:srgbClr val="273347"/>
                </a:solidFill>
                <a:latin typeface="Calibri Light"/>
                <a:cs typeface="Calibri Light"/>
              </a:rPr>
              <a:t>ikke</a:t>
            </a:r>
            <a:r>
              <a:rPr sz="2050" b="0" dirty="0">
                <a:solidFill>
                  <a:srgbClr val="273347"/>
                </a:solidFill>
                <a:latin typeface="Calibri Light"/>
                <a:cs typeface="Calibri Light"/>
              </a:rPr>
              <a:t> </a:t>
            </a:r>
            <a:r>
              <a:rPr sz="2050" b="0" spc="-15" dirty="0">
                <a:solidFill>
                  <a:srgbClr val="273347"/>
                </a:solidFill>
                <a:latin typeface="Calibri Light"/>
                <a:cs typeface="Calibri Light"/>
              </a:rPr>
              <a:t>lægger</a:t>
            </a:r>
            <a:r>
              <a:rPr sz="2050" b="0" spc="-5" dirty="0">
                <a:solidFill>
                  <a:srgbClr val="273347"/>
                </a:solidFill>
                <a:latin typeface="Calibri Light"/>
                <a:cs typeface="Calibri Light"/>
              </a:rPr>
              <a:t> </a:t>
            </a:r>
            <a:r>
              <a:rPr sz="2050" b="0" spc="-15" dirty="0">
                <a:solidFill>
                  <a:srgbClr val="273347"/>
                </a:solidFill>
                <a:latin typeface="Calibri Light"/>
                <a:cs typeface="Calibri Light"/>
              </a:rPr>
              <a:t>mig</a:t>
            </a:r>
            <a:r>
              <a:rPr sz="2050" b="0" dirty="0">
                <a:solidFill>
                  <a:srgbClr val="273347"/>
                </a:solidFill>
                <a:latin typeface="Calibri Light"/>
                <a:cs typeface="Calibri Light"/>
              </a:rPr>
              <a:t> </a:t>
            </a:r>
            <a:r>
              <a:rPr sz="2050" b="0" spc="-5" dirty="0">
                <a:solidFill>
                  <a:srgbClr val="273347"/>
                </a:solidFill>
                <a:latin typeface="Calibri Light"/>
                <a:cs typeface="Calibri Light"/>
              </a:rPr>
              <a:t>fast</a:t>
            </a:r>
            <a:r>
              <a:rPr sz="2050" b="0" dirty="0">
                <a:solidFill>
                  <a:srgbClr val="273347"/>
                </a:solidFill>
                <a:latin typeface="Calibri Light"/>
                <a:cs typeface="Calibri Light"/>
              </a:rPr>
              <a:t> </a:t>
            </a:r>
            <a:r>
              <a:rPr sz="2050" b="0" spc="-10" dirty="0">
                <a:solidFill>
                  <a:srgbClr val="273347"/>
                </a:solidFill>
                <a:latin typeface="Calibri Light"/>
                <a:cs typeface="Calibri Light"/>
              </a:rPr>
              <a:t>på</a:t>
            </a:r>
            <a:r>
              <a:rPr sz="2050" b="0" dirty="0">
                <a:solidFill>
                  <a:srgbClr val="273347"/>
                </a:solidFill>
                <a:latin typeface="Calibri Light"/>
                <a:cs typeface="Calibri Light"/>
              </a:rPr>
              <a:t> </a:t>
            </a:r>
            <a:r>
              <a:rPr sz="2050" b="0" spc="-20" dirty="0">
                <a:solidFill>
                  <a:srgbClr val="273347"/>
                </a:solidFill>
                <a:latin typeface="Calibri Light"/>
                <a:cs typeface="Calibri Light"/>
              </a:rPr>
              <a:t>noget.</a:t>
            </a:r>
            <a:endParaRPr sz="2050">
              <a:latin typeface="Calibri Light"/>
              <a:cs typeface="Calibri Light"/>
            </a:endParaRPr>
          </a:p>
        </p:txBody>
      </p:sp>
      <p:sp>
        <p:nvSpPr>
          <p:cNvPr id="9" name="object 9"/>
          <p:cNvSpPr txBox="1"/>
          <p:nvPr/>
        </p:nvSpPr>
        <p:spPr>
          <a:xfrm>
            <a:off x="12636320" y="6997930"/>
            <a:ext cx="763270" cy="2212340"/>
          </a:xfrm>
          <a:prstGeom prst="rect">
            <a:avLst/>
          </a:prstGeom>
        </p:spPr>
        <p:txBody>
          <a:bodyPr vert="horz" wrap="square" lIns="0" tIns="12065" rIns="0" bIns="0" rtlCol="0">
            <a:spAutoFit/>
          </a:bodyPr>
          <a:lstStyle/>
          <a:p>
            <a:pPr marL="12700">
              <a:lnSpc>
                <a:spcPct val="100000"/>
              </a:lnSpc>
              <a:spcBef>
                <a:spcPts val="95"/>
              </a:spcBef>
            </a:pPr>
            <a:r>
              <a:rPr sz="14350" spc="-5" dirty="0">
                <a:solidFill>
                  <a:srgbClr val="7BB5A3"/>
                </a:solidFill>
                <a:latin typeface="Baskerville Old Face"/>
                <a:cs typeface="Baskerville Old Face"/>
              </a:rPr>
              <a:t>“</a:t>
            </a:r>
            <a:endParaRPr sz="14350">
              <a:latin typeface="Baskerville Old Face"/>
              <a:cs typeface="Baskerville Old Face"/>
            </a:endParaRPr>
          </a:p>
        </p:txBody>
      </p:sp>
      <p:sp>
        <p:nvSpPr>
          <p:cNvPr id="10" name="object 10"/>
          <p:cNvSpPr txBox="1">
            <a:spLocks noGrp="1"/>
          </p:cNvSpPr>
          <p:nvPr>
            <p:ph type="title"/>
          </p:nvPr>
        </p:nvSpPr>
        <p:spPr>
          <a:xfrm>
            <a:off x="1275218" y="315905"/>
            <a:ext cx="4275455" cy="1231900"/>
          </a:xfrm>
          <a:prstGeom prst="rect">
            <a:avLst/>
          </a:prstGeom>
        </p:spPr>
        <p:txBody>
          <a:bodyPr vert="horz" wrap="square" lIns="0" tIns="13335" rIns="0" bIns="0" rtlCol="0">
            <a:spAutoFit/>
          </a:bodyPr>
          <a:lstStyle/>
          <a:p>
            <a:pPr marL="12700" marR="5080">
              <a:lnSpc>
                <a:spcPct val="100000"/>
              </a:lnSpc>
              <a:spcBef>
                <a:spcPts val="105"/>
              </a:spcBef>
            </a:pPr>
            <a:r>
              <a:rPr spc="-5" dirty="0">
                <a:solidFill>
                  <a:srgbClr val="BFA3AF"/>
                </a:solidFill>
              </a:rPr>
              <a:t>Overvejelser </a:t>
            </a:r>
            <a:r>
              <a:rPr dirty="0">
                <a:solidFill>
                  <a:srgbClr val="BFA3AF"/>
                </a:solidFill>
              </a:rPr>
              <a:t>om </a:t>
            </a:r>
            <a:r>
              <a:rPr spc="-1145" dirty="0">
                <a:solidFill>
                  <a:srgbClr val="BFA3AF"/>
                </a:solidFill>
              </a:rPr>
              <a:t> </a:t>
            </a:r>
            <a:r>
              <a:rPr spc="-5" dirty="0">
                <a:solidFill>
                  <a:srgbClr val="BFA3AF"/>
                </a:solidFill>
              </a:rPr>
              <a:t>gymnasieretning</a:t>
            </a:r>
          </a:p>
        </p:txBody>
      </p:sp>
      <p:sp>
        <p:nvSpPr>
          <p:cNvPr id="11" name="object 11"/>
          <p:cNvSpPr txBox="1"/>
          <p:nvPr/>
        </p:nvSpPr>
        <p:spPr>
          <a:xfrm>
            <a:off x="908737" y="7594604"/>
            <a:ext cx="10078085" cy="528320"/>
          </a:xfrm>
          <a:prstGeom prst="rect">
            <a:avLst/>
          </a:prstGeom>
        </p:spPr>
        <p:txBody>
          <a:bodyPr vert="horz" wrap="square" lIns="0" tIns="12065" rIns="0" bIns="0" rtlCol="0">
            <a:spAutoFit/>
          </a:bodyPr>
          <a:lstStyle/>
          <a:p>
            <a:pPr marL="12700">
              <a:lnSpc>
                <a:spcPct val="100000"/>
              </a:lnSpc>
              <a:spcBef>
                <a:spcPts val="95"/>
              </a:spcBef>
            </a:pPr>
            <a:r>
              <a:rPr sz="3300" b="0" spc="-20" dirty="0">
                <a:solidFill>
                  <a:srgbClr val="D3E7E1"/>
                </a:solidFill>
                <a:latin typeface="Calibri Light"/>
                <a:cs typeface="Calibri Light"/>
              </a:rPr>
              <a:t>Interessen</a:t>
            </a:r>
            <a:r>
              <a:rPr sz="3300" b="0" spc="5" dirty="0">
                <a:solidFill>
                  <a:srgbClr val="D3E7E1"/>
                </a:solidFill>
                <a:latin typeface="Calibri Light"/>
                <a:cs typeface="Calibri Light"/>
              </a:rPr>
              <a:t> </a:t>
            </a:r>
            <a:r>
              <a:rPr sz="3300" b="0" spc="-5" dirty="0">
                <a:solidFill>
                  <a:srgbClr val="D3E7E1"/>
                </a:solidFill>
                <a:latin typeface="Calibri Light"/>
                <a:cs typeface="Calibri Light"/>
              </a:rPr>
              <a:t>og</a:t>
            </a:r>
            <a:r>
              <a:rPr sz="3300" b="0" spc="5" dirty="0">
                <a:solidFill>
                  <a:srgbClr val="D3E7E1"/>
                </a:solidFill>
                <a:latin typeface="Calibri Light"/>
                <a:cs typeface="Calibri Light"/>
              </a:rPr>
              <a:t> </a:t>
            </a:r>
            <a:r>
              <a:rPr sz="3300" b="0" spc="-20" dirty="0">
                <a:solidFill>
                  <a:srgbClr val="D3E7E1"/>
                </a:solidFill>
                <a:latin typeface="Calibri Light"/>
                <a:cs typeface="Calibri Light"/>
              </a:rPr>
              <a:t>formålet</a:t>
            </a:r>
            <a:r>
              <a:rPr sz="3300" b="0" spc="10" dirty="0">
                <a:solidFill>
                  <a:srgbClr val="D3E7E1"/>
                </a:solidFill>
                <a:latin typeface="Calibri Light"/>
                <a:cs typeface="Calibri Light"/>
              </a:rPr>
              <a:t> </a:t>
            </a:r>
            <a:r>
              <a:rPr sz="3300" b="0" spc="-5" dirty="0">
                <a:solidFill>
                  <a:srgbClr val="D3E7E1"/>
                </a:solidFill>
                <a:latin typeface="Calibri Light"/>
                <a:cs typeface="Calibri Light"/>
              </a:rPr>
              <a:t>med</a:t>
            </a:r>
            <a:r>
              <a:rPr sz="3300" b="0" spc="5" dirty="0">
                <a:solidFill>
                  <a:srgbClr val="D3E7E1"/>
                </a:solidFill>
                <a:latin typeface="Calibri Light"/>
                <a:cs typeface="Calibri Light"/>
              </a:rPr>
              <a:t> </a:t>
            </a:r>
            <a:r>
              <a:rPr sz="3300" b="0" spc="-5" dirty="0">
                <a:solidFill>
                  <a:srgbClr val="D3E7E1"/>
                </a:solidFill>
                <a:latin typeface="Calibri Light"/>
                <a:cs typeface="Calibri Light"/>
              </a:rPr>
              <a:t>uddannelsen</a:t>
            </a:r>
            <a:r>
              <a:rPr sz="3300" b="0" spc="10" dirty="0">
                <a:solidFill>
                  <a:srgbClr val="D3E7E1"/>
                </a:solidFill>
                <a:latin typeface="Calibri Light"/>
                <a:cs typeface="Calibri Light"/>
              </a:rPr>
              <a:t> </a:t>
            </a:r>
            <a:r>
              <a:rPr sz="3300" b="0" spc="-5" dirty="0">
                <a:solidFill>
                  <a:srgbClr val="D3E7E1"/>
                </a:solidFill>
                <a:latin typeface="Calibri Light"/>
                <a:cs typeface="Calibri Light"/>
              </a:rPr>
              <a:t>er</a:t>
            </a:r>
            <a:r>
              <a:rPr sz="3300" b="0" spc="5" dirty="0">
                <a:solidFill>
                  <a:srgbClr val="D3E7E1"/>
                </a:solidFill>
                <a:latin typeface="Calibri Light"/>
                <a:cs typeface="Calibri Light"/>
              </a:rPr>
              <a:t> </a:t>
            </a:r>
            <a:r>
              <a:rPr sz="3300" b="0" spc="-5" dirty="0">
                <a:solidFill>
                  <a:srgbClr val="D3E7E1"/>
                </a:solidFill>
                <a:latin typeface="Calibri Light"/>
                <a:cs typeface="Calibri Light"/>
              </a:rPr>
              <a:t>højt</a:t>
            </a:r>
            <a:r>
              <a:rPr sz="3300" b="0" spc="10" dirty="0">
                <a:solidFill>
                  <a:srgbClr val="D3E7E1"/>
                </a:solidFill>
                <a:latin typeface="Calibri Light"/>
                <a:cs typeface="Calibri Light"/>
              </a:rPr>
              <a:t> </a:t>
            </a:r>
            <a:r>
              <a:rPr sz="3300" b="0" spc="-15" dirty="0">
                <a:solidFill>
                  <a:srgbClr val="D3E7E1"/>
                </a:solidFill>
                <a:latin typeface="Calibri Light"/>
                <a:cs typeface="Calibri Light"/>
              </a:rPr>
              <a:t>prioriteret.</a:t>
            </a:r>
            <a:endParaRPr sz="3300">
              <a:latin typeface="Calibri Light"/>
              <a:cs typeface="Calibri Light"/>
            </a:endParaRPr>
          </a:p>
        </p:txBody>
      </p:sp>
      <p:sp>
        <p:nvSpPr>
          <p:cNvPr id="12" name="object 12"/>
          <p:cNvSpPr txBox="1"/>
          <p:nvPr/>
        </p:nvSpPr>
        <p:spPr>
          <a:xfrm>
            <a:off x="908737" y="8599809"/>
            <a:ext cx="11306810" cy="528320"/>
          </a:xfrm>
          <a:prstGeom prst="rect">
            <a:avLst/>
          </a:prstGeom>
        </p:spPr>
        <p:txBody>
          <a:bodyPr vert="horz" wrap="square" lIns="0" tIns="12065" rIns="0" bIns="0" rtlCol="0">
            <a:spAutoFit/>
          </a:bodyPr>
          <a:lstStyle/>
          <a:p>
            <a:pPr marL="12700">
              <a:lnSpc>
                <a:spcPct val="100000"/>
              </a:lnSpc>
              <a:spcBef>
                <a:spcPts val="95"/>
              </a:spcBef>
            </a:pPr>
            <a:r>
              <a:rPr sz="3300" b="0" spc="-25" dirty="0">
                <a:solidFill>
                  <a:srgbClr val="D3E7E1"/>
                </a:solidFill>
                <a:latin typeface="Calibri Light"/>
                <a:cs typeface="Calibri Light"/>
              </a:rPr>
              <a:t>Fokus</a:t>
            </a:r>
            <a:r>
              <a:rPr sz="3300" b="0" dirty="0">
                <a:solidFill>
                  <a:srgbClr val="D3E7E1"/>
                </a:solidFill>
                <a:latin typeface="Calibri Light"/>
                <a:cs typeface="Calibri Light"/>
              </a:rPr>
              <a:t> </a:t>
            </a:r>
            <a:r>
              <a:rPr sz="3300" b="0" spc="-5" dirty="0">
                <a:solidFill>
                  <a:srgbClr val="D3E7E1"/>
                </a:solidFill>
                <a:latin typeface="Calibri Light"/>
                <a:cs typeface="Calibri Light"/>
              </a:rPr>
              <a:t>på</a:t>
            </a:r>
            <a:r>
              <a:rPr sz="3300" b="0" dirty="0">
                <a:solidFill>
                  <a:srgbClr val="D3E7E1"/>
                </a:solidFill>
                <a:latin typeface="Calibri Light"/>
                <a:cs typeface="Calibri Light"/>
              </a:rPr>
              <a:t> </a:t>
            </a:r>
            <a:r>
              <a:rPr sz="3300" b="0" spc="-10" dirty="0">
                <a:solidFill>
                  <a:srgbClr val="D3E7E1"/>
                </a:solidFill>
                <a:latin typeface="Calibri Light"/>
                <a:cs typeface="Calibri Light"/>
              </a:rPr>
              <a:t>vigtigheden</a:t>
            </a:r>
            <a:r>
              <a:rPr sz="3300" b="0" spc="5" dirty="0">
                <a:solidFill>
                  <a:srgbClr val="D3E7E1"/>
                </a:solidFill>
                <a:latin typeface="Calibri Light"/>
                <a:cs typeface="Calibri Light"/>
              </a:rPr>
              <a:t> </a:t>
            </a:r>
            <a:r>
              <a:rPr sz="3300" b="0" spc="-15" dirty="0">
                <a:solidFill>
                  <a:srgbClr val="D3E7E1"/>
                </a:solidFill>
                <a:latin typeface="Calibri Light"/>
                <a:cs typeface="Calibri Light"/>
              </a:rPr>
              <a:t>af</a:t>
            </a:r>
            <a:r>
              <a:rPr sz="3300" b="0" dirty="0">
                <a:solidFill>
                  <a:srgbClr val="D3E7E1"/>
                </a:solidFill>
                <a:latin typeface="Calibri Light"/>
                <a:cs typeface="Calibri Light"/>
              </a:rPr>
              <a:t> </a:t>
            </a:r>
            <a:r>
              <a:rPr sz="3300" b="0" spc="-20" dirty="0">
                <a:solidFill>
                  <a:srgbClr val="D3E7E1"/>
                </a:solidFill>
                <a:latin typeface="Calibri Light"/>
                <a:cs typeface="Calibri Light"/>
              </a:rPr>
              <a:t>at</a:t>
            </a:r>
            <a:r>
              <a:rPr sz="3300" b="0" spc="5" dirty="0">
                <a:solidFill>
                  <a:srgbClr val="D3E7E1"/>
                </a:solidFill>
                <a:latin typeface="Calibri Light"/>
                <a:cs typeface="Calibri Light"/>
              </a:rPr>
              <a:t> </a:t>
            </a:r>
            <a:r>
              <a:rPr sz="3300" b="0" spc="-20" dirty="0">
                <a:solidFill>
                  <a:srgbClr val="D3E7E1"/>
                </a:solidFill>
                <a:latin typeface="Calibri Light"/>
                <a:cs typeface="Calibri Light"/>
              </a:rPr>
              <a:t>vælge</a:t>
            </a:r>
            <a:r>
              <a:rPr sz="3300" b="0" spc="-5" dirty="0">
                <a:solidFill>
                  <a:srgbClr val="D3E7E1"/>
                </a:solidFill>
                <a:latin typeface="Calibri Light"/>
                <a:cs typeface="Calibri Light"/>
              </a:rPr>
              <a:t> </a:t>
            </a:r>
            <a:r>
              <a:rPr sz="3300" b="0" spc="-25" dirty="0">
                <a:solidFill>
                  <a:srgbClr val="D3E7E1"/>
                </a:solidFill>
                <a:latin typeface="Calibri Light"/>
                <a:cs typeface="Calibri Light"/>
              </a:rPr>
              <a:t>rigtigt.</a:t>
            </a:r>
            <a:r>
              <a:rPr sz="3300" b="0" spc="5" dirty="0">
                <a:solidFill>
                  <a:srgbClr val="D3E7E1"/>
                </a:solidFill>
                <a:latin typeface="Calibri Light"/>
                <a:cs typeface="Calibri Light"/>
              </a:rPr>
              <a:t> </a:t>
            </a:r>
            <a:r>
              <a:rPr sz="3300" b="0" spc="-25" dirty="0">
                <a:solidFill>
                  <a:srgbClr val="D3E7E1"/>
                </a:solidFill>
                <a:latin typeface="Calibri Light"/>
                <a:cs typeface="Calibri Light"/>
              </a:rPr>
              <a:t>Kan</a:t>
            </a:r>
            <a:r>
              <a:rPr sz="3300" b="0" dirty="0">
                <a:solidFill>
                  <a:srgbClr val="D3E7E1"/>
                </a:solidFill>
                <a:latin typeface="Calibri Light"/>
                <a:cs typeface="Calibri Light"/>
              </a:rPr>
              <a:t> </a:t>
            </a:r>
            <a:r>
              <a:rPr sz="3300" b="0" spc="-25" dirty="0">
                <a:solidFill>
                  <a:srgbClr val="D3E7E1"/>
                </a:solidFill>
                <a:latin typeface="Calibri Light"/>
                <a:cs typeface="Calibri Light"/>
              </a:rPr>
              <a:t>føles</a:t>
            </a:r>
            <a:r>
              <a:rPr sz="3300" b="0" dirty="0">
                <a:solidFill>
                  <a:srgbClr val="D3E7E1"/>
                </a:solidFill>
                <a:latin typeface="Calibri Light"/>
                <a:cs typeface="Calibri Light"/>
              </a:rPr>
              <a:t> </a:t>
            </a:r>
            <a:r>
              <a:rPr sz="3300" b="0" spc="-5" dirty="0">
                <a:solidFill>
                  <a:srgbClr val="D3E7E1"/>
                </a:solidFill>
                <a:latin typeface="Calibri Light"/>
                <a:cs typeface="Calibri Light"/>
              </a:rPr>
              <a:t>som</a:t>
            </a:r>
            <a:r>
              <a:rPr sz="3300" b="0" dirty="0">
                <a:solidFill>
                  <a:srgbClr val="D3E7E1"/>
                </a:solidFill>
                <a:latin typeface="Calibri Light"/>
                <a:cs typeface="Calibri Light"/>
              </a:rPr>
              <a:t> </a:t>
            </a:r>
            <a:r>
              <a:rPr sz="3300" b="0" spc="-10" dirty="0">
                <a:solidFill>
                  <a:srgbClr val="D3E7E1"/>
                </a:solidFill>
                <a:latin typeface="Calibri Light"/>
                <a:cs typeface="Calibri Light"/>
              </a:rPr>
              <a:t>et</a:t>
            </a:r>
            <a:r>
              <a:rPr sz="3300" b="0" dirty="0">
                <a:solidFill>
                  <a:srgbClr val="D3E7E1"/>
                </a:solidFill>
                <a:latin typeface="Calibri Light"/>
                <a:cs typeface="Calibri Light"/>
              </a:rPr>
              <a:t> </a:t>
            </a:r>
            <a:r>
              <a:rPr sz="3300" b="0" spc="-20" dirty="0">
                <a:solidFill>
                  <a:srgbClr val="D3E7E1"/>
                </a:solidFill>
                <a:latin typeface="Calibri Light"/>
                <a:cs typeface="Calibri Light"/>
              </a:rPr>
              <a:t>stort</a:t>
            </a:r>
            <a:r>
              <a:rPr sz="3300" b="0" dirty="0">
                <a:solidFill>
                  <a:srgbClr val="D3E7E1"/>
                </a:solidFill>
                <a:latin typeface="Calibri Light"/>
                <a:cs typeface="Calibri Light"/>
              </a:rPr>
              <a:t> </a:t>
            </a:r>
            <a:r>
              <a:rPr sz="3300" b="0" spc="-15" dirty="0">
                <a:solidFill>
                  <a:srgbClr val="D3E7E1"/>
                </a:solidFill>
                <a:latin typeface="Calibri Light"/>
                <a:cs typeface="Calibri Light"/>
              </a:rPr>
              <a:t>pres.</a:t>
            </a:r>
            <a:endParaRPr sz="3300">
              <a:latin typeface="Calibri Light"/>
              <a:cs typeface="Calibri Light"/>
            </a:endParaRPr>
          </a:p>
        </p:txBody>
      </p:sp>
      <p:sp>
        <p:nvSpPr>
          <p:cNvPr id="13" name="object 13"/>
          <p:cNvSpPr txBox="1"/>
          <p:nvPr/>
        </p:nvSpPr>
        <p:spPr>
          <a:xfrm>
            <a:off x="908737" y="9605014"/>
            <a:ext cx="10793095" cy="1030605"/>
          </a:xfrm>
          <a:prstGeom prst="rect">
            <a:avLst/>
          </a:prstGeom>
        </p:spPr>
        <p:txBody>
          <a:bodyPr vert="horz" wrap="square" lIns="0" tIns="12065" rIns="0" bIns="0" rtlCol="0">
            <a:spAutoFit/>
          </a:bodyPr>
          <a:lstStyle/>
          <a:p>
            <a:pPr marL="12700" marR="5080">
              <a:lnSpc>
                <a:spcPct val="100000"/>
              </a:lnSpc>
              <a:spcBef>
                <a:spcPts val="95"/>
              </a:spcBef>
            </a:pPr>
            <a:r>
              <a:rPr sz="3300" b="0" spc="-15" dirty="0">
                <a:solidFill>
                  <a:srgbClr val="D3E7E1"/>
                </a:solidFill>
                <a:latin typeface="Calibri Light"/>
                <a:cs typeface="Calibri Light"/>
              </a:rPr>
              <a:t>Gymnasieretninger</a:t>
            </a:r>
            <a:r>
              <a:rPr sz="3300" b="0" spc="5" dirty="0">
                <a:solidFill>
                  <a:srgbClr val="D3E7E1"/>
                </a:solidFill>
                <a:latin typeface="Calibri Light"/>
                <a:cs typeface="Calibri Light"/>
              </a:rPr>
              <a:t> </a:t>
            </a:r>
            <a:r>
              <a:rPr sz="3300" b="0" spc="-20" dirty="0">
                <a:solidFill>
                  <a:srgbClr val="D3E7E1"/>
                </a:solidFill>
                <a:latin typeface="Calibri Light"/>
                <a:cs typeface="Calibri Light"/>
              </a:rPr>
              <a:t>vælges</a:t>
            </a:r>
            <a:r>
              <a:rPr sz="3300" b="0" spc="5" dirty="0">
                <a:solidFill>
                  <a:srgbClr val="D3E7E1"/>
                </a:solidFill>
                <a:latin typeface="Calibri Light"/>
                <a:cs typeface="Calibri Light"/>
              </a:rPr>
              <a:t> </a:t>
            </a:r>
            <a:r>
              <a:rPr sz="3300" b="0" spc="-35" dirty="0">
                <a:solidFill>
                  <a:srgbClr val="D3E7E1"/>
                </a:solidFill>
                <a:latin typeface="Calibri Light"/>
                <a:cs typeface="Calibri Light"/>
              </a:rPr>
              <a:t>for</a:t>
            </a:r>
            <a:r>
              <a:rPr sz="3300" b="0" spc="5" dirty="0">
                <a:solidFill>
                  <a:srgbClr val="D3E7E1"/>
                </a:solidFill>
                <a:latin typeface="Calibri Light"/>
                <a:cs typeface="Calibri Light"/>
              </a:rPr>
              <a:t> </a:t>
            </a:r>
            <a:r>
              <a:rPr sz="3300" b="0" spc="-5" dirty="0">
                <a:solidFill>
                  <a:srgbClr val="D3E7E1"/>
                </a:solidFill>
                <a:latin typeface="Calibri Light"/>
                <a:cs typeface="Calibri Light"/>
              </a:rPr>
              <a:t>nogle</a:t>
            </a:r>
            <a:r>
              <a:rPr sz="3300" b="0" spc="10" dirty="0">
                <a:solidFill>
                  <a:srgbClr val="D3E7E1"/>
                </a:solidFill>
                <a:latin typeface="Calibri Light"/>
                <a:cs typeface="Calibri Light"/>
              </a:rPr>
              <a:t> </a:t>
            </a:r>
            <a:r>
              <a:rPr sz="3300" b="0" spc="-5" dirty="0">
                <a:solidFill>
                  <a:srgbClr val="D3E7E1"/>
                </a:solidFill>
                <a:latin typeface="Calibri Light"/>
                <a:cs typeface="Calibri Light"/>
              </a:rPr>
              <a:t>på</a:t>
            </a:r>
            <a:r>
              <a:rPr sz="3300" b="0" spc="15" dirty="0">
                <a:solidFill>
                  <a:srgbClr val="D3E7E1"/>
                </a:solidFill>
                <a:latin typeface="Calibri Light"/>
                <a:cs typeface="Calibri Light"/>
              </a:rPr>
              <a:t> </a:t>
            </a:r>
            <a:r>
              <a:rPr sz="3300" b="0" dirty="0">
                <a:solidFill>
                  <a:srgbClr val="D3E7E1"/>
                </a:solidFill>
                <a:latin typeface="Calibri Light"/>
                <a:cs typeface="Calibri Light"/>
              </a:rPr>
              <a:t>baggrund</a:t>
            </a:r>
            <a:r>
              <a:rPr sz="3300" b="0" spc="10" dirty="0">
                <a:solidFill>
                  <a:srgbClr val="D3E7E1"/>
                </a:solidFill>
                <a:latin typeface="Calibri Light"/>
                <a:cs typeface="Calibri Light"/>
              </a:rPr>
              <a:t> </a:t>
            </a:r>
            <a:r>
              <a:rPr sz="3300" b="0" spc="-15" dirty="0">
                <a:solidFill>
                  <a:srgbClr val="D3E7E1"/>
                </a:solidFill>
                <a:latin typeface="Calibri Light"/>
                <a:cs typeface="Calibri Light"/>
              </a:rPr>
              <a:t>af</a:t>
            </a:r>
            <a:r>
              <a:rPr sz="3300" b="0" spc="10" dirty="0">
                <a:solidFill>
                  <a:srgbClr val="D3E7E1"/>
                </a:solidFill>
                <a:latin typeface="Calibri Light"/>
                <a:cs typeface="Calibri Light"/>
              </a:rPr>
              <a:t> </a:t>
            </a:r>
            <a:r>
              <a:rPr sz="3300" b="0" spc="-10" dirty="0">
                <a:solidFill>
                  <a:srgbClr val="D3E7E1"/>
                </a:solidFill>
                <a:latin typeface="Calibri Light"/>
                <a:cs typeface="Calibri Light"/>
              </a:rPr>
              <a:t>påtvungede </a:t>
            </a:r>
            <a:r>
              <a:rPr sz="3300" b="0" spc="-730" dirty="0">
                <a:solidFill>
                  <a:srgbClr val="D3E7E1"/>
                </a:solidFill>
                <a:latin typeface="Calibri Light"/>
                <a:cs typeface="Calibri Light"/>
              </a:rPr>
              <a:t> </a:t>
            </a:r>
            <a:r>
              <a:rPr sz="3300" b="0" spc="-40" dirty="0">
                <a:solidFill>
                  <a:srgbClr val="D3E7E1"/>
                </a:solidFill>
                <a:latin typeface="Calibri Light"/>
                <a:cs typeface="Calibri Light"/>
              </a:rPr>
              <a:t>kriterier,</a:t>
            </a:r>
            <a:r>
              <a:rPr sz="3300" b="0" spc="-5" dirty="0">
                <a:solidFill>
                  <a:srgbClr val="D3E7E1"/>
                </a:solidFill>
                <a:latin typeface="Calibri Light"/>
                <a:cs typeface="Calibri Light"/>
              </a:rPr>
              <a:t> når</a:t>
            </a:r>
            <a:r>
              <a:rPr sz="3300" b="0" dirty="0">
                <a:solidFill>
                  <a:srgbClr val="D3E7E1"/>
                </a:solidFill>
                <a:latin typeface="Calibri Light"/>
                <a:cs typeface="Calibri Light"/>
              </a:rPr>
              <a:t> </a:t>
            </a:r>
            <a:r>
              <a:rPr sz="3300" b="0" spc="-5" dirty="0">
                <a:solidFill>
                  <a:srgbClr val="D3E7E1"/>
                </a:solidFill>
                <a:latin typeface="Calibri Light"/>
                <a:cs typeface="Calibri Light"/>
              </a:rPr>
              <a:t>de</a:t>
            </a:r>
            <a:r>
              <a:rPr sz="3300" b="0" dirty="0">
                <a:solidFill>
                  <a:srgbClr val="D3E7E1"/>
                </a:solidFill>
                <a:latin typeface="Calibri Light"/>
                <a:cs typeface="Calibri Light"/>
              </a:rPr>
              <a:t> </a:t>
            </a:r>
            <a:r>
              <a:rPr sz="3300" b="0" spc="-20" dirty="0">
                <a:solidFill>
                  <a:srgbClr val="D3E7E1"/>
                </a:solidFill>
                <a:latin typeface="Calibri Light"/>
                <a:cs typeface="Calibri Light"/>
              </a:rPr>
              <a:t>skal</a:t>
            </a:r>
            <a:r>
              <a:rPr sz="3300" b="0" dirty="0">
                <a:solidFill>
                  <a:srgbClr val="D3E7E1"/>
                </a:solidFill>
                <a:latin typeface="Calibri Light"/>
                <a:cs typeface="Calibri Light"/>
              </a:rPr>
              <a:t> </a:t>
            </a:r>
            <a:r>
              <a:rPr sz="3300" b="0" spc="-20" dirty="0">
                <a:solidFill>
                  <a:srgbClr val="D3E7E1"/>
                </a:solidFill>
                <a:latin typeface="Calibri Light"/>
                <a:cs typeface="Calibri Light"/>
              </a:rPr>
              <a:t>vælge</a:t>
            </a:r>
            <a:r>
              <a:rPr sz="3300" b="0" spc="-5" dirty="0">
                <a:solidFill>
                  <a:srgbClr val="D3E7E1"/>
                </a:solidFill>
                <a:latin typeface="Calibri Light"/>
                <a:cs typeface="Calibri Light"/>
              </a:rPr>
              <a:t> </a:t>
            </a:r>
            <a:r>
              <a:rPr sz="3300" b="0" spc="-15" dirty="0">
                <a:solidFill>
                  <a:srgbClr val="D3E7E1"/>
                </a:solidFill>
                <a:latin typeface="Calibri Light"/>
                <a:cs typeface="Calibri Light"/>
              </a:rPr>
              <a:t>brobygning.</a:t>
            </a:r>
            <a:endParaRPr sz="3300">
              <a:latin typeface="Calibri Light"/>
              <a:cs typeface="Calibri Light"/>
            </a:endParaRPr>
          </a:p>
        </p:txBody>
      </p:sp>
      <p:grpSp>
        <p:nvGrpSpPr>
          <p:cNvPr id="14" name="object 14"/>
          <p:cNvGrpSpPr/>
          <p:nvPr/>
        </p:nvGrpSpPr>
        <p:grpSpPr>
          <a:xfrm>
            <a:off x="10831217" y="582098"/>
            <a:ext cx="7881620" cy="5885180"/>
            <a:chOff x="10831217" y="582098"/>
            <a:chExt cx="7881620" cy="5885180"/>
          </a:xfrm>
        </p:grpSpPr>
        <p:sp>
          <p:nvSpPr>
            <p:cNvPr id="15" name="object 15"/>
            <p:cNvSpPr/>
            <p:nvPr/>
          </p:nvSpPr>
          <p:spPr>
            <a:xfrm>
              <a:off x="10838701" y="704563"/>
              <a:ext cx="7874634" cy="5637530"/>
            </a:xfrm>
            <a:custGeom>
              <a:avLst/>
              <a:gdLst/>
              <a:ahLst/>
              <a:cxnLst/>
              <a:rect l="l" t="t" r="r" b="b"/>
              <a:pathLst>
                <a:path w="7874634" h="5637530">
                  <a:moveTo>
                    <a:pt x="242404" y="5352656"/>
                  </a:moveTo>
                  <a:lnTo>
                    <a:pt x="12" y="5352656"/>
                  </a:lnTo>
                  <a:lnTo>
                    <a:pt x="12" y="5637530"/>
                  </a:lnTo>
                  <a:lnTo>
                    <a:pt x="242404" y="5637530"/>
                  </a:lnTo>
                  <a:lnTo>
                    <a:pt x="242404" y="5352656"/>
                  </a:lnTo>
                  <a:close/>
                </a:path>
                <a:path w="7874634" h="5637530">
                  <a:moveTo>
                    <a:pt x="997064" y="4817897"/>
                  </a:moveTo>
                  <a:lnTo>
                    <a:pt x="0" y="4817897"/>
                  </a:lnTo>
                  <a:lnTo>
                    <a:pt x="0" y="5102758"/>
                  </a:lnTo>
                  <a:lnTo>
                    <a:pt x="997064" y="5102758"/>
                  </a:lnTo>
                  <a:lnTo>
                    <a:pt x="997064" y="4817897"/>
                  </a:lnTo>
                  <a:close/>
                </a:path>
                <a:path w="7874634" h="5637530">
                  <a:moveTo>
                    <a:pt x="1539341" y="4283126"/>
                  </a:moveTo>
                  <a:lnTo>
                    <a:pt x="12" y="4283126"/>
                  </a:lnTo>
                  <a:lnTo>
                    <a:pt x="12" y="4567999"/>
                  </a:lnTo>
                  <a:lnTo>
                    <a:pt x="1539341" y="4567999"/>
                  </a:lnTo>
                  <a:lnTo>
                    <a:pt x="1539341" y="4283126"/>
                  </a:lnTo>
                  <a:close/>
                </a:path>
                <a:path w="7874634" h="5637530">
                  <a:moveTo>
                    <a:pt x="2081606" y="3745865"/>
                  </a:moveTo>
                  <a:lnTo>
                    <a:pt x="12" y="3745865"/>
                  </a:lnTo>
                  <a:lnTo>
                    <a:pt x="12" y="4033240"/>
                  </a:lnTo>
                  <a:lnTo>
                    <a:pt x="2081606" y="4033240"/>
                  </a:lnTo>
                  <a:lnTo>
                    <a:pt x="2081606" y="3745865"/>
                  </a:lnTo>
                  <a:close/>
                </a:path>
                <a:path w="7874634" h="5637530">
                  <a:moveTo>
                    <a:pt x="2149068" y="3211093"/>
                  </a:moveTo>
                  <a:lnTo>
                    <a:pt x="0" y="3211093"/>
                  </a:lnTo>
                  <a:lnTo>
                    <a:pt x="0" y="3498469"/>
                  </a:lnTo>
                  <a:lnTo>
                    <a:pt x="2149068" y="3498469"/>
                  </a:lnTo>
                  <a:lnTo>
                    <a:pt x="2149068" y="3211093"/>
                  </a:lnTo>
                  <a:close/>
                </a:path>
                <a:path w="7874634" h="5637530">
                  <a:moveTo>
                    <a:pt x="2691333" y="2676321"/>
                  </a:moveTo>
                  <a:lnTo>
                    <a:pt x="12" y="2676321"/>
                  </a:lnTo>
                  <a:lnTo>
                    <a:pt x="12" y="2963697"/>
                  </a:lnTo>
                  <a:lnTo>
                    <a:pt x="2691333" y="2963697"/>
                  </a:lnTo>
                  <a:lnTo>
                    <a:pt x="2691333" y="2676321"/>
                  </a:lnTo>
                  <a:close/>
                </a:path>
                <a:path w="7874634" h="5637530">
                  <a:moveTo>
                    <a:pt x="2868752" y="2141563"/>
                  </a:moveTo>
                  <a:lnTo>
                    <a:pt x="0" y="2141563"/>
                  </a:lnTo>
                  <a:lnTo>
                    <a:pt x="0" y="2426436"/>
                  </a:lnTo>
                  <a:lnTo>
                    <a:pt x="2868752" y="2426436"/>
                  </a:lnTo>
                  <a:lnTo>
                    <a:pt x="2868752" y="2141563"/>
                  </a:lnTo>
                  <a:close/>
                </a:path>
                <a:path w="7874634" h="5637530">
                  <a:moveTo>
                    <a:pt x="3555949" y="1606791"/>
                  </a:moveTo>
                  <a:lnTo>
                    <a:pt x="12" y="1606791"/>
                  </a:lnTo>
                  <a:lnTo>
                    <a:pt x="12" y="1891665"/>
                  </a:lnTo>
                  <a:lnTo>
                    <a:pt x="3555949" y="1891665"/>
                  </a:lnTo>
                  <a:lnTo>
                    <a:pt x="3555949" y="1606791"/>
                  </a:lnTo>
                  <a:close/>
                </a:path>
                <a:path w="7874634" h="5637530">
                  <a:moveTo>
                    <a:pt x="4198175" y="1072032"/>
                  </a:moveTo>
                  <a:lnTo>
                    <a:pt x="12" y="1072032"/>
                  </a:lnTo>
                  <a:lnTo>
                    <a:pt x="12" y="1356893"/>
                  </a:lnTo>
                  <a:lnTo>
                    <a:pt x="4198175" y="1356893"/>
                  </a:lnTo>
                  <a:lnTo>
                    <a:pt x="4198175" y="1072032"/>
                  </a:lnTo>
                  <a:close/>
                </a:path>
                <a:path w="7874634" h="5637530">
                  <a:moveTo>
                    <a:pt x="6467183" y="534771"/>
                  </a:moveTo>
                  <a:lnTo>
                    <a:pt x="12" y="534771"/>
                  </a:lnTo>
                  <a:lnTo>
                    <a:pt x="12" y="822134"/>
                  </a:lnTo>
                  <a:lnTo>
                    <a:pt x="6467183" y="822134"/>
                  </a:lnTo>
                  <a:lnTo>
                    <a:pt x="6467183" y="534771"/>
                  </a:lnTo>
                  <a:close/>
                </a:path>
                <a:path w="7874634" h="5637530">
                  <a:moveTo>
                    <a:pt x="7874063" y="0"/>
                  </a:moveTo>
                  <a:lnTo>
                    <a:pt x="12" y="0"/>
                  </a:lnTo>
                  <a:lnTo>
                    <a:pt x="12" y="287375"/>
                  </a:lnTo>
                  <a:lnTo>
                    <a:pt x="7874063" y="287375"/>
                  </a:lnTo>
                  <a:lnTo>
                    <a:pt x="7874063" y="0"/>
                  </a:lnTo>
                  <a:close/>
                </a:path>
              </a:pathLst>
            </a:custGeom>
            <a:solidFill>
              <a:srgbClr val="7BB5A3"/>
            </a:solidFill>
          </p:spPr>
          <p:txBody>
            <a:bodyPr wrap="square" lIns="0" tIns="0" rIns="0" bIns="0" rtlCol="0"/>
            <a:lstStyle/>
            <a:p>
              <a:endParaRPr/>
            </a:p>
          </p:txBody>
        </p:sp>
        <p:sp>
          <p:nvSpPr>
            <p:cNvPr id="16" name="object 16"/>
            <p:cNvSpPr/>
            <p:nvPr/>
          </p:nvSpPr>
          <p:spPr>
            <a:xfrm>
              <a:off x="10838715" y="582098"/>
              <a:ext cx="0" cy="5885180"/>
            </a:xfrm>
            <a:custGeom>
              <a:avLst/>
              <a:gdLst/>
              <a:ahLst/>
              <a:cxnLst/>
              <a:rect l="l" t="t" r="r" b="b"/>
              <a:pathLst>
                <a:path h="5885180">
                  <a:moveTo>
                    <a:pt x="0" y="5884930"/>
                  </a:moveTo>
                  <a:lnTo>
                    <a:pt x="0" y="0"/>
                  </a:lnTo>
                </a:path>
              </a:pathLst>
            </a:custGeom>
            <a:ln w="14994">
              <a:solidFill>
                <a:srgbClr val="D9D9D9"/>
              </a:solidFill>
            </a:ln>
          </p:spPr>
          <p:txBody>
            <a:bodyPr wrap="square" lIns="0" tIns="0" rIns="0" bIns="0" rtlCol="0"/>
            <a:lstStyle/>
            <a:p>
              <a:endParaRPr/>
            </a:p>
          </p:txBody>
        </p:sp>
      </p:grpSp>
      <p:sp>
        <p:nvSpPr>
          <p:cNvPr id="17" name="object 17"/>
          <p:cNvSpPr txBox="1"/>
          <p:nvPr/>
        </p:nvSpPr>
        <p:spPr>
          <a:xfrm>
            <a:off x="10686036" y="6676114"/>
            <a:ext cx="305435" cy="325755"/>
          </a:xfrm>
          <a:prstGeom prst="rect">
            <a:avLst/>
          </a:prstGeom>
        </p:spPr>
        <p:txBody>
          <a:bodyPr vert="horz" wrap="square" lIns="0" tIns="14604" rIns="0" bIns="0" rtlCol="0">
            <a:spAutoFit/>
          </a:bodyPr>
          <a:lstStyle/>
          <a:p>
            <a:pPr marL="12700">
              <a:lnSpc>
                <a:spcPct val="100000"/>
              </a:lnSpc>
              <a:spcBef>
                <a:spcPts val="114"/>
              </a:spcBef>
            </a:pPr>
            <a:r>
              <a:rPr sz="1950" spc="5" dirty="0">
                <a:solidFill>
                  <a:srgbClr val="595959"/>
                </a:solidFill>
                <a:latin typeface="Titillium Web"/>
                <a:cs typeface="Titillium Web"/>
              </a:rPr>
              <a:t>0%</a:t>
            </a:r>
            <a:endParaRPr sz="1950">
              <a:latin typeface="Titillium Web"/>
              <a:cs typeface="Titillium Web"/>
            </a:endParaRPr>
          </a:p>
        </p:txBody>
      </p:sp>
      <p:sp>
        <p:nvSpPr>
          <p:cNvPr id="18" name="object 18"/>
          <p:cNvSpPr txBox="1"/>
          <p:nvPr/>
        </p:nvSpPr>
        <p:spPr>
          <a:xfrm>
            <a:off x="11534415" y="6676114"/>
            <a:ext cx="8011159" cy="325755"/>
          </a:xfrm>
          <a:prstGeom prst="rect">
            <a:avLst/>
          </a:prstGeom>
        </p:spPr>
        <p:txBody>
          <a:bodyPr vert="horz" wrap="square" lIns="0" tIns="14604" rIns="0" bIns="0" rtlCol="0">
            <a:spAutoFit/>
          </a:bodyPr>
          <a:lstStyle/>
          <a:p>
            <a:pPr marL="12700">
              <a:lnSpc>
                <a:spcPct val="100000"/>
              </a:lnSpc>
              <a:spcBef>
                <a:spcPts val="114"/>
              </a:spcBef>
              <a:tabLst>
                <a:tab pos="790575" algn="l"/>
                <a:tab pos="1638935" algn="l"/>
                <a:tab pos="2487295" algn="l"/>
                <a:tab pos="3335654" algn="l"/>
                <a:tab pos="4184015" algn="l"/>
                <a:tab pos="5032375" algn="l"/>
                <a:tab pos="5880735" algn="l"/>
                <a:tab pos="6729095" algn="l"/>
                <a:tab pos="7577455" algn="l"/>
              </a:tabLst>
            </a:pPr>
            <a:r>
              <a:rPr sz="1950" spc="5" dirty="0">
                <a:solidFill>
                  <a:srgbClr val="595959"/>
                </a:solidFill>
                <a:latin typeface="Titillium Web"/>
                <a:cs typeface="Titillium Web"/>
              </a:rPr>
              <a:t>5%	10%	15%	20%	25%	30%	35%	40%	45%	50%</a:t>
            </a:r>
            <a:endParaRPr sz="1950">
              <a:latin typeface="Titillium Web"/>
              <a:cs typeface="Titillium Web"/>
            </a:endParaRPr>
          </a:p>
        </p:txBody>
      </p:sp>
      <p:sp>
        <p:nvSpPr>
          <p:cNvPr id="19" name="object 19"/>
          <p:cNvSpPr txBox="1"/>
          <p:nvPr/>
        </p:nvSpPr>
        <p:spPr>
          <a:xfrm>
            <a:off x="2349928" y="1715031"/>
            <a:ext cx="8225155" cy="4607560"/>
          </a:xfrm>
          <a:prstGeom prst="rect">
            <a:avLst/>
          </a:prstGeom>
        </p:spPr>
        <p:txBody>
          <a:bodyPr vert="horz" wrap="square" lIns="0" tIns="14604" rIns="0" bIns="0" rtlCol="0">
            <a:spAutoFit/>
          </a:bodyPr>
          <a:lstStyle/>
          <a:p>
            <a:pPr marR="11430" algn="r">
              <a:lnSpc>
                <a:spcPct val="100000"/>
              </a:lnSpc>
              <a:spcBef>
                <a:spcPts val="114"/>
              </a:spcBef>
            </a:pPr>
            <a:r>
              <a:rPr sz="1950" spc="-5" dirty="0">
                <a:solidFill>
                  <a:srgbClr val="595959"/>
                </a:solidFill>
                <a:latin typeface="Titillium Web"/>
                <a:cs typeface="Titillium Web"/>
              </a:rPr>
              <a:t>Jeg</a:t>
            </a:r>
            <a:r>
              <a:rPr sz="1950" spc="-30" dirty="0">
                <a:solidFill>
                  <a:srgbClr val="595959"/>
                </a:solidFill>
                <a:latin typeface="Titillium Web"/>
                <a:cs typeface="Titillium Web"/>
              </a:rPr>
              <a:t> </a:t>
            </a:r>
            <a:r>
              <a:rPr sz="1950" spc="-10" dirty="0">
                <a:solidFill>
                  <a:srgbClr val="595959"/>
                </a:solidFill>
                <a:latin typeface="Titillium Web"/>
                <a:cs typeface="Titillium Web"/>
              </a:rPr>
              <a:t>har</a:t>
            </a:r>
            <a:r>
              <a:rPr sz="1950" spc="-35" dirty="0">
                <a:solidFill>
                  <a:srgbClr val="595959"/>
                </a:solidFill>
                <a:latin typeface="Titillium Web"/>
                <a:cs typeface="Titillium Web"/>
              </a:rPr>
              <a:t> </a:t>
            </a:r>
            <a:r>
              <a:rPr sz="1950" spc="-10" dirty="0">
                <a:solidFill>
                  <a:srgbClr val="595959"/>
                </a:solidFill>
                <a:latin typeface="Titillium Web"/>
                <a:cs typeface="Titillium Web"/>
              </a:rPr>
              <a:t>hørt</a:t>
            </a:r>
            <a:r>
              <a:rPr sz="1950" spc="-25" dirty="0">
                <a:solidFill>
                  <a:srgbClr val="595959"/>
                </a:solidFill>
                <a:latin typeface="Titillium Web"/>
                <a:cs typeface="Titillium Web"/>
              </a:rPr>
              <a:t> </a:t>
            </a:r>
            <a:r>
              <a:rPr sz="1950" spc="-5" dirty="0">
                <a:solidFill>
                  <a:srgbClr val="595959"/>
                </a:solidFill>
                <a:latin typeface="Titillium Web"/>
                <a:cs typeface="Titillium Web"/>
              </a:rPr>
              <a:t>godt</a:t>
            </a:r>
            <a:r>
              <a:rPr sz="1950" spc="-25" dirty="0">
                <a:solidFill>
                  <a:srgbClr val="595959"/>
                </a:solidFill>
                <a:latin typeface="Titillium Web"/>
                <a:cs typeface="Titillium Web"/>
              </a:rPr>
              <a:t> </a:t>
            </a:r>
            <a:r>
              <a:rPr sz="1950" dirty="0">
                <a:solidFill>
                  <a:srgbClr val="595959"/>
                </a:solidFill>
                <a:latin typeface="Titillium Web"/>
                <a:cs typeface="Titillium Web"/>
              </a:rPr>
              <a:t>om</a:t>
            </a:r>
            <a:r>
              <a:rPr sz="1950" spc="5" dirty="0">
                <a:solidFill>
                  <a:srgbClr val="595959"/>
                </a:solidFill>
                <a:latin typeface="Titillium Web"/>
                <a:cs typeface="Titillium Web"/>
              </a:rPr>
              <a:t> </a:t>
            </a:r>
            <a:r>
              <a:rPr sz="1950" spc="-10" dirty="0">
                <a:solidFill>
                  <a:srgbClr val="595959"/>
                </a:solidFill>
                <a:latin typeface="Titillium Web"/>
                <a:cs typeface="Titillium Web"/>
              </a:rPr>
              <a:t>denne</a:t>
            </a:r>
            <a:r>
              <a:rPr sz="1950" spc="-15" dirty="0">
                <a:solidFill>
                  <a:srgbClr val="595959"/>
                </a:solidFill>
                <a:latin typeface="Titillium Web"/>
                <a:cs typeface="Titillium Web"/>
              </a:rPr>
              <a:t> gymnasiale uddannelse</a:t>
            </a:r>
            <a:endParaRPr sz="1950">
              <a:latin typeface="Titillium Web"/>
              <a:cs typeface="Titillium Web"/>
            </a:endParaRPr>
          </a:p>
          <a:p>
            <a:pPr marL="2504440" marR="6985" indent="-2443480" algn="r">
              <a:lnSpc>
                <a:spcPct val="180100"/>
              </a:lnSpc>
            </a:pPr>
            <a:r>
              <a:rPr sz="1950" spc="-5" dirty="0">
                <a:solidFill>
                  <a:srgbClr val="595959"/>
                </a:solidFill>
                <a:latin typeface="Titillium Web"/>
                <a:cs typeface="Titillium Web"/>
              </a:rPr>
              <a:t>Jeg drømmer </a:t>
            </a:r>
            <a:r>
              <a:rPr sz="1950" spc="10" dirty="0">
                <a:solidFill>
                  <a:srgbClr val="595959"/>
                </a:solidFill>
                <a:latin typeface="Titillium Web"/>
                <a:cs typeface="Titillium Web"/>
              </a:rPr>
              <a:t>om </a:t>
            </a:r>
            <a:r>
              <a:rPr sz="1950" spc="5" dirty="0">
                <a:solidFill>
                  <a:srgbClr val="595959"/>
                </a:solidFill>
                <a:latin typeface="Titillium Web"/>
                <a:cs typeface="Titillium Web"/>
              </a:rPr>
              <a:t>at </a:t>
            </a:r>
            <a:r>
              <a:rPr sz="1950" spc="-30" dirty="0">
                <a:solidFill>
                  <a:srgbClr val="595959"/>
                </a:solidFill>
                <a:latin typeface="Titillium Web"/>
                <a:cs typeface="Titillium Web"/>
              </a:rPr>
              <a:t>blive </a:t>
            </a:r>
            <a:r>
              <a:rPr sz="1950" spc="-10" dirty="0">
                <a:solidFill>
                  <a:srgbClr val="595959"/>
                </a:solidFill>
                <a:latin typeface="Titillium Web"/>
                <a:cs typeface="Titillium Web"/>
              </a:rPr>
              <a:t>noget, der </a:t>
            </a:r>
            <a:r>
              <a:rPr sz="1950" spc="-15" dirty="0">
                <a:solidFill>
                  <a:srgbClr val="595959"/>
                </a:solidFill>
                <a:latin typeface="Titillium Web"/>
                <a:cs typeface="Titillium Web"/>
              </a:rPr>
              <a:t>kræver, </a:t>
            </a:r>
            <a:r>
              <a:rPr sz="1950" spc="-5" dirty="0">
                <a:solidFill>
                  <a:srgbClr val="595959"/>
                </a:solidFill>
                <a:latin typeface="Titillium Web"/>
                <a:cs typeface="Titillium Web"/>
              </a:rPr>
              <a:t>at </a:t>
            </a:r>
            <a:r>
              <a:rPr sz="1950" spc="-20" dirty="0">
                <a:solidFill>
                  <a:srgbClr val="595959"/>
                </a:solidFill>
                <a:latin typeface="Titillium Web"/>
                <a:cs typeface="Titillium Web"/>
              </a:rPr>
              <a:t>jeg </a:t>
            </a:r>
            <a:r>
              <a:rPr sz="1950" spc="-10" dirty="0">
                <a:solidFill>
                  <a:srgbClr val="595959"/>
                </a:solidFill>
                <a:latin typeface="Titillium Web"/>
                <a:cs typeface="Titillium Web"/>
              </a:rPr>
              <a:t>tager denne </a:t>
            </a:r>
            <a:r>
              <a:rPr sz="1950" spc="-15" dirty="0">
                <a:solidFill>
                  <a:srgbClr val="595959"/>
                </a:solidFill>
                <a:latin typeface="Titillium Web"/>
                <a:cs typeface="Titillium Web"/>
              </a:rPr>
              <a:t>gymnasieretning </a:t>
            </a:r>
            <a:r>
              <a:rPr sz="1950" spc="-415" dirty="0">
                <a:solidFill>
                  <a:srgbClr val="595959"/>
                </a:solidFill>
                <a:latin typeface="Titillium Web"/>
                <a:cs typeface="Titillium Web"/>
              </a:rPr>
              <a:t> </a:t>
            </a:r>
            <a:r>
              <a:rPr sz="1950" spc="-5" dirty="0">
                <a:solidFill>
                  <a:srgbClr val="595959"/>
                </a:solidFill>
                <a:latin typeface="Titillium Web"/>
                <a:cs typeface="Titillium Web"/>
              </a:rPr>
              <a:t>Jeg</a:t>
            </a:r>
            <a:r>
              <a:rPr sz="1950" spc="-20" dirty="0">
                <a:solidFill>
                  <a:srgbClr val="595959"/>
                </a:solidFill>
                <a:latin typeface="Titillium Web"/>
                <a:cs typeface="Titillium Web"/>
              </a:rPr>
              <a:t> </a:t>
            </a:r>
            <a:r>
              <a:rPr sz="1950" spc="10" dirty="0">
                <a:solidFill>
                  <a:srgbClr val="595959"/>
                </a:solidFill>
                <a:latin typeface="Titillium Web"/>
                <a:cs typeface="Titillium Web"/>
              </a:rPr>
              <a:t>er</a:t>
            </a:r>
            <a:r>
              <a:rPr sz="1950" spc="-45" dirty="0">
                <a:solidFill>
                  <a:srgbClr val="595959"/>
                </a:solidFill>
                <a:latin typeface="Titillium Web"/>
                <a:cs typeface="Titillium Web"/>
              </a:rPr>
              <a:t> </a:t>
            </a:r>
            <a:r>
              <a:rPr sz="1950" spc="-5" dirty="0">
                <a:solidFill>
                  <a:srgbClr val="595959"/>
                </a:solidFill>
                <a:latin typeface="Titillium Web"/>
                <a:cs typeface="Titillium Web"/>
              </a:rPr>
              <a:t>god</a:t>
            </a:r>
            <a:r>
              <a:rPr sz="1950" spc="-30" dirty="0">
                <a:solidFill>
                  <a:srgbClr val="595959"/>
                </a:solidFill>
                <a:latin typeface="Titillium Web"/>
                <a:cs typeface="Titillium Web"/>
              </a:rPr>
              <a:t> </a:t>
            </a:r>
            <a:r>
              <a:rPr sz="1950" spc="-20" dirty="0">
                <a:solidFill>
                  <a:srgbClr val="595959"/>
                </a:solidFill>
                <a:latin typeface="Titillium Web"/>
                <a:cs typeface="Titillium Web"/>
              </a:rPr>
              <a:t>til</a:t>
            </a:r>
            <a:r>
              <a:rPr sz="1950" spc="-55" dirty="0">
                <a:solidFill>
                  <a:srgbClr val="595959"/>
                </a:solidFill>
                <a:latin typeface="Titillium Web"/>
                <a:cs typeface="Titillium Web"/>
              </a:rPr>
              <a:t> </a:t>
            </a:r>
            <a:r>
              <a:rPr sz="1950" spc="-5" dirty="0">
                <a:solidFill>
                  <a:srgbClr val="595959"/>
                </a:solidFill>
                <a:latin typeface="Titillium Web"/>
                <a:cs typeface="Titillium Web"/>
              </a:rPr>
              <a:t>de</a:t>
            </a:r>
            <a:r>
              <a:rPr sz="1950" dirty="0">
                <a:solidFill>
                  <a:srgbClr val="595959"/>
                </a:solidFill>
                <a:latin typeface="Titillium Web"/>
                <a:cs typeface="Titillium Web"/>
              </a:rPr>
              <a:t> </a:t>
            </a:r>
            <a:r>
              <a:rPr sz="1950" spc="-15" dirty="0">
                <a:solidFill>
                  <a:srgbClr val="595959"/>
                </a:solidFill>
                <a:latin typeface="Titillium Web"/>
                <a:cs typeface="Titillium Web"/>
              </a:rPr>
              <a:t>fag,</a:t>
            </a:r>
            <a:r>
              <a:rPr sz="1950" spc="-40" dirty="0">
                <a:solidFill>
                  <a:srgbClr val="595959"/>
                </a:solidFill>
                <a:latin typeface="Titillium Web"/>
                <a:cs typeface="Titillium Web"/>
              </a:rPr>
              <a:t> </a:t>
            </a:r>
            <a:r>
              <a:rPr sz="1950" dirty="0">
                <a:solidFill>
                  <a:srgbClr val="595959"/>
                </a:solidFill>
                <a:latin typeface="Titillium Web"/>
                <a:cs typeface="Titillium Web"/>
              </a:rPr>
              <a:t>man</a:t>
            </a:r>
            <a:r>
              <a:rPr sz="1950" spc="-25" dirty="0">
                <a:solidFill>
                  <a:srgbClr val="595959"/>
                </a:solidFill>
                <a:latin typeface="Titillium Web"/>
                <a:cs typeface="Titillium Web"/>
              </a:rPr>
              <a:t> </a:t>
            </a:r>
            <a:r>
              <a:rPr sz="1950" spc="-10" dirty="0">
                <a:solidFill>
                  <a:srgbClr val="595959"/>
                </a:solidFill>
                <a:latin typeface="Titillium Web"/>
                <a:cs typeface="Titillium Web"/>
              </a:rPr>
              <a:t>har</a:t>
            </a:r>
            <a:r>
              <a:rPr sz="1950" spc="-20" dirty="0">
                <a:solidFill>
                  <a:srgbClr val="595959"/>
                </a:solidFill>
                <a:latin typeface="Titillium Web"/>
                <a:cs typeface="Titillium Web"/>
              </a:rPr>
              <a:t> </a:t>
            </a:r>
            <a:r>
              <a:rPr sz="1950" dirty="0">
                <a:solidFill>
                  <a:srgbClr val="595959"/>
                </a:solidFill>
                <a:latin typeface="Titillium Web"/>
                <a:cs typeface="Titillium Web"/>
              </a:rPr>
              <a:t>på</a:t>
            </a:r>
            <a:r>
              <a:rPr sz="1950" spc="-15" dirty="0">
                <a:solidFill>
                  <a:srgbClr val="595959"/>
                </a:solidFill>
                <a:latin typeface="Titillium Web"/>
                <a:cs typeface="Titillium Web"/>
              </a:rPr>
              <a:t> </a:t>
            </a:r>
            <a:r>
              <a:rPr sz="1950" spc="-10" dirty="0">
                <a:solidFill>
                  <a:srgbClr val="595959"/>
                </a:solidFill>
                <a:latin typeface="Titillium Web"/>
                <a:cs typeface="Titillium Web"/>
              </a:rPr>
              <a:t>denne</a:t>
            </a:r>
            <a:r>
              <a:rPr sz="1950" spc="15" dirty="0">
                <a:solidFill>
                  <a:srgbClr val="595959"/>
                </a:solidFill>
                <a:latin typeface="Titillium Web"/>
                <a:cs typeface="Titillium Web"/>
              </a:rPr>
              <a:t> </a:t>
            </a:r>
            <a:r>
              <a:rPr sz="1950" spc="-20" dirty="0">
                <a:solidFill>
                  <a:srgbClr val="595959"/>
                </a:solidFill>
                <a:latin typeface="Titillium Web"/>
                <a:cs typeface="Titillium Web"/>
              </a:rPr>
              <a:t>gymnasieretning</a:t>
            </a:r>
            <a:endParaRPr sz="1950">
              <a:latin typeface="Titillium Web"/>
              <a:cs typeface="Titillium Web"/>
            </a:endParaRPr>
          </a:p>
          <a:p>
            <a:pPr marR="5715" algn="r">
              <a:lnSpc>
                <a:spcPct val="100000"/>
              </a:lnSpc>
              <a:spcBef>
                <a:spcPts val="1875"/>
              </a:spcBef>
            </a:pPr>
            <a:r>
              <a:rPr sz="1950" spc="-5" dirty="0">
                <a:solidFill>
                  <a:srgbClr val="595959"/>
                </a:solidFill>
                <a:latin typeface="Titillium Web"/>
                <a:cs typeface="Titillium Web"/>
              </a:rPr>
              <a:t>Jeg</a:t>
            </a:r>
            <a:r>
              <a:rPr sz="1950" spc="-20" dirty="0">
                <a:solidFill>
                  <a:srgbClr val="595959"/>
                </a:solidFill>
                <a:latin typeface="Titillium Web"/>
                <a:cs typeface="Titillium Web"/>
              </a:rPr>
              <a:t> </a:t>
            </a:r>
            <a:r>
              <a:rPr sz="1950" spc="-15" dirty="0">
                <a:solidFill>
                  <a:srgbClr val="595959"/>
                </a:solidFill>
                <a:latin typeface="Titillium Web"/>
                <a:cs typeface="Titillium Web"/>
              </a:rPr>
              <a:t>kan</a:t>
            </a:r>
            <a:r>
              <a:rPr sz="1950" spc="-5" dirty="0">
                <a:solidFill>
                  <a:srgbClr val="595959"/>
                </a:solidFill>
                <a:latin typeface="Titillium Web"/>
                <a:cs typeface="Titillium Web"/>
              </a:rPr>
              <a:t> </a:t>
            </a:r>
            <a:r>
              <a:rPr sz="1950" spc="-15" dirty="0">
                <a:solidFill>
                  <a:srgbClr val="595959"/>
                </a:solidFill>
                <a:latin typeface="Titillium Web"/>
                <a:cs typeface="Titillium Web"/>
              </a:rPr>
              <a:t>undgå</a:t>
            </a:r>
            <a:r>
              <a:rPr sz="1950" spc="-10" dirty="0">
                <a:solidFill>
                  <a:srgbClr val="595959"/>
                </a:solidFill>
                <a:latin typeface="Titillium Web"/>
                <a:cs typeface="Titillium Web"/>
              </a:rPr>
              <a:t> </a:t>
            </a:r>
            <a:r>
              <a:rPr sz="1950" spc="-5" dirty="0">
                <a:solidFill>
                  <a:srgbClr val="595959"/>
                </a:solidFill>
                <a:latin typeface="Titillium Web"/>
                <a:cs typeface="Titillium Web"/>
              </a:rPr>
              <a:t>bestemte </a:t>
            </a:r>
            <a:r>
              <a:rPr sz="1950" spc="-15" dirty="0">
                <a:solidFill>
                  <a:srgbClr val="595959"/>
                </a:solidFill>
                <a:latin typeface="Titillium Web"/>
                <a:cs typeface="Titillium Web"/>
              </a:rPr>
              <a:t>fag,</a:t>
            </a:r>
            <a:r>
              <a:rPr sz="1950" spc="-35" dirty="0">
                <a:solidFill>
                  <a:srgbClr val="595959"/>
                </a:solidFill>
                <a:latin typeface="Titillium Web"/>
                <a:cs typeface="Titillium Web"/>
              </a:rPr>
              <a:t> </a:t>
            </a:r>
            <a:r>
              <a:rPr sz="1950" spc="-5" dirty="0">
                <a:solidFill>
                  <a:srgbClr val="595959"/>
                </a:solidFill>
                <a:latin typeface="Titillium Web"/>
                <a:cs typeface="Titillium Web"/>
              </a:rPr>
              <a:t>der</a:t>
            </a:r>
            <a:r>
              <a:rPr sz="1950" spc="-45" dirty="0">
                <a:solidFill>
                  <a:srgbClr val="595959"/>
                </a:solidFill>
                <a:latin typeface="Titillium Web"/>
                <a:cs typeface="Titillium Web"/>
              </a:rPr>
              <a:t> </a:t>
            </a:r>
            <a:r>
              <a:rPr sz="1950" spc="10" dirty="0">
                <a:solidFill>
                  <a:srgbClr val="595959"/>
                </a:solidFill>
                <a:latin typeface="Titillium Web"/>
                <a:cs typeface="Titillium Web"/>
              </a:rPr>
              <a:t>er</a:t>
            </a:r>
            <a:r>
              <a:rPr sz="1950" spc="-45" dirty="0">
                <a:solidFill>
                  <a:srgbClr val="595959"/>
                </a:solidFill>
                <a:latin typeface="Titillium Web"/>
                <a:cs typeface="Titillium Web"/>
              </a:rPr>
              <a:t> </a:t>
            </a:r>
            <a:r>
              <a:rPr sz="1950" spc="-25" dirty="0">
                <a:solidFill>
                  <a:srgbClr val="595959"/>
                </a:solidFill>
                <a:latin typeface="Titillium Web"/>
                <a:cs typeface="Titillium Web"/>
              </a:rPr>
              <a:t>obligatoriske</a:t>
            </a:r>
            <a:r>
              <a:rPr sz="1950" dirty="0">
                <a:solidFill>
                  <a:srgbClr val="595959"/>
                </a:solidFill>
                <a:latin typeface="Titillium Web"/>
                <a:cs typeface="Titillium Web"/>
              </a:rPr>
              <a:t> på</a:t>
            </a:r>
            <a:r>
              <a:rPr sz="1950" spc="5" dirty="0">
                <a:solidFill>
                  <a:srgbClr val="595959"/>
                </a:solidFill>
                <a:latin typeface="Titillium Web"/>
                <a:cs typeface="Titillium Web"/>
              </a:rPr>
              <a:t> </a:t>
            </a:r>
            <a:r>
              <a:rPr sz="1950" spc="-15" dirty="0">
                <a:solidFill>
                  <a:srgbClr val="595959"/>
                </a:solidFill>
                <a:latin typeface="Titillium Web"/>
                <a:cs typeface="Titillium Web"/>
              </a:rPr>
              <a:t>de</a:t>
            </a:r>
            <a:r>
              <a:rPr sz="1950" dirty="0">
                <a:solidFill>
                  <a:srgbClr val="595959"/>
                </a:solidFill>
                <a:latin typeface="Titillium Web"/>
                <a:cs typeface="Titillium Web"/>
              </a:rPr>
              <a:t> </a:t>
            </a:r>
            <a:r>
              <a:rPr sz="1950" spc="-15" dirty="0">
                <a:solidFill>
                  <a:srgbClr val="595959"/>
                </a:solidFill>
                <a:latin typeface="Titillium Web"/>
                <a:cs typeface="Titillium Web"/>
              </a:rPr>
              <a:t>andre</a:t>
            </a:r>
            <a:r>
              <a:rPr sz="1950" spc="-5" dirty="0">
                <a:solidFill>
                  <a:srgbClr val="595959"/>
                </a:solidFill>
                <a:latin typeface="Titillium Web"/>
                <a:cs typeface="Titillium Web"/>
              </a:rPr>
              <a:t> </a:t>
            </a:r>
            <a:r>
              <a:rPr sz="1950" spc="-15" dirty="0">
                <a:solidFill>
                  <a:srgbClr val="595959"/>
                </a:solidFill>
                <a:latin typeface="Titillium Web"/>
                <a:cs typeface="Titillium Web"/>
              </a:rPr>
              <a:t>gymnasieretninger</a:t>
            </a:r>
            <a:endParaRPr sz="1950">
              <a:latin typeface="Titillium Web"/>
              <a:cs typeface="Titillium Web"/>
            </a:endParaRPr>
          </a:p>
          <a:p>
            <a:pPr marL="2486660" marR="5080" indent="5050790" algn="r">
              <a:lnSpc>
                <a:spcPct val="180100"/>
              </a:lnSpc>
            </a:pPr>
            <a:r>
              <a:rPr sz="1950" spc="-5" dirty="0">
                <a:solidFill>
                  <a:srgbClr val="595959"/>
                </a:solidFill>
                <a:latin typeface="Titillium Web"/>
                <a:cs typeface="Titillium Web"/>
              </a:rPr>
              <a:t>An</a:t>
            </a:r>
            <a:r>
              <a:rPr sz="1950" spc="-35" dirty="0">
                <a:solidFill>
                  <a:srgbClr val="595959"/>
                </a:solidFill>
                <a:latin typeface="Titillium Web"/>
                <a:cs typeface="Titillium Web"/>
              </a:rPr>
              <a:t>d</a:t>
            </a:r>
            <a:r>
              <a:rPr sz="1950" spc="10" dirty="0">
                <a:solidFill>
                  <a:srgbClr val="595959"/>
                </a:solidFill>
                <a:latin typeface="Titillium Web"/>
                <a:cs typeface="Titillium Web"/>
              </a:rPr>
              <a:t>e</a:t>
            </a:r>
            <a:r>
              <a:rPr sz="1950" spc="-20" dirty="0">
                <a:solidFill>
                  <a:srgbClr val="595959"/>
                </a:solidFill>
                <a:latin typeface="Titillium Web"/>
                <a:cs typeface="Titillium Web"/>
              </a:rPr>
              <a:t>t</a:t>
            </a:r>
            <a:r>
              <a:rPr sz="1950" dirty="0">
                <a:solidFill>
                  <a:srgbClr val="595959"/>
                </a:solidFill>
                <a:latin typeface="Titillium Web"/>
                <a:cs typeface="Titillium Web"/>
              </a:rPr>
              <a:t>:  </a:t>
            </a:r>
            <a:r>
              <a:rPr sz="1950" spc="-5" dirty="0">
                <a:solidFill>
                  <a:srgbClr val="595959"/>
                </a:solidFill>
                <a:latin typeface="Titillium Web"/>
                <a:cs typeface="Titillium Web"/>
              </a:rPr>
              <a:t>Jeg</a:t>
            </a:r>
            <a:r>
              <a:rPr sz="1950" spc="-30" dirty="0">
                <a:solidFill>
                  <a:srgbClr val="595959"/>
                </a:solidFill>
                <a:latin typeface="Titillium Web"/>
                <a:cs typeface="Titillium Web"/>
              </a:rPr>
              <a:t> </a:t>
            </a:r>
            <a:r>
              <a:rPr sz="1950" spc="-10" dirty="0">
                <a:solidFill>
                  <a:srgbClr val="595959"/>
                </a:solidFill>
                <a:latin typeface="Titillium Web"/>
                <a:cs typeface="Titillium Web"/>
              </a:rPr>
              <a:t>har</a:t>
            </a:r>
            <a:r>
              <a:rPr sz="1950" spc="-30" dirty="0">
                <a:solidFill>
                  <a:srgbClr val="595959"/>
                </a:solidFill>
                <a:latin typeface="Titillium Web"/>
                <a:cs typeface="Titillium Web"/>
              </a:rPr>
              <a:t> </a:t>
            </a:r>
            <a:r>
              <a:rPr sz="1950" spc="-10" dirty="0">
                <a:solidFill>
                  <a:srgbClr val="595959"/>
                </a:solidFill>
                <a:latin typeface="Titillium Web"/>
                <a:cs typeface="Titillium Web"/>
              </a:rPr>
              <a:t>hørt</a:t>
            </a:r>
            <a:r>
              <a:rPr sz="1950" spc="-20" dirty="0">
                <a:solidFill>
                  <a:srgbClr val="595959"/>
                </a:solidFill>
                <a:latin typeface="Titillium Web"/>
                <a:cs typeface="Titillium Web"/>
              </a:rPr>
              <a:t> </a:t>
            </a:r>
            <a:r>
              <a:rPr sz="1950" spc="5" dirty="0">
                <a:solidFill>
                  <a:srgbClr val="595959"/>
                </a:solidFill>
                <a:latin typeface="Titillium Web"/>
                <a:cs typeface="Titillium Web"/>
              </a:rPr>
              <a:t>at</a:t>
            </a:r>
            <a:r>
              <a:rPr sz="1950" spc="-20" dirty="0">
                <a:solidFill>
                  <a:srgbClr val="595959"/>
                </a:solidFill>
                <a:latin typeface="Titillium Web"/>
                <a:cs typeface="Titillium Web"/>
              </a:rPr>
              <a:t> </a:t>
            </a:r>
            <a:r>
              <a:rPr sz="1950" spc="-5" dirty="0">
                <a:solidFill>
                  <a:srgbClr val="595959"/>
                </a:solidFill>
                <a:latin typeface="Titillium Web"/>
                <a:cs typeface="Titillium Web"/>
              </a:rPr>
              <a:t>det</a:t>
            </a:r>
            <a:r>
              <a:rPr sz="1950" spc="-20" dirty="0">
                <a:solidFill>
                  <a:srgbClr val="595959"/>
                </a:solidFill>
                <a:latin typeface="Titillium Web"/>
                <a:cs typeface="Titillium Web"/>
              </a:rPr>
              <a:t> </a:t>
            </a:r>
            <a:r>
              <a:rPr sz="1950" spc="-25" dirty="0">
                <a:solidFill>
                  <a:srgbClr val="595959"/>
                </a:solidFill>
                <a:latin typeface="Titillium Web"/>
                <a:cs typeface="Titillium Web"/>
              </a:rPr>
              <a:t>faglige</a:t>
            </a:r>
            <a:r>
              <a:rPr sz="1950" spc="-10" dirty="0">
                <a:solidFill>
                  <a:srgbClr val="595959"/>
                </a:solidFill>
                <a:latin typeface="Titillium Web"/>
                <a:cs typeface="Titillium Web"/>
              </a:rPr>
              <a:t> </a:t>
            </a:r>
            <a:r>
              <a:rPr sz="1950" spc="-15" dirty="0">
                <a:solidFill>
                  <a:srgbClr val="595959"/>
                </a:solidFill>
                <a:latin typeface="Titillium Web"/>
                <a:cs typeface="Titillium Web"/>
              </a:rPr>
              <a:t>niveau</a:t>
            </a:r>
            <a:r>
              <a:rPr sz="1950" spc="-40" dirty="0">
                <a:solidFill>
                  <a:srgbClr val="595959"/>
                </a:solidFill>
                <a:latin typeface="Titillium Web"/>
                <a:cs typeface="Titillium Web"/>
              </a:rPr>
              <a:t> </a:t>
            </a:r>
            <a:r>
              <a:rPr sz="1950" dirty="0">
                <a:solidFill>
                  <a:srgbClr val="595959"/>
                </a:solidFill>
                <a:latin typeface="Titillium Web"/>
                <a:cs typeface="Titillium Web"/>
              </a:rPr>
              <a:t>er</a:t>
            </a:r>
            <a:r>
              <a:rPr sz="1950" spc="-30" dirty="0">
                <a:solidFill>
                  <a:srgbClr val="595959"/>
                </a:solidFill>
                <a:latin typeface="Titillium Web"/>
                <a:cs typeface="Titillium Web"/>
              </a:rPr>
              <a:t> </a:t>
            </a:r>
            <a:r>
              <a:rPr sz="1950" spc="-15" dirty="0">
                <a:solidFill>
                  <a:srgbClr val="595959"/>
                </a:solidFill>
                <a:latin typeface="Titillium Web"/>
                <a:cs typeface="Titillium Web"/>
              </a:rPr>
              <a:t>højt</a:t>
            </a:r>
            <a:r>
              <a:rPr sz="1950" spc="-20" dirty="0">
                <a:solidFill>
                  <a:srgbClr val="595959"/>
                </a:solidFill>
                <a:latin typeface="Titillium Web"/>
                <a:cs typeface="Titillium Web"/>
              </a:rPr>
              <a:t> </a:t>
            </a:r>
            <a:r>
              <a:rPr sz="1950" spc="-10" dirty="0">
                <a:solidFill>
                  <a:srgbClr val="595959"/>
                </a:solidFill>
                <a:latin typeface="Titillium Web"/>
                <a:cs typeface="Titillium Web"/>
              </a:rPr>
              <a:t>på</a:t>
            </a:r>
            <a:r>
              <a:rPr sz="1950" dirty="0">
                <a:solidFill>
                  <a:srgbClr val="595959"/>
                </a:solidFill>
                <a:latin typeface="Titillium Web"/>
                <a:cs typeface="Titillium Web"/>
              </a:rPr>
              <a:t> </a:t>
            </a:r>
            <a:r>
              <a:rPr sz="1950" spc="-15" dirty="0">
                <a:solidFill>
                  <a:srgbClr val="595959"/>
                </a:solidFill>
                <a:latin typeface="Titillium Web"/>
                <a:cs typeface="Titillium Web"/>
              </a:rPr>
              <a:t>uddannelsen</a:t>
            </a:r>
            <a:endParaRPr sz="1950">
              <a:latin typeface="Titillium Web"/>
              <a:cs typeface="Titillium Web"/>
            </a:endParaRPr>
          </a:p>
          <a:p>
            <a:pPr marL="2562225" marR="7620" indent="-1238250" algn="r">
              <a:lnSpc>
                <a:spcPct val="180100"/>
              </a:lnSpc>
            </a:pPr>
            <a:r>
              <a:rPr sz="1950" spc="-5" dirty="0">
                <a:solidFill>
                  <a:srgbClr val="595959"/>
                </a:solidFill>
                <a:latin typeface="Titillium Web"/>
                <a:cs typeface="Titillium Web"/>
              </a:rPr>
              <a:t>Jeg </a:t>
            </a:r>
            <a:r>
              <a:rPr sz="1950" spc="-10" dirty="0">
                <a:solidFill>
                  <a:srgbClr val="595959"/>
                </a:solidFill>
                <a:latin typeface="Titillium Web"/>
                <a:cs typeface="Titillium Web"/>
              </a:rPr>
              <a:t>har søskende, der </a:t>
            </a:r>
            <a:r>
              <a:rPr sz="1950" spc="-20" dirty="0">
                <a:solidFill>
                  <a:srgbClr val="595959"/>
                </a:solidFill>
                <a:latin typeface="Titillium Web"/>
                <a:cs typeface="Titillium Web"/>
              </a:rPr>
              <a:t>tager/har </a:t>
            </a:r>
            <a:r>
              <a:rPr sz="1950" spc="-10" dirty="0">
                <a:solidFill>
                  <a:srgbClr val="595959"/>
                </a:solidFill>
                <a:latin typeface="Titillium Web"/>
                <a:cs typeface="Titillium Web"/>
              </a:rPr>
              <a:t>taget den </a:t>
            </a:r>
            <a:r>
              <a:rPr sz="1950" spc="5" dirty="0">
                <a:solidFill>
                  <a:srgbClr val="595959"/>
                </a:solidFill>
                <a:latin typeface="Titillium Web"/>
                <a:cs typeface="Titillium Web"/>
              </a:rPr>
              <a:t>samme </a:t>
            </a:r>
            <a:r>
              <a:rPr sz="1950" spc="-15" dirty="0">
                <a:solidFill>
                  <a:srgbClr val="595959"/>
                </a:solidFill>
                <a:latin typeface="Titillium Web"/>
                <a:cs typeface="Titillium Web"/>
              </a:rPr>
              <a:t>gymnasieretning </a:t>
            </a:r>
            <a:r>
              <a:rPr sz="1950" spc="-415" dirty="0">
                <a:solidFill>
                  <a:srgbClr val="595959"/>
                </a:solidFill>
                <a:latin typeface="Titillium Web"/>
                <a:cs typeface="Titillium Web"/>
              </a:rPr>
              <a:t> </a:t>
            </a:r>
            <a:r>
              <a:rPr sz="1950" spc="-15" dirty="0">
                <a:solidFill>
                  <a:srgbClr val="595959"/>
                </a:solidFill>
                <a:latin typeface="Titillium Web"/>
                <a:cs typeface="Titillium Web"/>
              </a:rPr>
              <a:t>Mine</a:t>
            </a:r>
            <a:r>
              <a:rPr sz="1950" spc="-10" dirty="0">
                <a:solidFill>
                  <a:srgbClr val="595959"/>
                </a:solidFill>
                <a:latin typeface="Titillium Web"/>
                <a:cs typeface="Titillium Web"/>
              </a:rPr>
              <a:t> </a:t>
            </a:r>
            <a:r>
              <a:rPr sz="1950" spc="-20" dirty="0">
                <a:solidFill>
                  <a:srgbClr val="595959"/>
                </a:solidFill>
                <a:latin typeface="Titillium Web"/>
                <a:cs typeface="Titillium Web"/>
              </a:rPr>
              <a:t>forældre</a:t>
            </a:r>
            <a:r>
              <a:rPr sz="1950" spc="-10" dirty="0">
                <a:solidFill>
                  <a:srgbClr val="595959"/>
                </a:solidFill>
                <a:latin typeface="Titillium Web"/>
                <a:cs typeface="Titillium Web"/>
              </a:rPr>
              <a:t> </a:t>
            </a:r>
            <a:r>
              <a:rPr sz="1950" dirty="0">
                <a:solidFill>
                  <a:srgbClr val="595959"/>
                </a:solidFill>
                <a:latin typeface="Titillium Web"/>
                <a:cs typeface="Titillium Web"/>
              </a:rPr>
              <a:t>har</a:t>
            </a:r>
            <a:r>
              <a:rPr sz="1950" spc="-50" dirty="0">
                <a:solidFill>
                  <a:srgbClr val="595959"/>
                </a:solidFill>
                <a:latin typeface="Titillium Web"/>
                <a:cs typeface="Titillium Web"/>
              </a:rPr>
              <a:t> </a:t>
            </a:r>
            <a:r>
              <a:rPr sz="1950" spc="-15" dirty="0">
                <a:solidFill>
                  <a:srgbClr val="595959"/>
                </a:solidFill>
                <a:latin typeface="Titillium Web"/>
                <a:cs typeface="Titillium Web"/>
              </a:rPr>
              <a:t>talt </a:t>
            </a:r>
            <a:r>
              <a:rPr sz="1950" spc="-10" dirty="0">
                <a:solidFill>
                  <a:srgbClr val="595959"/>
                </a:solidFill>
                <a:latin typeface="Titillium Web"/>
                <a:cs typeface="Titillium Web"/>
              </a:rPr>
              <a:t>godt</a:t>
            </a:r>
            <a:r>
              <a:rPr sz="1950" spc="-20" dirty="0">
                <a:solidFill>
                  <a:srgbClr val="595959"/>
                </a:solidFill>
                <a:latin typeface="Titillium Web"/>
                <a:cs typeface="Titillium Web"/>
              </a:rPr>
              <a:t> </a:t>
            </a:r>
            <a:r>
              <a:rPr sz="1950" spc="10" dirty="0">
                <a:solidFill>
                  <a:srgbClr val="595959"/>
                </a:solidFill>
                <a:latin typeface="Titillium Web"/>
                <a:cs typeface="Titillium Web"/>
              </a:rPr>
              <a:t>om</a:t>
            </a:r>
            <a:r>
              <a:rPr sz="1950" spc="-10" dirty="0">
                <a:solidFill>
                  <a:srgbClr val="595959"/>
                </a:solidFill>
                <a:latin typeface="Titillium Web"/>
                <a:cs typeface="Titillium Web"/>
              </a:rPr>
              <a:t> denne</a:t>
            </a:r>
            <a:r>
              <a:rPr sz="1950" spc="-5" dirty="0">
                <a:solidFill>
                  <a:srgbClr val="595959"/>
                </a:solidFill>
                <a:latin typeface="Titillium Web"/>
                <a:cs typeface="Titillium Web"/>
              </a:rPr>
              <a:t> </a:t>
            </a:r>
            <a:r>
              <a:rPr sz="1950" spc="-15" dirty="0">
                <a:solidFill>
                  <a:srgbClr val="595959"/>
                </a:solidFill>
                <a:latin typeface="Titillium Web"/>
                <a:cs typeface="Titillium Web"/>
              </a:rPr>
              <a:t>gymnasieretning</a:t>
            </a:r>
            <a:endParaRPr sz="1950">
              <a:latin typeface="Titillium Web"/>
              <a:cs typeface="Titillium Web"/>
            </a:endParaRPr>
          </a:p>
          <a:p>
            <a:pPr marR="10160" algn="r">
              <a:lnSpc>
                <a:spcPct val="100000"/>
              </a:lnSpc>
              <a:spcBef>
                <a:spcPts val="1875"/>
              </a:spcBef>
            </a:pPr>
            <a:r>
              <a:rPr sz="1950" spc="-5" dirty="0">
                <a:solidFill>
                  <a:srgbClr val="595959"/>
                </a:solidFill>
                <a:latin typeface="Titillium Web"/>
                <a:cs typeface="Titillium Web"/>
              </a:rPr>
              <a:t>Jeg</a:t>
            </a:r>
            <a:r>
              <a:rPr sz="1950" spc="-25" dirty="0">
                <a:solidFill>
                  <a:srgbClr val="595959"/>
                </a:solidFill>
                <a:latin typeface="Titillium Web"/>
                <a:cs typeface="Titillium Web"/>
              </a:rPr>
              <a:t> </a:t>
            </a:r>
            <a:r>
              <a:rPr sz="1950" spc="-10" dirty="0">
                <a:solidFill>
                  <a:srgbClr val="595959"/>
                </a:solidFill>
                <a:latin typeface="Titillium Web"/>
                <a:cs typeface="Titillium Web"/>
              </a:rPr>
              <a:t>har</a:t>
            </a:r>
            <a:r>
              <a:rPr sz="1950" spc="-30" dirty="0">
                <a:solidFill>
                  <a:srgbClr val="595959"/>
                </a:solidFill>
                <a:latin typeface="Titillium Web"/>
                <a:cs typeface="Titillium Web"/>
              </a:rPr>
              <a:t> </a:t>
            </a:r>
            <a:r>
              <a:rPr sz="1950" spc="-10" dirty="0">
                <a:solidFill>
                  <a:srgbClr val="595959"/>
                </a:solidFill>
                <a:latin typeface="Titillium Web"/>
                <a:cs typeface="Titillium Web"/>
              </a:rPr>
              <a:t>hørt</a:t>
            </a:r>
            <a:r>
              <a:rPr sz="1950" spc="-15" dirty="0">
                <a:solidFill>
                  <a:srgbClr val="595959"/>
                </a:solidFill>
                <a:latin typeface="Titillium Web"/>
                <a:cs typeface="Titillium Web"/>
              </a:rPr>
              <a:t> </a:t>
            </a:r>
            <a:r>
              <a:rPr sz="1950" spc="5" dirty="0">
                <a:solidFill>
                  <a:srgbClr val="595959"/>
                </a:solidFill>
                <a:latin typeface="Titillium Web"/>
                <a:cs typeface="Titillium Web"/>
              </a:rPr>
              <a:t>at</a:t>
            </a:r>
            <a:r>
              <a:rPr sz="1950" spc="-20" dirty="0">
                <a:solidFill>
                  <a:srgbClr val="595959"/>
                </a:solidFill>
                <a:latin typeface="Titillium Web"/>
                <a:cs typeface="Titillium Web"/>
              </a:rPr>
              <a:t> </a:t>
            </a:r>
            <a:r>
              <a:rPr sz="1950" spc="-5" dirty="0">
                <a:solidFill>
                  <a:srgbClr val="595959"/>
                </a:solidFill>
                <a:latin typeface="Titillium Web"/>
                <a:cs typeface="Titillium Web"/>
              </a:rPr>
              <a:t>det</a:t>
            </a:r>
            <a:r>
              <a:rPr sz="1950" spc="-15" dirty="0">
                <a:solidFill>
                  <a:srgbClr val="595959"/>
                </a:solidFill>
                <a:latin typeface="Titillium Web"/>
                <a:cs typeface="Titillium Web"/>
              </a:rPr>
              <a:t> </a:t>
            </a:r>
            <a:r>
              <a:rPr sz="1950" spc="-25" dirty="0">
                <a:solidFill>
                  <a:srgbClr val="595959"/>
                </a:solidFill>
                <a:latin typeface="Titillium Web"/>
                <a:cs typeface="Titillium Web"/>
              </a:rPr>
              <a:t>faglige</a:t>
            </a:r>
            <a:r>
              <a:rPr sz="1950" spc="-10" dirty="0">
                <a:solidFill>
                  <a:srgbClr val="595959"/>
                </a:solidFill>
                <a:latin typeface="Titillium Web"/>
                <a:cs typeface="Titillium Web"/>
              </a:rPr>
              <a:t> </a:t>
            </a:r>
            <a:r>
              <a:rPr sz="1950" spc="-15" dirty="0">
                <a:solidFill>
                  <a:srgbClr val="595959"/>
                </a:solidFill>
                <a:latin typeface="Titillium Web"/>
                <a:cs typeface="Titillium Web"/>
              </a:rPr>
              <a:t>niveau</a:t>
            </a:r>
            <a:r>
              <a:rPr sz="1950" spc="-35" dirty="0">
                <a:solidFill>
                  <a:srgbClr val="595959"/>
                </a:solidFill>
                <a:latin typeface="Titillium Web"/>
                <a:cs typeface="Titillium Web"/>
              </a:rPr>
              <a:t> </a:t>
            </a:r>
            <a:r>
              <a:rPr sz="1950" spc="-30" dirty="0">
                <a:solidFill>
                  <a:srgbClr val="595959"/>
                </a:solidFill>
                <a:latin typeface="Titillium Web"/>
                <a:cs typeface="Titillium Web"/>
              </a:rPr>
              <a:t>ikke</a:t>
            </a:r>
            <a:r>
              <a:rPr sz="1950" spc="-10" dirty="0">
                <a:solidFill>
                  <a:srgbClr val="595959"/>
                </a:solidFill>
                <a:latin typeface="Titillium Web"/>
                <a:cs typeface="Titillium Web"/>
              </a:rPr>
              <a:t> </a:t>
            </a:r>
            <a:r>
              <a:rPr sz="1950" dirty="0">
                <a:solidFill>
                  <a:srgbClr val="595959"/>
                </a:solidFill>
                <a:latin typeface="Titillium Web"/>
                <a:cs typeface="Titillium Web"/>
              </a:rPr>
              <a:t>er</a:t>
            </a:r>
            <a:r>
              <a:rPr sz="1950" spc="-25" dirty="0">
                <a:solidFill>
                  <a:srgbClr val="595959"/>
                </a:solidFill>
                <a:latin typeface="Titillium Web"/>
                <a:cs typeface="Titillium Web"/>
              </a:rPr>
              <a:t> </a:t>
            </a:r>
            <a:r>
              <a:rPr sz="1950" dirty="0">
                <a:solidFill>
                  <a:srgbClr val="595959"/>
                </a:solidFill>
                <a:latin typeface="Titillium Web"/>
                <a:cs typeface="Titillium Web"/>
              </a:rPr>
              <a:t>så</a:t>
            </a:r>
            <a:r>
              <a:rPr sz="1950" spc="-20" dirty="0">
                <a:solidFill>
                  <a:srgbClr val="595959"/>
                </a:solidFill>
                <a:latin typeface="Titillium Web"/>
                <a:cs typeface="Titillium Web"/>
              </a:rPr>
              <a:t> </a:t>
            </a:r>
            <a:r>
              <a:rPr sz="1950" spc="-15" dirty="0">
                <a:solidFill>
                  <a:srgbClr val="595959"/>
                </a:solidFill>
                <a:latin typeface="Titillium Web"/>
                <a:cs typeface="Titillium Web"/>
              </a:rPr>
              <a:t>højt</a:t>
            </a:r>
            <a:r>
              <a:rPr sz="1950" spc="-20" dirty="0">
                <a:solidFill>
                  <a:srgbClr val="595959"/>
                </a:solidFill>
                <a:latin typeface="Titillium Web"/>
                <a:cs typeface="Titillium Web"/>
              </a:rPr>
              <a:t> </a:t>
            </a:r>
            <a:r>
              <a:rPr sz="1950" spc="-10" dirty="0">
                <a:solidFill>
                  <a:srgbClr val="595959"/>
                </a:solidFill>
                <a:latin typeface="Titillium Web"/>
                <a:cs typeface="Titillium Web"/>
              </a:rPr>
              <a:t>på</a:t>
            </a:r>
            <a:r>
              <a:rPr sz="1950" spc="5" dirty="0">
                <a:solidFill>
                  <a:srgbClr val="595959"/>
                </a:solidFill>
                <a:latin typeface="Titillium Web"/>
                <a:cs typeface="Titillium Web"/>
              </a:rPr>
              <a:t> </a:t>
            </a:r>
            <a:r>
              <a:rPr sz="1950" spc="-15" dirty="0">
                <a:solidFill>
                  <a:srgbClr val="595959"/>
                </a:solidFill>
                <a:latin typeface="Titillium Web"/>
                <a:cs typeface="Titillium Web"/>
              </a:rPr>
              <a:t>uddannelsen</a:t>
            </a:r>
            <a:endParaRPr sz="1950">
              <a:latin typeface="Titillium Web"/>
              <a:cs typeface="Titillium Web"/>
            </a:endParaRPr>
          </a:p>
        </p:txBody>
      </p:sp>
      <p:sp>
        <p:nvSpPr>
          <p:cNvPr id="20" name="object 20"/>
          <p:cNvSpPr txBox="1"/>
          <p:nvPr/>
        </p:nvSpPr>
        <p:spPr>
          <a:xfrm>
            <a:off x="7547657" y="644499"/>
            <a:ext cx="3022600" cy="861060"/>
          </a:xfrm>
          <a:prstGeom prst="rect">
            <a:avLst/>
          </a:prstGeom>
        </p:spPr>
        <p:txBody>
          <a:bodyPr vert="horz" wrap="square" lIns="0" tIns="14604" rIns="0" bIns="0" rtlCol="0">
            <a:spAutoFit/>
          </a:bodyPr>
          <a:lstStyle/>
          <a:p>
            <a:pPr marR="5080" algn="r">
              <a:lnSpc>
                <a:spcPct val="100000"/>
              </a:lnSpc>
              <a:spcBef>
                <a:spcPts val="114"/>
              </a:spcBef>
            </a:pPr>
            <a:r>
              <a:rPr sz="1950" spc="-5" dirty="0">
                <a:solidFill>
                  <a:srgbClr val="595959"/>
                </a:solidFill>
                <a:latin typeface="Titillium Web"/>
                <a:cs typeface="Titillium Web"/>
              </a:rPr>
              <a:t>Fagene</a:t>
            </a:r>
            <a:r>
              <a:rPr sz="1950" spc="405" dirty="0">
                <a:solidFill>
                  <a:srgbClr val="595959"/>
                </a:solidFill>
                <a:latin typeface="Titillium Web"/>
                <a:cs typeface="Titillium Web"/>
              </a:rPr>
              <a:t> </a:t>
            </a:r>
            <a:r>
              <a:rPr sz="1950" spc="-15" dirty="0">
                <a:solidFill>
                  <a:srgbClr val="595959"/>
                </a:solidFill>
                <a:latin typeface="Titillium Web"/>
                <a:cs typeface="Titillium Web"/>
              </a:rPr>
              <a:t>interesserer</a:t>
            </a:r>
            <a:r>
              <a:rPr sz="1950" spc="-35" dirty="0">
                <a:solidFill>
                  <a:srgbClr val="595959"/>
                </a:solidFill>
                <a:latin typeface="Titillium Web"/>
                <a:cs typeface="Titillium Web"/>
              </a:rPr>
              <a:t> </a:t>
            </a:r>
            <a:r>
              <a:rPr sz="1950" spc="-20" dirty="0">
                <a:solidFill>
                  <a:srgbClr val="595959"/>
                </a:solidFill>
                <a:latin typeface="Titillium Web"/>
                <a:cs typeface="Titillium Web"/>
              </a:rPr>
              <a:t>mig</a:t>
            </a:r>
            <a:endParaRPr sz="1950">
              <a:latin typeface="Titillium Web"/>
              <a:cs typeface="Titillium Web"/>
            </a:endParaRPr>
          </a:p>
          <a:p>
            <a:pPr marR="6985" algn="r">
              <a:lnSpc>
                <a:spcPct val="100000"/>
              </a:lnSpc>
              <a:spcBef>
                <a:spcPts val="1875"/>
              </a:spcBef>
            </a:pPr>
            <a:r>
              <a:rPr sz="1950" spc="-10" dirty="0">
                <a:solidFill>
                  <a:srgbClr val="595959"/>
                </a:solidFill>
                <a:latin typeface="Titillium Web"/>
                <a:cs typeface="Titillium Web"/>
              </a:rPr>
              <a:t>Uddannelsen</a:t>
            </a:r>
            <a:r>
              <a:rPr sz="1950" spc="-70" dirty="0">
                <a:solidFill>
                  <a:srgbClr val="595959"/>
                </a:solidFill>
                <a:latin typeface="Titillium Web"/>
                <a:cs typeface="Titillium Web"/>
              </a:rPr>
              <a:t> </a:t>
            </a:r>
            <a:r>
              <a:rPr sz="1950" spc="-10" dirty="0">
                <a:solidFill>
                  <a:srgbClr val="595959"/>
                </a:solidFill>
                <a:latin typeface="Titillium Web"/>
                <a:cs typeface="Titillium Web"/>
              </a:rPr>
              <a:t>lød</a:t>
            </a:r>
            <a:r>
              <a:rPr sz="1950" spc="-70" dirty="0">
                <a:solidFill>
                  <a:srgbClr val="595959"/>
                </a:solidFill>
                <a:latin typeface="Titillium Web"/>
                <a:cs typeface="Titillium Web"/>
              </a:rPr>
              <a:t> </a:t>
            </a:r>
            <a:r>
              <a:rPr sz="1950" spc="-5" dirty="0">
                <a:solidFill>
                  <a:srgbClr val="595959"/>
                </a:solidFill>
                <a:latin typeface="Titillium Web"/>
                <a:cs typeface="Titillium Web"/>
              </a:rPr>
              <a:t>spændende</a:t>
            </a:r>
            <a:endParaRPr sz="1950">
              <a:latin typeface="Titillium Web"/>
              <a:cs typeface="Titillium Web"/>
            </a:endParaRPr>
          </a:p>
        </p:txBody>
      </p:sp>
      <p:sp>
        <p:nvSpPr>
          <p:cNvPr id="21" name="object 21"/>
          <p:cNvSpPr txBox="1"/>
          <p:nvPr/>
        </p:nvSpPr>
        <p:spPr>
          <a:xfrm>
            <a:off x="17649189" y="4907298"/>
            <a:ext cx="1913889" cy="327025"/>
          </a:xfrm>
          <a:prstGeom prst="rect">
            <a:avLst/>
          </a:prstGeom>
        </p:spPr>
        <p:txBody>
          <a:bodyPr vert="horz" wrap="square" lIns="0" tIns="15875" rIns="0" bIns="0" rtlCol="0">
            <a:spAutoFit/>
          </a:bodyPr>
          <a:lstStyle/>
          <a:p>
            <a:pPr marL="12700">
              <a:lnSpc>
                <a:spcPct val="100000"/>
              </a:lnSpc>
              <a:spcBef>
                <a:spcPts val="125"/>
              </a:spcBef>
            </a:pPr>
            <a:r>
              <a:rPr sz="1950" i="1" spc="-10" dirty="0">
                <a:solidFill>
                  <a:srgbClr val="333333"/>
                </a:solidFill>
                <a:latin typeface="Titillium Web"/>
                <a:cs typeface="Titillium Web"/>
              </a:rPr>
              <a:t>Hvad</a:t>
            </a:r>
            <a:r>
              <a:rPr sz="1950" i="1" spc="-15" dirty="0">
                <a:solidFill>
                  <a:srgbClr val="333333"/>
                </a:solidFill>
                <a:latin typeface="Titillium Web"/>
                <a:cs typeface="Titillium Web"/>
              </a:rPr>
              <a:t> </a:t>
            </a:r>
            <a:r>
              <a:rPr sz="1950" i="1" spc="5" dirty="0">
                <a:solidFill>
                  <a:srgbClr val="333333"/>
                </a:solidFill>
                <a:latin typeface="Titillium Web"/>
                <a:cs typeface="Titillium Web"/>
              </a:rPr>
              <a:t>er</a:t>
            </a:r>
            <a:r>
              <a:rPr sz="1950" i="1" spc="-10" dirty="0">
                <a:solidFill>
                  <a:srgbClr val="333333"/>
                </a:solidFill>
                <a:latin typeface="Titillium Web"/>
                <a:cs typeface="Titillium Web"/>
              </a:rPr>
              <a:t> </a:t>
            </a:r>
            <a:r>
              <a:rPr sz="1950" i="1" spc="-5" dirty="0">
                <a:solidFill>
                  <a:srgbClr val="333333"/>
                </a:solidFill>
                <a:latin typeface="Titillium Web"/>
                <a:cs typeface="Titillium Web"/>
              </a:rPr>
              <a:t>årsagen</a:t>
            </a:r>
            <a:r>
              <a:rPr sz="1950" i="1" spc="-10" dirty="0">
                <a:solidFill>
                  <a:srgbClr val="333333"/>
                </a:solidFill>
                <a:latin typeface="Titillium Web"/>
                <a:cs typeface="Titillium Web"/>
              </a:rPr>
              <a:t> </a:t>
            </a:r>
            <a:r>
              <a:rPr sz="1950" i="1" dirty="0">
                <a:solidFill>
                  <a:srgbClr val="333333"/>
                </a:solidFill>
                <a:latin typeface="Titillium Web"/>
                <a:cs typeface="Titillium Web"/>
              </a:rPr>
              <a:t>til,</a:t>
            </a:r>
            <a:endParaRPr sz="1950">
              <a:latin typeface="Titillium Web"/>
              <a:cs typeface="Titillium Web"/>
            </a:endParaRPr>
          </a:p>
        </p:txBody>
      </p:sp>
      <p:sp>
        <p:nvSpPr>
          <p:cNvPr id="22" name="object 22"/>
          <p:cNvSpPr txBox="1"/>
          <p:nvPr/>
        </p:nvSpPr>
        <p:spPr>
          <a:xfrm>
            <a:off x="16306737" y="5200567"/>
            <a:ext cx="3256279" cy="327025"/>
          </a:xfrm>
          <a:prstGeom prst="rect">
            <a:avLst/>
          </a:prstGeom>
        </p:spPr>
        <p:txBody>
          <a:bodyPr vert="horz" wrap="square" lIns="0" tIns="15875" rIns="0" bIns="0" rtlCol="0">
            <a:spAutoFit/>
          </a:bodyPr>
          <a:lstStyle/>
          <a:p>
            <a:pPr marL="12700">
              <a:lnSpc>
                <a:spcPct val="100000"/>
              </a:lnSpc>
              <a:spcBef>
                <a:spcPts val="125"/>
              </a:spcBef>
            </a:pPr>
            <a:r>
              <a:rPr sz="1950" i="1" spc="-5" dirty="0">
                <a:solidFill>
                  <a:srgbClr val="333333"/>
                </a:solidFill>
                <a:latin typeface="Titillium Web"/>
                <a:cs typeface="Titillium Web"/>
              </a:rPr>
              <a:t>at</a:t>
            </a:r>
            <a:r>
              <a:rPr sz="1950" i="1" spc="5" dirty="0">
                <a:solidFill>
                  <a:srgbClr val="333333"/>
                </a:solidFill>
                <a:latin typeface="Titillium Web"/>
                <a:cs typeface="Titillium Web"/>
              </a:rPr>
              <a:t> du </a:t>
            </a:r>
            <a:r>
              <a:rPr sz="1950" i="1" spc="-5" dirty="0">
                <a:solidFill>
                  <a:srgbClr val="333333"/>
                </a:solidFill>
                <a:latin typeface="Titillium Web"/>
                <a:cs typeface="Titillium Web"/>
              </a:rPr>
              <a:t>valgte</a:t>
            </a:r>
            <a:r>
              <a:rPr sz="1950" i="1" spc="5" dirty="0">
                <a:solidFill>
                  <a:srgbClr val="333333"/>
                </a:solidFill>
                <a:latin typeface="Titillium Web"/>
                <a:cs typeface="Titillium Web"/>
              </a:rPr>
              <a:t> </a:t>
            </a:r>
            <a:r>
              <a:rPr sz="1950" i="1" dirty="0">
                <a:solidFill>
                  <a:srgbClr val="333333"/>
                </a:solidFill>
                <a:latin typeface="Titillium Web"/>
                <a:cs typeface="Titillium Web"/>
              </a:rPr>
              <a:t>et</a:t>
            </a:r>
            <a:r>
              <a:rPr sz="1950" i="1" spc="5" dirty="0">
                <a:solidFill>
                  <a:srgbClr val="333333"/>
                </a:solidFill>
                <a:latin typeface="Titillium Web"/>
                <a:cs typeface="Titillium Web"/>
              </a:rPr>
              <a:t> </a:t>
            </a:r>
            <a:r>
              <a:rPr sz="1950" i="1" spc="-10" dirty="0">
                <a:solidFill>
                  <a:srgbClr val="333333"/>
                </a:solidFill>
                <a:latin typeface="Titillium Web"/>
                <a:cs typeface="Titillium Web"/>
              </a:rPr>
              <a:t>brobygningsforløb</a:t>
            </a:r>
            <a:endParaRPr sz="1950">
              <a:latin typeface="Titillium Web"/>
              <a:cs typeface="Titillium Web"/>
            </a:endParaRPr>
          </a:p>
        </p:txBody>
      </p:sp>
      <p:sp>
        <p:nvSpPr>
          <p:cNvPr id="23" name="object 23"/>
          <p:cNvSpPr txBox="1"/>
          <p:nvPr/>
        </p:nvSpPr>
        <p:spPr>
          <a:xfrm>
            <a:off x="16244416" y="5493835"/>
            <a:ext cx="3318510" cy="327025"/>
          </a:xfrm>
          <a:prstGeom prst="rect">
            <a:avLst/>
          </a:prstGeom>
        </p:spPr>
        <p:txBody>
          <a:bodyPr vert="horz" wrap="square" lIns="0" tIns="15875" rIns="0" bIns="0" rtlCol="0">
            <a:spAutoFit/>
          </a:bodyPr>
          <a:lstStyle/>
          <a:p>
            <a:pPr marL="12700">
              <a:lnSpc>
                <a:spcPct val="100000"/>
              </a:lnSpc>
              <a:spcBef>
                <a:spcPts val="125"/>
              </a:spcBef>
            </a:pPr>
            <a:r>
              <a:rPr sz="1950" i="1" spc="5" dirty="0">
                <a:solidFill>
                  <a:srgbClr val="333333"/>
                </a:solidFill>
                <a:latin typeface="Titillium Web"/>
                <a:cs typeface="Titillium Web"/>
              </a:rPr>
              <a:t>på</a:t>
            </a:r>
            <a:r>
              <a:rPr sz="1950" i="1" spc="-15" dirty="0">
                <a:solidFill>
                  <a:srgbClr val="333333"/>
                </a:solidFill>
                <a:latin typeface="Titillium Web"/>
                <a:cs typeface="Titillium Web"/>
              </a:rPr>
              <a:t> </a:t>
            </a:r>
            <a:r>
              <a:rPr sz="1950" i="1" spc="-5" dirty="0">
                <a:solidFill>
                  <a:srgbClr val="333333"/>
                </a:solidFill>
                <a:latin typeface="Titillium Web"/>
                <a:cs typeface="Titillium Web"/>
              </a:rPr>
              <a:t>netop</a:t>
            </a:r>
            <a:r>
              <a:rPr sz="1950" i="1" spc="-10" dirty="0">
                <a:solidFill>
                  <a:srgbClr val="333333"/>
                </a:solidFill>
                <a:latin typeface="Titillium Web"/>
                <a:cs typeface="Titillium Web"/>
              </a:rPr>
              <a:t> </a:t>
            </a:r>
            <a:r>
              <a:rPr sz="1950" i="1" dirty="0">
                <a:solidFill>
                  <a:srgbClr val="333333"/>
                </a:solidFill>
                <a:latin typeface="Titillium Web"/>
                <a:cs typeface="Titillium Web"/>
              </a:rPr>
              <a:t>denne</a:t>
            </a:r>
            <a:r>
              <a:rPr sz="1950" i="1" spc="-10" dirty="0">
                <a:solidFill>
                  <a:srgbClr val="333333"/>
                </a:solidFill>
                <a:latin typeface="Titillium Web"/>
                <a:cs typeface="Titillium Web"/>
              </a:rPr>
              <a:t> gymnasieretning?</a:t>
            </a:r>
            <a:endParaRPr sz="1950">
              <a:latin typeface="Titillium Web"/>
              <a:cs typeface="Titillium Web"/>
            </a:endParaRPr>
          </a:p>
        </p:txBody>
      </p:sp>
      <p:sp>
        <p:nvSpPr>
          <p:cNvPr id="24" name="object 24"/>
          <p:cNvSpPr txBox="1"/>
          <p:nvPr/>
        </p:nvSpPr>
        <p:spPr>
          <a:xfrm>
            <a:off x="17747950" y="5787104"/>
            <a:ext cx="1815464" cy="327025"/>
          </a:xfrm>
          <a:prstGeom prst="rect">
            <a:avLst/>
          </a:prstGeom>
        </p:spPr>
        <p:txBody>
          <a:bodyPr vert="horz" wrap="square" lIns="0" tIns="15875" rIns="0" bIns="0" rtlCol="0">
            <a:spAutoFit/>
          </a:bodyPr>
          <a:lstStyle/>
          <a:p>
            <a:pPr marL="12700">
              <a:lnSpc>
                <a:spcPct val="100000"/>
              </a:lnSpc>
              <a:spcBef>
                <a:spcPts val="125"/>
              </a:spcBef>
            </a:pPr>
            <a:r>
              <a:rPr sz="1950" i="1" spc="-40" dirty="0">
                <a:solidFill>
                  <a:srgbClr val="333333"/>
                </a:solidFill>
                <a:latin typeface="Titillium Web"/>
                <a:cs typeface="Titillium Web"/>
              </a:rPr>
              <a:t>1.532 </a:t>
            </a:r>
            <a:r>
              <a:rPr sz="1950" i="1" spc="-5" dirty="0">
                <a:solidFill>
                  <a:srgbClr val="333333"/>
                </a:solidFill>
                <a:latin typeface="Titillium Web"/>
                <a:cs typeface="Titillium Web"/>
              </a:rPr>
              <a:t>informanter</a:t>
            </a:r>
            <a:endParaRPr sz="1950">
              <a:latin typeface="Titillium Web"/>
              <a:cs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66510" cy="11308715"/>
          </a:xfrm>
          <a:custGeom>
            <a:avLst/>
            <a:gdLst/>
            <a:ahLst/>
            <a:cxnLst/>
            <a:rect l="l" t="t" r="r" b="b"/>
            <a:pathLst>
              <a:path w="6366510" h="11308715">
                <a:moveTo>
                  <a:pt x="6366298" y="0"/>
                </a:moveTo>
                <a:lnTo>
                  <a:pt x="0" y="0"/>
                </a:lnTo>
                <a:lnTo>
                  <a:pt x="0" y="11308556"/>
                </a:lnTo>
                <a:lnTo>
                  <a:pt x="6366298" y="11308556"/>
                </a:lnTo>
                <a:lnTo>
                  <a:pt x="6366298" y="0"/>
                </a:lnTo>
                <a:close/>
              </a:path>
            </a:pathLst>
          </a:custGeom>
          <a:solidFill>
            <a:srgbClr val="705861"/>
          </a:solidFill>
        </p:spPr>
        <p:txBody>
          <a:bodyPr wrap="square" lIns="0" tIns="0" rIns="0" bIns="0" rtlCol="0"/>
          <a:lstStyle/>
          <a:p>
            <a:endParaRPr/>
          </a:p>
        </p:txBody>
      </p:sp>
      <p:sp>
        <p:nvSpPr>
          <p:cNvPr id="3" name="object 3"/>
          <p:cNvSpPr txBox="1"/>
          <p:nvPr/>
        </p:nvSpPr>
        <p:spPr>
          <a:xfrm>
            <a:off x="7243623" y="1201923"/>
            <a:ext cx="9692005" cy="528320"/>
          </a:xfrm>
          <a:prstGeom prst="rect">
            <a:avLst/>
          </a:prstGeom>
        </p:spPr>
        <p:txBody>
          <a:bodyPr vert="horz" wrap="square" lIns="0" tIns="12065" rIns="0" bIns="0" rtlCol="0">
            <a:spAutoFit/>
          </a:bodyPr>
          <a:lstStyle/>
          <a:p>
            <a:pPr marL="12700">
              <a:lnSpc>
                <a:spcPct val="100000"/>
              </a:lnSpc>
              <a:spcBef>
                <a:spcPts val="95"/>
              </a:spcBef>
            </a:pPr>
            <a:r>
              <a:rPr sz="3300" b="0" spc="-10" dirty="0">
                <a:solidFill>
                  <a:srgbClr val="A47D43"/>
                </a:solidFill>
                <a:latin typeface="Calibri Light"/>
                <a:cs typeface="Calibri Light"/>
              </a:rPr>
              <a:t>Behov</a:t>
            </a:r>
            <a:r>
              <a:rPr sz="3300" b="0" spc="-5" dirty="0">
                <a:solidFill>
                  <a:srgbClr val="A47D43"/>
                </a:solidFill>
                <a:latin typeface="Calibri Light"/>
                <a:cs typeface="Calibri Light"/>
              </a:rPr>
              <a:t> </a:t>
            </a:r>
            <a:r>
              <a:rPr sz="3300" b="0" spc="-35" dirty="0">
                <a:solidFill>
                  <a:srgbClr val="A47D43"/>
                </a:solidFill>
                <a:latin typeface="Calibri Light"/>
                <a:cs typeface="Calibri Light"/>
              </a:rPr>
              <a:t>for</a:t>
            </a:r>
            <a:r>
              <a:rPr sz="3300" b="0" dirty="0">
                <a:solidFill>
                  <a:srgbClr val="A47D43"/>
                </a:solidFill>
                <a:latin typeface="Calibri Light"/>
                <a:cs typeface="Calibri Light"/>
              </a:rPr>
              <a:t> </a:t>
            </a:r>
            <a:r>
              <a:rPr sz="3300" b="0" spc="-5" dirty="0">
                <a:solidFill>
                  <a:srgbClr val="A47D43"/>
                </a:solidFill>
                <a:latin typeface="Calibri Light"/>
                <a:cs typeface="Calibri Light"/>
              </a:rPr>
              <a:t>viden om,</a:t>
            </a:r>
            <a:r>
              <a:rPr sz="3300" b="0" dirty="0">
                <a:solidFill>
                  <a:srgbClr val="A47D43"/>
                </a:solidFill>
                <a:latin typeface="Calibri Light"/>
                <a:cs typeface="Calibri Light"/>
              </a:rPr>
              <a:t> </a:t>
            </a:r>
            <a:r>
              <a:rPr sz="3300" b="0" spc="-30" dirty="0">
                <a:solidFill>
                  <a:srgbClr val="A47D43"/>
                </a:solidFill>
                <a:latin typeface="Calibri Light"/>
                <a:cs typeface="Calibri Light"/>
              </a:rPr>
              <a:t>hvad</a:t>
            </a:r>
            <a:r>
              <a:rPr sz="3300" b="0" dirty="0">
                <a:solidFill>
                  <a:srgbClr val="A47D43"/>
                </a:solidFill>
                <a:latin typeface="Calibri Light"/>
                <a:cs typeface="Calibri Light"/>
              </a:rPr>
              <a:t> </a:t>
            </a:r>
            <a:r>
              <a:rPr sz="3300" b="0" spc="-5" dirty="0">
                <a:solidFill>
                  <a:srgbClr val="A47D43"/>
                </a:solidFill>
                <a:latin typeface="Calibri Light"/>
                <a:cs typeface="Calibri Light"/>
              </a:rPr>
              <a:t>man</a:t>
            </a:r>
            <a:r>
              <a:rPr sz="3300" b="0" dirty="0">
                <a:solidFill>
                  <a:srgbClr val="A47D43"/>
                </a:solidFill>
                <a:latin typeface="Calibri Light"/>
                <a:cs typeface="Calibri Light"/>
              </a:rPr>
              <a:t> </a:t>
            </a:r>
            <a:r>
              <a:rPr sz="3300" b="0" spc="-25" dirty="0">
                <a:solidFill>
                  <a:srgbClr val="A47D43"/>
                </a:solidFill>
                <a:latin typeface="Calibri Light"/>
                <a:cs typeface="Calibri Light"/>
              </a:rPr>
              <a:t>kan</a:t>
            </a:r>
            <a:r>
              <a:rPr sz="3300" b="0" dirty="0">
                <a:solidFill>
                  <a:srgbClr val="A47D43"/>
                </a:solidFill>
                <a:latin typeface="Calibri Light"/>
                <a:cs typeface="Calibri Light"/>
              </a:rPr>
              <a:t> </a:t>
            </a:r>
            <a:r>
              <a:rPr sz="3300" b="0" spc="-10" dirty="0">
                <a:solidFill>
                  <a:srgbClr val="A47D43"/>
                </a:solidFill>
                <a:latin typeface="Calibri Light"/>
                <a:cs typeface="Calibri Light"/>
              </a:rPr>
              <a:t>bruge</a:t>
            </a:r>
            <a:r>
              <a:rPr sz="3300" b="0" dirty="0">
                <a:solidFill>
                  <a:srgbClr val="A47D43"/>
                </a:solidFill>
                <a:latin typeface="Calibri Light"/>
                <a:cs typeface="Calibri Light"/>
              </a:rPr>
              <a:t> </a:t>
            </a:r>
            <a:r>
              <a:rPr sz="3300" b="0" spc="-5" dirty="0">
                <a:solidFill>
                  <a:srgbClr val="A47D43"/>
                </a:solidFill>
                <a:latin typeface="Calibri Light"/>
                <a:cs typeface="Calibri Light"/>
              </a:rPr>
              <a:t>uddannelsen</a:t>
            </a:r>
            <a:r>
              <a:rPr sz="3300" b="0" dirty="0">
                <a:solidFill>
                  <a:srgbClr val="A47D43"/>
                </a:solidFill>
                <a:latin typeface="Calibri Light"/>
                <a:cs typeface="Calibri Light"/>
              </a:rPr>
              <a:t> </a:t>
            </a:r>
            <a:r>
              <a:rPr sz="3300" b="0" spc="-10" dirty="0">
                <a:solidFill>
                  <a:srgbClr val="A47D43"/>
                </a:solidFill>
                <a:latin typeface="Calibri Light"/>
                <a:cs typeface="Calibri Light"/>
              </a:rPr>
              <a:t>til.</a:t>
            </a:r>
            <a:endParaRPr sz="3300">
              <a:latin typeface="Calibri Light"/>
              <a:cs typeface="Calibri Light"/>
            </a:endParaRPr>
          </a:p>
        </p:txBody>
      </p:sp>
      <p:sp>
        <p:nvSpPr>
          <p:cNvPr id="4" name="object 4"/>
          <p:cNvSpPr txBox="1"/>
          <p:nvPr/>
        </p:nvSpPr>
        <p:spPr>
          <a:xfrm>
            <a:off x="7243623" y="2207127"/>
            <a:ext cx="11453495" cy="5051425"/>
          </a:xfrm>
          <a:prstGeom prst="rect">
            <a:avLst/>
          </a:prstGeom>
        </p:spPr>
        <p:txBody>
          <a:bodyPr vert="horz" wrap="square" lIns="0" tIns="12065" rIns="0" bIns="0" rtlCol="0">
            <a:spAutoFit/>
          </a:bodyPr>
          <a:lstStyle/>
          <a:p>
            <a:pPr marL="12700" marR="57785">
              <a:lnSpc>
                <a:spcPct val="100000"/>
              </a:lnSpc>
              <a:spcBef>
                <a:spcPts val="95"/>
              </a:spcBef>
            </a:pPr>
            <a:r>
              <a:rPr sz="3300" b="0" spc="-10" dirty="0">
                <a:solidFill>
                  <a:srgbClr val="A47D43"/>
                </a:solidFill>
                <a:latin typeface="Calibri Light"/>
                <a:cs typeface="Calibri Light"/>
              </a:rPr>
              <a:t>Det</a:t>
            </a:r>
            <a:r>
              <a:rPr sz="3300" b="0" spc="10" dirty="0">
                <a:solidFill>
                  <a:srgbClr val="A47D43"/>
                </a:solidFill>
                <a:latin typeface="Calibri Light"/>
                <a:cs typeface="Calibri Light"/>
              </a:rPr>
              <a:t> </a:t>
            </a:r>
            <a:r>
              <a:rPr sz="3300" b="0" spc="-5" dirty="0">
                <a:solidFill>
                  <a:srgbClr val="A47D43"/>
                </a:solidFill>
                <a:latin typeface="Calibri Light"/>
                <a:cs typeface="Calibri Light"/>
              </a:rPr>
              <a:t>er</a:t>
            </a:r>
            <a:r>
              <a:rPr sz="3300" b="0" spc="10" dirty="0">
                <a:solidFill>
                  <a:srgbClr val="A47D43"/>
                </a:solidFill>
                <a:latin typeface="Calibri Light"/>
                <a:cs typeface="Calibri Light"/>
              </a:rPr>
              <a:t> </a:t>
            </a:r>
            <a:r>
              <a:rPr sz="3300" b="0" spc="-30" dirty="0">
                <a:solidFill>
                  <a:srgbClr val="A47D43"/>
                </a:solidFill>
                <a:latin typeface="Calibri Light"/>
                <a:cs typeface="Calibri Light"/>
              </a:rPr>
              <a:t>attraktivt</a:t>
            </a:r>
            <a:r>
              <a:rPr sz="3300" b="0" spc="15" dirty="0">
                <a:solidFill>
                  <a:srgbClr val="A47D43"/>
                </a:solidFill>
                <a:latin typeface="Calibri Light"/>
                <a:cs typeface="Calibri Light"/>
              </a:rPr>
              <a:t> </a:t>
            </a:r>
            <a:r>
              <a:rPr sz="3300" b="0" spc="-35" dirty="0">
                <a:solidFill>
                  <a:srgbClr val="A47D43"/>
                </a:solidFill>
                <a:latin typeface="Calibri Light"/>
                <a:cs typeface="Calibri Light"/>
              </a:rPr>
              <a:t>for</a:t>
            </a:r>
            <a:r>
              <a:rPr sz="3300" b="0" spc="10" dirty="0">
                <a:solidFill>
                  <a:srgbClr val="A47D43"/>
                </a:solidFill>
                <a:latin typeface="Calibri Light"/>
                <a:cs typeface="Calibri Light"/>
              </a:rPr>
              <a:t> </a:t>
            </a:r>
            <a:r>
              <a:rPr sz="3300" b="0" spc="-20" dirty="0">
                <a:solidFill>
                  <a:srgbClr val="A47D43"/>
                </a:solidFill>
                <a:latin typeface="Calibri Light"/>
                <a:cs typeface="Calibri Light"/>
              </a:rPr>
              <a:t>informanterne</a:t>
            </a:r>
            <a:r>
              <a:rPr sz="3300" b="0" spc="5" dirty="0">
                <a:solidFill>
                  <a:srgbClr val="A47D43"/>
                </a:solidFill>
                <a:latin typeface="Calibri Light"/>
                <a:cs typeface="Calibri Light"/>
              </a:rPr>
              <a:t> </a:t>
            </a:r>
            <a:r>
              <a:rPr sz="3300" b="0" spc="-20" dirty="0">
                <a:solidFill>
                  <a:srgbClr val="A47D43"/>
                </a:solidFill>
                <a:latin typeface="Calibri Light"/>
                <a:cs typeface="Calibri Light"/>
              </a:rPr>
              <a:t>at</a:t>
            </a:r>
            <a:r>
              <a:rPr sz="3300" b="0" spc="15" dirty="0">
                <a:solidFill>
                  <a:srgbClr val="A47D43"/>
                </a:solidFill>
                <a:latin typeface="Calibri Light"/>
                <a:cs typeface="Calibri Light"/>
              </a:rPr>
              <a:t> </a:t>
            </a:r>
            <a:r>
              <a:rPr sz="3300" b="0" spc="-40" dirty="0">
                <a:solidFill>
                  <a:srgbClr val="A47D43"/>
                </a:solidFill>
                <a:latin typeface="Calibri Light"/>
                <a:cs typeface="Calibri Light"/>
              </a:rPr>
              <a:t>få</a:t>
            </a:r>
            <a:r>
              <a:rPr sz="3300" b="0" spc="15" dirty="0">
                <a:solidFill>
                  <a:srgbClr val="A47D43"/>
                </a:solidFill>
                <a:latin typeface="Calibri Light"/>
                <a:cs typeface="Calibri Light"/>
              </a:rPr>
              <a:t> </a:t>
            </a:r>
            <a:r>
              <a:rPr sz="3300" b="0" spc="-20" dirty="0">
                <a:solidFill>
                  <a:srgbClr val="A47D43"/>
                </a:solidFill>
                <a:latin typeface="Calibri Light"/>
                <a:cs typeface="Calibri Light"/>
              </a:rPr>
              <a:t>virkelighedsnære</a:t>
            </a:r>
            <a:r>
              <a:rPr sz="3300" b="0" spc="10" dirty="0">
                <a:solidFill>
                  <a:srgbClr val="A47D43"/>
                </a:solidFill>
                <a:latin typeface="Calibri Light"/>
                <a:cs typeface="Calibri Light"/>
              </a:rPr>
              <a:t> </a:t>
            </a:r>
            <a:r>
              <a:rPr sz="3300" b="0" spc="-15" dirty="0">
                <a:solidFill>
                  <a:srgbClr val="A47D43"/>
                </a:solidFill>
                <a:latin typeface="Calibri Light"/>
                <a:cs typeface="Calibri Light"/>
              </a:rPr>
              <a:t>oplevelser </a:t>
            </a:r>
            <a:r>
              <a:rPr sz="3300" b="0" spc="-730" dirty="0">
                <a:solidFill>
                  <a:srgbClr val="A47D43"/>
                </a:solidFill>
                <a:latin typeface="Calibri Light"/>
                <a:cs typeface="Calibri Light"/>
              </a:rPr>
              <a:t> </a:t>
            </a:r>
            <a:r>
              <a:rPr sz="3300" b="0" spc="-5" dirty="0">
                <a:solidFill>
                  <a:srgbClr val="A47D43"/>
                </a:solidFill>
                <a:latin typeface="Calibri Light"/>
                <a:cs typeface="Calibri Light"/>
              </a:rPr>
              <a:t>under </a:t>
            </a:r>
            <a:r>
              <a:rPr sz="3300" b="0" spc="-20" dirty="0">
                <a:solidFill>
                  <a:srgbClr val="A47D43"/>
                </a:solidFill>
                <a:latin typeface="Calibri Light"/>
                <a:cs typeface="Calibri Light"/>
              </a:rPr>
              <a:t>brobygningsforløbet.</a:t>
            </a:r>
            <a:endParaRPr sz="3300">
              <a:latin typeface="Calibri Light"/>
              <a:cs typeface="Calibri Light"/>
            </a:endParaRPr>
          </a:p>
          <a:p>
            <a:pPr>
              <a:lnSpc>
                <a:spcPct val="100000"/>
              </a:lnSpc>
              <a:spcBef>
                <a:spcPts val="45"/>
              </a:spcBef>
            </a:pPr>
            <a:endParaRPr sz="3200">
              <a:latin typeface="Calibri Light"/>
              <a:cs typeface="Calibri Light"/>
            </a:endParaRPr>
          </a:p>
          <a:p>
            <a:pPr marL="12700" marR="307340">
              <a:lnSpc>
                <a:spcPct val="100000"/>
              </a:lnSpc>
              <a:spcBef>
                <a:spcPts val="5"/>
              </a:spcBef>
            </a:pPr>
            <a:r>
              <a:rPr sz="3300" b="0" spc="-20" dirty="0">
                <a:solidFill>
                  <a:srgbClr val="A47D43"/>
                </a:solidFill>
                <a:latin typeface="Calibri Light"/>
                <a:cs typeface="Calibri Light"/>
              </a:rPr>
              <a:t>Virkelighedsnære</a:t>
            </a:r>
            <a:r>
              <a:rPr sz="3300" b="0" spc="5" dirty="0">
                <a:solidFill>
                  <a:srgbClr val="A47D43"/>
                </a:solidFill>
                <a:latin typeface="Calibri Light"/>
                <a:cs typeface="Calibri Light"/>
              </a:rPr>
              <a:t> </a:t>
            </a:r>
            <a:r>
              <a:rPr sz="3300" b="0" spc="-20" dirty="0">
                <a:solidFill>
                  <a:srgbClr val="A47D43"/>
                </a:solidFill>
                <a:latin typeface="Calibri Light"/>
                <a:cs typeface="Calibri Light"/>
              </a:rPr>
              <a:t>brobygningsforløb:</a:t>
            </a:r>
            <a:r>
              <a:rPr sz="3300" b="0" spc="10" dirty="0">
                <a:solidFill>
                  <a:srgbClr val="A47D43"/>
                </a:solidFill>
                <a:latin typeface="Calibri Light"/>
                <a:cs typeface="Calibri Light"/>
              </a:rPr>
              <a:t> </a:t>
            </a:r>
            <a:r>
              <a:rPr sz="3300" spc="-25" dirty="0">
                <a:solidFill>
                  <a:srgbClr val="A47D43"/>
                </a:solidFill>
                <a:latin typeface="Calibri"/>
                <a:cs typeface="Calibri"/>
              </a:rPr>
              <a:t>Autentiske</a:t>
            </a:r>
            <a:r>
              <a:rPr sz="3300" spc="15" dirty="0">
                <a:solidFill>
                  <a:srgbClr val="A47D43"/>
                </a:solidFill>
                <a:latin typeface="Calibri"/>
                <a:cs typeface="Calibri"/>
              </a:rPr>
              <a:t> </a:t>
            </a:r>
            <a:r>
              <a:rPr sz="3300" spc="-10" dirty="0">
                <a:solidFill>
                  <a:srgbClr val="A47D43"/>
                </a:solidFill>
                <a:latin typeface="Calibri"/>
                <a:cs typeface="Calibri"/>
              </a:rPr>
              <a:t>oplevelser</a:t>
            </a:r>
            <a:r>
              <a:rPr sz="3300" spc="15" dirty="0">
                <a:solidFill>
                  <a:srgbClr val="A47D43"/>
                </a:solidFill>
                <a:latin typeface="Calibri"/>
                <a:cs typeface="Calibri"/>
              </a:rPr>
              <a:t> </a:t>
            </a:r>
            <a:r>
              <a:rPr sz="3300" spc="-5" dirty="0">
                <a:solidFill>
                  <a:srgbClr val="A47D43"/>
                </a:solidFill>
                <a:latin typeface="Calibri"/>
                <a:cs typeface="Calibri"/>
              </a:rPr>
              <a:t>der</a:t>
            </a:r>
            <a:r>
              <a:rPr sz="3300" spc="5" dirty="0">
                <a:solidFill>
                  <a:srgbClr val="A47D43"/>
                </a:solidFill>
                <a:latin typeface="Calibri"/>
                <a:cs typeface="Calibri"/>
              </a:rPr>
              <a:t> </a:t>
            </a:r>
            <a:r>
              <a:rPr sz="3300" spc="-30" dirty="0">
                <a:solidFill>
                  <a:srgbClr val="A47D43"/>
                </a:solidFill>
                <a:latin typeface="Calibri"/>
                <a:cs typeface="Calibri"/>
              </a:rPr>
              <a:t>af- </a:t>
            </a:r>
            <a:r>
              <a:rPr sz="3300" spc="-730" dirty="0">
                <a:solidFill>
                  <a:srgbClr val="A47D43"/>
                </a:solidFill>
                <a:latin typeface="Calibri"/>
                <a:cs typeface="Calibri"/>
              </a:rPr>
              <a:t> </a:t>
            </a:r>
            <a:r>
              <a:rPr sz="3300" spc="-10" dirty="0">
                <a:solidFill>
                  <a:srgbClr val="A47D43"/>
                </a:solidFill>
                <a:latin typeface="Calibri"/>
                <a:cs typeface="Calibri"/>
              </a:rPr>
              <a:t>spejler</a:t>
            </a:r>
            <a:r>
              <a:rPr sz="3300" dirty="0">
                <a:solidFill>
                  <a:srgbClr val="A47D43"/>
                </a:solidFill>
                <a:latin typeface="Calibri"/>
                <a:cs typeface="Calibri"/>
              </a:rPr>
              <a:t> </a:t>
            </a:r>
            <a:r>
              <a:rPr sz="3300" spc="-5" dirty="0">
                <a:solidFill>
                  <a:srgbClr val="A47D43"/>
                </a:solidFill>
                <a:latin typeface="Calibri"/>
                <a:cs typeface="Calibri"/>
              </a:rPr>
              <a:t>den</a:t>
            </a:r>
            <a:r>
              <a:rPr sz="3300" dirty="0">
                <a:solidFill>
                  <a:srgbClr val="A47D43"/>
                </a:solidFill>
                <a:latin typeface="Calibri"/>
                <a:cs typeface="Calibri"/>
              </a:rPr>
              <a:t> </a:t>
            </a:r>
            <a:r>
              <a:rPr sz="3300" spc="-20" dirty="0">
                <a:solidFill>
                  <a:srgbClr val="A47D43"/>
                </a:solidFill>
                <a:latin typeface="Calibri"/>
                <a:cs typeface="Calibri"/>
              </a:rPr>
              <a:t>hverdag,</a:t>
            </a:r>
            <a:r>
              <a:rPr sz="3300" spc="5" dirty="0">
                <a:solidFill>
                  <a:srgbClr val="A47D43"/>
                </a:solidFill>
                <a:latin typeface="Calibri"/>
                <a:cs typeface="Calibri"/>
              </a:rPr>
              <a:t> </a:t>
            </a:r>
            <a:r>
              <a:rPr sz="3300" spc="-5" dirty="0">
                <a:solidFill>
                  <a:srgbClr val="A47D43"/>
                </a:solidFill>
                <a:latin typeface="Calibri"/>
                <a:cs typeface="Calibri"/>
              </a:rPr>
              <a:t>som</a:t>
            </a:r>
            <a:r>
              <a:rPr sz="3300" dirty="0">
                <a:solidFill>
                  <a:srgbClr val="A47D43"/>
                </a:solidFill>
                <a:latin typeface="Calibri"/>
                <a:cs typeface="Calibri"/>
              </a:rPr>
              <a:t> </a:t>
            </a:r>
            <a:r>
              <a:rPr sz="3300" spc="-5" dirty="0">
                <a:solidFill>
                  <a:srgbClr val="A47D43"/>
                </a:solidFill>
                <a:latin typeface="Calibri"/>
                <a:cs typeface="Calibri"/>
              </a:rPr>
              <a:t>de</a:t>
            </a:r>
            <a:r>
              <a:rPr sz="3300" dirty="0">
                <a:solidFill>
                  <a:srgbClr val="A47D43"/>
                </a:solidFill>
                <a:latin typeface="Calibri"/>
                <a:cs typeface="Calibri"/>
              </a:rPr>
              <a:t> </a:t>
            </a:r>
            <a:r>
              <a:rPr sz="3300" spc="-10" dirty="0">
                <a:solidFill>
                  <a:srgbClr val="A47D43"/>
                </a:solidFill>
                <a:latin typeface="Calibri"/>
                <a:cs typeface="Calibri"/>
              </a:rPr>
              <a:t>givetvis</a:t>
            </a:r>
            <a:r>
              <a:rPr sz="3300" dirty="0">
                <a:solidFill>
                  <a:srgbClr val="A47D43"/>
                </a:solidFill>
                <a:latin typeface="Calibri"/>
                <a:cs typeface="Calibri"/>
              </a:rPr>
              <a:t> </a:t>
            </a:r>
            <a:r>
              <a:rPr sz="3300" spc="-5" dirty="0">
                <a:solidFill>
                  <a:srgbClr val="A47D43"/>
                </a:solidFill>
                <a:latin typeface="Calibri"/>
                <a:cs typeface="Calibri"/>
              </a:rPr>
              <a:t>vil</a:t>
            </a:r>
            <a:r>
              <a:rPr sz="3300" spc="10" dirty="0">
                <a:solidFill>
                  <a:srgbClr val="A47D43"/>
                </a:solidFill>
                <a:latin typeface="Calibri"/>
                <a:cs typeface="Calibri"/>
              </a:rPr>
              <a:t> </a:t>
            </a:r>
            <a:r>
              <a:rPr sz="3300" spc="-15" dirty="0">
                <a:solidFill>
                  <a:srgbClr val="A47D43"/>
                </a:solidFill>
                <a:latin typeface="Calibri"/>
                <a:cs typeface="Calibri"/>
              </a:rPr>
              <a:t>kunne</a:t>
            </a:r>
            <a:r>
              <a:rPr sz="3300" dirty="0">
                <a:solidFill>
                  <a:srgbClr val="A47D43"/>
                </a:solidFill>
                <a:latin typeface="Calibri"/>
                <a:cs typeface="Calibri"/>
              </a:rPr>
              <a:t> </a:t>
            </a:r>
            <a:r>
              <a:rPr sz="3300" spc="-25" dirty="0">
                <a:solidFill>
                  <a:srgbClr val="A47D43"/>
                </a:solidFill>
                <a:latin typeface="Calibri"/>
                <a:cs typeface="Calibri"/>
              </a:rPr>
              <a:t>forvente</a:t>
            </a:r>
            <a:r>
              <a:rPr sz="3300" spc="5" dirty="0">
                <a:solidFill>
                  <a:srgbClr val="A47D43"/>
                </a:solidFill>
                <a:latin typeface="Calibri"/>
                <a:cs typeface="Calibri"/>
              </a:rPr>
              <a:t> </a:t>
            </a:r>
            <a:r>
              <a:rPr sz="3300" spc="-20" dirty="0">
                <a:solidFill>
                  <a:srgbClr val="A47D43"/>
                </a:solidFill>
                <a:latin typeface="Calibri"/>
                <a:cs typeface="Calibri"/>
              </a:rPr>
              <a:t>at</a:t>
            </a:r>
            <a:r>
              <a:rPr sz="3300" dirty="0">
                <a:solidFill>
                  <a:srgbClr val="A47D43"/>
                </a:solidFill>
                <a:latin typeface="Calibri"/>
                <a:cs typeface="Calibri"/>
              </a:rPr>
              <a:t> </a:t>
            </a:r>
            <a:r>
              <a:rPr sz="3300" spc="-35" dirty="0">
                <a:solidFill>
                  <a:srgbClr val="A47D43"/>
                </a:solidFill>
                <a:latin typeface="Calibri"/>
                <a:cs typeface="Calibri"/>
              </a:rPr>
              <a:t>få</a:t>
            </a:r>
            <a:r>
              <a:rPr sz="3300" dirty="0">
                <a:solidFill>
                  <a:srgbClr val="A47D43"/>
                </a:solidFill>
                <a:latin typeface="Calibri"/>
                <a:cs typeface="Calibri"/>
              </a:rPr>
              <a:t> </a:t>
            </a:r>
            <a:r>
              <a:rPr sz="3300" b="0" spc="-20" dirty="0">
                <a:solidFill>
                  <a:srgbClr val="A47D43"/>
                </a:solidFill>
                <a:latin typeface="Calibri Light"/>
                <a:cs typeface="Calibri Light"/>
              </a:rPr>
              <a:t>ved </a:t>
            </a:r>
            <a:r>
              <a:rPr sz="3300" b="0" spc="-15" dirty="0">
                <a:solidFill>
                  <a:srgbClr val="A47D43"/>
                </a:solidFill>
                <a:latin typeface="Calibri Light"/>
                <a:cs typeface="Calibri Light"/>
              </a:rPr>
              <a:t> valg</a:t>
            </a:r>
            <a:r>
              <a:rPr sz="3300" b="0" dirty="0">
                <a:solidFill>
                  <a:srgbClr val="A47D43"/>
                </a:solidFill>
                <a:latin typeface="Calibri Light"/>
                <a:cs typeface="Calibri Light"/>
              </a:rPr>
              <a:t> </a:t>
            </a:r>
            <a:r>
              <a:rPr sz="3300" b="0" spc="-15" dirty="0">
                <a:solidFill>
                  <a:srgbClr val="A47D43"/>
                </a:solidFill>
                <a:latin typeface="Calibri Light"/>
                <a:cs typeface="Calibri Light"/>
              </a:rPr>
              <a:t>af</a:t>
            </a:r>
            <a:r>
              <a:rPr sz="3300" b="0" dirty="0">
                <a:solidFill>
                  <a:srgbClr val="A47D43"/>
                </a:solidFill>
                <a:latin typeface="Calibri Light"/>
                <a:cs typeface="Calibri Light"/>
              </a:rPr>
              <a:t> </a:t>
            </a:r>
            <a:r>
              <a:rPr sz="3300" b="0" spc="-5" dirty="0">
                <a:solidFill>
                  <a:srgbClr val="A47D43"/>
                </a:solidFill>
                <a:latin typeface="Calibri Light"/>
                <a:cs typeface="Calibri Light"/>
              </a:rPr>
              <a:t>denne</a:t>
            </a:r>
            <a:r>
              <a:rPr sz="3300" b="0" dirty="0">
                <a:solidFill>
                  <a:srgbClr val="A47D43"/>
                </a:solidFill>
                <a:latin typeface="Calibri Light"/>
                <a:cs typeface="Calibri Light"/>
              </a:rPr>
              <a:t> </a:t>
            </a:r>
            <a:r>
              <a:rPr sz="3300" b="0" spc="-10" dirty="0">
                <a:solidFill>
                  <a:srgbClr val="A47D43"/>
                </a:solidFill>
                <a:latin typeface="Calibri Light"/>
                <a:cs typeface="Calibri Light"/>
              </a:rPr>
              <a:t>gymnasieretning.</a:t>
            </a:r>
            <a:endParaRPr sz="3300">
              <a:latin typeface="Calibri Light"/>
              <a:cs typeface="Calibri Light"/>
            </a:endParaRPr>
          </a:p>
          <a:p>
            <a:pPr>
              <a:lnSpc>
                <a:spcPct val="100000"/>
              </a:lnSpc>
              <a:spcBef>
                <a:spcPts val="40"/>
              </a:spcBef>
            </a:pPr>
            <a:endParaRPr sz="3200">
              <a:latin typeface="Calibri Light"/>
              <a:cs typeface="Calibri Light"/>
            </a:endParaRPr>
          </a:p>
          <a:p>
            <a:pPr marL="12700" marR="5080">
              <a:lnSpc>
                <a:spcPct val="100000"/>
              </a:lnSpc>
            </a:pPr>
            <a:r>
              <a:rPr sz="3300" b="0" spc="-15" dirty="0">
                <a:solidFill>
                  <a:srgbClr val="A47D43"/>
                </a:solidFill>
                <a:latin typeface="Calibri Light"/>
                <a:cs typeface="Calibri Light"/>
              </a:rPr>
              <a:t>Virkelighedsnær</a:t>
            </a:r>
            <a:r>
              <a:rPr sz="3300" b="0" spc="-5" dirty="0">
                <a:solidFill>
                  <a:srgbClr val="A47D43"/>
                </a:solidFill>
                <a:latin typeface="Calibri Light"/>
                <a:cs typeface="Calibri Light"/>
              </a:rPr>
              <a:t> </a:t>
            </a:r>
            <a:r>
              <a:rPr sz="3300" b="0" dirty="0">
                <a:solidFill>
                  <a:srgbClr val="A47D43"/>
                </a:solidFill>
                <a:latin typeface="Calibri Light"/>
                <a:cs typeface="Calibri Light"/>
              </a:rPr>
              <a:t>undervisning:</a:t>
            </a:r>
            <a:r>
              <a:rPr sz="3300" b="0" spc="-5" dirty="0">
                <a:solidFill>
                  <a:srgbClr val="A47D43"/>
                </a:solidFill>
                <a:latin typeface="Calibri Light"/>
                <a:cs typeface="Calibri Light"/>
              </a:rPr>
              <a:t> </a:t>
            </a:r>
            <a:r>
              <a:rPr sz="3300" b="0" spc="-30" dirty="0">
                <a:solidFill>
                  <a:srgbClr val="A47D43"/>
                </a:solidFill>
                <a:latin typeface="Calibri Light"/>
                <a:cs typeface="Calibri Light"/>
              </a:rPr>
              <a:t>Opgaver</a:t>
            </a:r>
            <a:r>
              <a:rPr sz="3300" b="0" dirty="0">
                <a:solidFill>
                  <a:srgbClr val="A47D43"/>
                </a:solidFill>
                <a:latin typeface="Calibri Light"/>
                <a:cs typeface="Calibri Light"/>
              </a:rPr>
              <a:t> </a:t>
            </a:r>
            <a:r>
              <a:rPr sz="3300" b="0" spc="-5" dirty="0">
                <a:solidFill>
                  <a:srgbClr val="A47D43"/>
                </a:solidFill>
                <a:latin typeface="Calibri Light"/>
                <a:cs typeface="Calibri Light"/>
              </a:rPr>
              <a:t>og </a:t>
            </a:r>
            <a:r>
              <a:rPr sz="3300" b="0" dirty="0">
                <a:solidFill>
                  <a:srgbClr val="A47D43"/>
                </a:solidFill>
                <a:latin typeface="Calibri Light"/>
                <a:cs typeface="Calibri Light"/>
              </a:rPr>
              <a:t>undervisning, </a:t>
            </a:r>
            <a:r>
              <a:rPr sz="3300" b="0" spc="-30" dirty="0">
                <a:solidFill>
                  <a:srgbClr val="A47D43"/>
                </a:solidFill>
                <a:latin typeface="Calibri Light"/>
                <a:cs typeface="Calibri Light"/>
              </a:rPr>
              <a:t>hvor</a:t>
            </a:r>
            <a:r>
              <a:rPr sz="3300" b="0" dirty="0">
                <a:solidFill>
                  <a:srgbClr val="A47D43"/>
                </a:solidFill>
                <a:latin typeface="Calibri Light"/>
                <a:cs typeface="Calibri Light"/>
              </a:rPr>
              <a:t> </a:t>
            </a:r>
            <a:r>
              <a:rPr sz="3300" b="0" spc="-5" dirty="0">
                <a:solidFill>
                  <a:srgbClr val="A47D43"/>
                </a:solidFill>
                <a:latin typeface="Calibri Light"/>
                <a:cs typeface="Calibri Light"/>
              </a:rPr>
              <a:t>de </a:t>
            </a:r>
            <a:r>
              <a:rPr sz="3300" b="0" dirty="0">
                <a:solidFill>
                  <a:srgbClr val="A47D43"/>
                </a:solidFill>
                <a:latin typeface="Calibri Light"/>
                <a:cs typeface="Calibri Light"/>
              </a:rPr>
              <a:t> </a:t>
            </a:r>
            <a:r>
              <a:rPr sz="3300" b="0" spc="-10" dirty="0">
                <a:solidFill>
                  <a:srgbClr val="A47D43"/>
                </a:solidFill>
                <a:latin typeface="Calibri Light"/>
                <a:cs typeface="Calibri Light"/>
              </a:rPr>
              <a:t>unge</a:t>
            </a:r>
            <a:r>
              <a:rPr sz="3300" b="0" spc="-5" dirty="0">
                <a:solidFill>
                  <a:srgbClr val="A47D43"/>
                </a:solidFill>
                <a:latin typeface="Calibri Light"/>
                <a:cs typeface="Calibri Light"/>
              </a:rPr>
              <a:t> </a:t>
            </a:r>
            <a:r>
              <a:rPr sz="3300" b="0" spc="-25" dirty="0">
                <a:solidFill>
                  <a:srgbClr val="A47D43"/>
                </a:solidFill>
                <a:latin typeface="Calibri Light"/>
                <a:cs typeface="Calibri Light"/>
              </a:rPr>
              <a:t>kan</a:t>
            </a:r>
            <a:r>
              <a:rPr sz="3300" b="0" spc="5" dirty="0">
                <a:solidFill>
                  <a:srgbClr val="A47D43"/>
                </a:solidFill>
                <a:latin typeface="Calibri Light"/>
                <a:cs typeface="Calibri Light"/>
              </a:rPr>
              <a:t> </a:t>
            </a:r>
            <a:r>
              <a:rPr sz="3300" b="0" spc="-15" dirty="0">
                <a:solidFill>
                  <a:srgbClr val="A47D43"/>
                </a:solidFill>
                <a:latin typeface="Calibri Light"/>
                <a:cs typeface="Calibri Light"/>
              </a:rPr>
              <a:t>gennemskue</a:t>
            </a:r>
            <a:r>
              <a:rPr sz="3300" b="0" dirty="0">
                <a:solidFill>
                  <a:srgbClr val="A47D43"/>
                </a:solidFill>
                <a:latin typeface="Calibri Light"/>
                <a:cs typeface="Calibri Light"/>
              </a:rPr>
              <a:t> </a:t>
            </a:r>
            <a:r>
              <a:rPr sz="3300" b="0" spc="-15" dirty="0">
                <a:solidFill>
                  <a:srgbClr val="A47D43"/>
                </a:solidFill>
                <a:latin typeface="Calibri Light"/>
                <a:cs typeface="Calibri Light"/>
              </a:rPr>
              <a:t>et</a:t>
            </a:r>
            <a:r>
              <a:rPr sz="3300" b="0" spc="5" dirty="0">
                <a:solidFill>
                  <a:srgbClr val="A47D43"/>
                </a:solidFill>
                <a:latin typeface="Calibri Light"/>
                <a:cs typeface="Calibri Light"/>
              </a:rPr>
              <a:t> </a:t>
            </a:r>
            <a:r>
              <a:rPr sz="3300" b="0" spc="-25" dirty="0">
                <a:solidFill>
                  <a:srgbClr val="A47D43"/>
                </a:solidFill>
                <a:latin typeface="Calibri Light"/>
                <a:cs typeface="Calibri Light"/>
              </a:rPr>
              <a:t>virkeligt</a:t>
            </a:r>
            <a:r>
              <a:rPr sz="3300" b="0" dirty="0">
                <a:solidFill>
                  <a:srgbClr val="A47D43"/>
                </a:solidFill>
                <a:latin typeface="Calibri Light"/>
                <a:cs typeface="Calibri Light"/>
              </a:rPr>
              <a:t> </a:t>
            </a:r>
            <a:r>
              <a:rPr sz="3300" b="0" spc="-5" dirty="0">
                <a:solidFill>
                  <a:srgbClr val="A47D43"/>
                </a:solidFill>
                <a:latin typeface="Calibri Light"/>
                <a:cs typeface="Calibri Light"/>
              </a:rPr>
              <a:t>behov</a:t>
            </a:r>
            <a:r>
              <a:rPr sz="3300" b="0" dirty="0">
                <a:solidFill>
                  <a:srgbClr val="A47D43"/>
                </a:solidFill>
                <a:latin typeface="Calibri Light"/>
                <a:cs typeface="Calibri Light"/>
              </a:rPr>
              <a:t> </a:t>
            </a:r>
            <a:r>
              <a:rPr sz="3300" b="0" spc="-5" dirty="0">
                <a:solidFill>
                  <a:srgbClr val="A47D43"/>
                </a:solidFill>
                <a:latin typeface="Calibri Light"/>
                <a:cs typeface="Calibri Light"/>
              </a:rPr>
              <a:t>eller</a:t>
            </a:r>
            <a:r>
              <a:rPr sz="3300" b="0" dirty="0">
                <a:solidFill>
                  <a:srgbClr val="A47D43"/>
                </a:solidFill>
                <a:latin typeface="Calibri Light"/>
                <a:cs typeface="Calibri Light"/>
              </a:rPr>
              <a:t> </a:t>
            </a:r>
            <a:r>
              <a:rPr sz="3300" b="0" spc="-20" dirty="0">
                <a:solidFill>
                  <a:srgbClr val="A47D43"/>
                </a:solidFill>
                <a:latin typeface="Calibri Light"/>
                <a:cs typeface="Calibri Light"/>
              </a:rPr>
              <a:t>formål</a:t>
            </a:r>
            <a:r>
              <a:rPr sz="3300" b="0" spc="-5" dirty="0">
                <a:solidFill>
                  <a:srgbClr val="A47D43"/>
                </a:solidFill>
                <a:latin typeface="Calibri Light"/>
                <a:cs typeface="Calibri Light"/>
              </a:rPr>
              <a:t> med</a:t>
            </a:r>
            <a:r>
              <a:rPr sz="3300" b="0" dirty="0">
                <a:solidFill>
                  <a:srgbClr val="A47D43"/>
                </a:solidFill>
                <a:latin typeface="Calibri Light"/>
                <a:cs typeface="Calibri Light"/>
              </a:rPr>
              <a:t> </a:t>
            </a:r>
            <a:r>
              <a:rPr sz="3300" b="0" spc="-25" dirty="0">
                <a:solidFill>
                  <a:srgbClr val="A47D43"/>
                </a:solidFill>
                <a:latin typeface="Calibri Light"/>
                <a:cs typeface="Calibri Light"/>
              </a:rPr>
              <a:t>resultatet. </a:t>
            </a:r>
            <a:r>
              <a:rPr sz="3300" b="0" spc="-730" dirty="0">
                <a:solidFill>
                  <a:srgbClr val="A47D43"/>
                </a:solidFill>
                <a:latin typeface="Calibri Light"/>
                <a:cs typeface="Calibri Light"/>
              </a:rPr>
              <a:t> </a:t>
            </a:r>
            <a:r>
              <a:rPr sz="3300" b="0" spc="-5" dirty="0">
                <a:solidFill>
                  <a:srgbClr val="A47D43"/>
                </a:solidFill>
                <a:latin typeface="Calibri Light"/>
                <a:cs typeface="Calibri Light"/>
              </a:rPr>
              <a:t>Således</a:t>
            </a:r>
            <a:r>
              <a:rPr sz="3300" b="0" dirty="0">
                <a:solidFill>
                  <a:srgbClr val="A47D43"/>
                </a:solidFill>
                <a:latin typeface="Calibri Light"/>
                <a:cs typeface="Calibri Light"/>
              </a:rPr>
              <a:t> </a:t>
            </a:r>
            <a:r>
              <a:rPr sz="3300" b="0" spc="-10" dirty="0">
                <a:solidFill>
                  <a:srgbClr val="A47D43"/>
                </a:solidFill>
                <a:latin typeface="Calibri Light"/>
                <a:cs typeface="Calibri Light"/>
              </a:rPr>
              <a:t>opnåes</a:t>
            </a:r>
            <a:r>
              <a:rPr sz="3300" b="0" dirty="0">
                <a:solidFill>
                  <a:srgbClr val="A47D43"/>
                </a:solidFill>
                <a:latin typeface="Calibri Light"/>
                <a:cs typeface="Calibri Light"/>
              </a:rPr>
              <a:t> </a:t>
            </a:r>
            <a:r>
              <a:rPr sz="3300" b="0" spc="-20" dirty="0">
                <a:solidFill>
                  <a:srgbClr val="A47D43"/>
                </a:solidFill>
                <a:latin typeface="Calibri Light"/>
                <a:cs typeface="Calibri Light"/>
              </a:rPr>
              <a:t>følelsen</a:t>
            </a:r>
            <a:r>
              <a:rPr sz="3300" b="0" spc="-5" dirty="0">
                <a:solidFill>
                  <a:srgbClr val="A47D43"/>
                </a:solidFill>
                <a:latin typeface="Calibri Light"/>
                <a:cs typeface="Calibri Light"/>
              </a:rPr>
              <a:t> </a:t>
            </a:r>
            <a:r>
              <a:rPr sz="3300" b="0" spc="-15" dirty="0">
                <a:solidFill>
                  <a:srgbClr val="A47D43"/>
                </a:solidFill>
                <a:latin typeface="Calibri Light"/>
                <a:cs typeface="Calibri Light"/>
              </a:rPr>
              <a:t>af</a:t>
            </a:r>
            <a:r>
              <a:rPr sz="3300" b="0" spc="5" dirty="0">
                <a:solidFill>
                  <a:srgbClr val="A47D43"/>
                </a:solidFill>
                <a:latin typeface="Calibri Light"/>
                <a:cs typeface="Calibri Light"/>
              </a:rPr>
              <a:t> </a:t>
            </a:r>
            <a:r>
              <a:rPr sz="3300" b="0" spc="-20" dirty="0">
                <a:solidFill>
                  <a:srgbClr val="A47D43"/>
                </a:solidFill>
                <a:latin typeface="Calibri Light"/>
                <a:cs typeface="Calibri Light"/>
              </a:rPr>
              <a:t>at</a:t>
            </a:r>
            <a:r>
              <a:rPr sz="3300" b="0" dirty="0">
                <a:solidFill>
                  <a:srgbClr val="A47D43"/>
                </a:solidFill>
                <a:latin typeface="Calibri Light"/>
                <a:cs typeface="Calibri Light"/>
              </a:rPr>
              <a:t> </a:t>
            </a:r>
            <a:r>
              <a:rPr sz="3300" b="0" spc="-5" dirty="0">
                <a:solidFill>
                  <a:srgbClr val="A47D43"/>
                </a:solidFill>
                <a:latin typeface="Calibri Light"/>
                <a:cs typeface="Calibri Light"/>
              </a:rPr>
              <a:t>adskille</a:t>
            </a:r>
            <a:r>
              <a:rPr sz="3300" b="0" spc="5" dirty="0">
                <a:solidFill>
                  <a:srgbClr val="A47D43"/>
                </a:solidFill>
                <a:latin typeface="Calibri Light"/>
                <a:cs typeface="Calibri Light"/>
              </a:rPr>
              <a:t> </a:t>
            </a:r>
            <a:r>
              <a:rPr sz="3300" b="0" spc="-5" dirty="0">
                <a:solidFill>
                  <a:srgbClr val="A47D43"/>
                </a:solidFill>
                <a:latin typeface="Calibri Light"/>
                <a:cs typeface="Calibri Light"/>
              </a:rPr>
              <a:t>sig</a:t>
            </a:r>
            <a:r>
              <a:rPr sz="3300" b="0" dirty="0">
                <a:solidFill>
                  <a:srgbClr val="A47D43"/>
                </a:solidFill>
                <a:latin typeface="Calibri Light"/>
                <a:cs typeface="Calibri Light"/>
              </a:rPr>
              <a:t> </a:t>
            </a:r>
            <a:r>
              <a:rPr sz="3300" b="0" spc="-30" dirty="0">
                <a:solidFill>
                  <a:srgbClr val="A47D43"/>
                </a:solidFill>
                <a:latin typeface="Calibri Light"/>
                <a:cs typeface="Calibri Light"/>
              </a:rPr>
              <a:t>fra</a:t>
            </a:r>
            <a:r>
              <a:rPr sz="3300" b="0" spc="5" dirty="0">
                <a:solidFill>
                  <a:srgbClr val="A47D43"/>
                </a:solidFill>
                <a:latin typeface="Calibri Light"/>
                <a:cs typeface="Calibri Light"/>
              </a:rPr>
              <a:t> </a:t>
            </a:r>
            <a:r>
              <a:rPr sz="3300" b="0" spc="-15" dirty="0">
                <a:solidFill>
                  <a:srgbClr val="A47D43"/>
                </a:solidFill>
                <a:latin typeface="Calibri Light"/>
                <a:cs typeface="Calibri Light"/>
              </a:rPr>
              <a:t>grundskolen.</a:t>
            </a:r>
            <a:endParaRPr sz="3300">
              <a:latin typeface="Calibri Light"/>
              <a:cs typeface="Calibri Light"/>
            </a:endParaRPr>
          </a:p>
        </p:txBody>
      </p:sp>
      <p:sp>
        <p:nvSpPr>
          <p:cNvPr id="5" name="object 5"/>
          <p:cNvSpPr txBox="1">
            <a:spLocks noGrp="1"/>
          </p:cNvSpPr>
          <p:nvPr>
            <p:ph type="title"/>
          </p:nvPr>
        </p:nvSpPr>
        <p:spPr>
          <a:xfrm>
            <a:off x="675760" y="1040527"/>
            <a:ext cx="4862830" cy="628650"/>
          </a:xfrm>
          <a:prstGeom prst="rect">
            <a:avLst/>
          </a:prstGeom>
        </p:spPr>
        <p:txBody>
          <a:bodyPr vert="horz" wrap="square" lIns="0" tIns="13335" rIns="0" bIns="0" rtlCol="0">
            <a:spAutoFit/>
          </a:bodyPr>
          <a:lstStyle/>
          <a:p>
            <a:pPr marL="12700">
              <a:lnSpc>
                <a:spcPct val="100000"/>
              </a:lnSpc>
              <a:spcBef>
                <a:spcPts val="105"/>
              </a:spcBef>
            </a:pPr>
            <a:r>
              <a:rPr dirty="0">
                <a:solidFill>
                  <a:srgbClr val="E2D5C3"/>
                </a:solidFill>
              </a:rPr>
              <a:t>Behov</a:t>
            </a:r>
            <a:r>
              <a:rPr spc="-30" dirty="0">
                <a:solidFill>
                  <a:srgbClr val="E2D5C3"/>
                </a:solidFill>
              </a:rPr>
              <a:t> </a:t>
            </a:r>
            <a:r>
              <a:rPr dirty="0">
                <a:solidFill>
                  <a:srgbClr val="E2D5C3"/>
                </a:solidFill>
              </a:rPr>
              <a:t>for</a:t>
            </a:r>
            <a:r>
              <a:rPr spc="-35" dirty="0">
                <a:solidFill>
                  <a:srgbClr val="E2D5C3"/>
                </a:solidFill>
              </a:rPr>
              <a:t> </a:t>
            </a:r>
            <a:r>
              <a:rPr dirty="0">
                <a:solidFill>
                  <a:srgbClr val="E2D5C3"/>
                </a:solidFill>
              </a:rPr>
              <a:t>afklaring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5E8E0"/>
          </a:solidFill>
        </p:spPr>
        <p:txBody>
          <a:bodyPr wrap="square" lIns="0" tIns="0" rIns="0" bIns="0" rtlCol="0"/>
          <a:lstStyle/>
          <a:p>
            <a:endParaRPr/>
          </a:p>
        </p:txBody>
      </p:sp>
      <p:sp>
        <p:nvSpPr>
          <p:cNvPr id="3" name="object 3"/>
          <p:cNvSpPr txBox="1">
            <a:spLocks noGrp="1"/>
          </p:cNvSpPr>
          <p:nvPr>
            <p:ph type="title"/>
          </p:nvPr>
        </p:nvSpPr>
        <p:spPr>
          <a:xfrm>
            <a:off x="1018682" y="1045456"/>
            <a:ext cx="3527425" cy="603885"/>
          </a:xfrm>
          <a:prstGeom prst="rect">
            <a:avLst/>
          </a:prstGeom>
        </p:spPr>
        <p:txBody>
          <a:bodyPr vert="horz" wrap="square" lIns="0" tIns="11430" rIns="0" bIns="0" rtlCol="0">
            <a:spAutoFit/>
          </a:bodyPr>
          <a:lstStyle/>
          <a:p>
            <a:pPr marL="12700">
              <a:lnSpc>
                <a:spcPct val="100000"/>
              </a:lnSpc>
              <a:spcBef>
                <a:spcPts val="90"/>
              </a:spcBef>
            </a:pPr>
            <a:r>
              <a:rPr sz="3800" spc="-5" dirty="0">
                <a:solidFill>
                  <a:srgbClr val="A47D43"/>
                </a:solidFill>
              </a:rPr>
              <a:t>Arbejdsformer</a:t>
            </a:r>
            <a:endParaRPr sz="3800"/>
          </a:p>
        </p:txBody>
      </p:sp>
      <p:sp>
        <p:nvSpPr>
          <p:cNvPr id="4" name="object 4"/>
          <p:cNvSpPr txBox="1"/>
          <p:nvPr/>
        </p:nvSpPr>
        <p:spPr>
          <a:xfrm>
            <a:off x="15938109" y="9121981"/>
            <a:ext cx="3656329" cy="1793875"/>
          </a:xfrm>
          <a:prstGeom prst="rect">
            <a:avLst/>
          </a:prstGeom>
        </p:spPr>
        <p:txBody>
          <a:bodyPr vert="horz" wrap="square" lIns="0" tIns="29209" rIns="0" bIns="0" rtlCol="0">
            <a:spAutoFit/>
          </a:bodyPr>
          <a:lstStyle/>
          <a:p>
            <a:pPr marL="12700" marR="5080" indent="398780" algn="r">
              <a:lnSpc>
                <a:spcPts val="2310"/>
              </a:lnSpc>
              <a:spcBef>
                <a:spcPts val="229"/>
              </a:spcBef>
            </a:pPr>
            <a:r>
              <a:rPr sz="1950" i="1" spc="-10" dirty="0">
                <a:solidFill>
                  <a:srgbClr val="333333"/>
                </a:solidFill>
                <a:latin typeface="Titillium Web"/>
                <a:cs typeface="Titillium Web"/>
              </a:rPr>
              <a:t>Hvilke</a:t>
            </a:r>
            <a:r>
              <a:rPr sz="1950" i="1" spc="-5" dirty="0">
                <a:solidFill>
                  <a:srgbClr val="333333"/>
                </a:solidFill>
                <a:latin typeface="Titillium Web"/>
                <a:cs typeface="Titillium Web"/>
              </a:rPr>
              <a:t> arbejdsformer</a:t>
            </a:r>
            <a:r>
              <a:rPr sz="1950" i="1" dirty="0">
                <a:solidFill>
                  <a:srgbClr val="333333"/>
                </a:solidFill>
                <a:latin typeface="Titillium Web"/>
                <a:cs typeface="Titillium Web"/>
              </a:rPr>
              <a:t> </a:t>
            </a:r>
            <a:r>
              <a:rPr sz="1950" i="1" spc="5" dirty="0">
                <a:solidFill>
                  <a:srgbClr val="333333"/>
                </a:solidFill>
                <a:latin typeface="Titillium Web"/>
                <a:cs typeface="Titillium Web"/>
              </a:rPr>
              <a:t>er</a:t>
            </a:r>
            <a:r>
              <a:rPr sz="1950" i="1" dirty="0">
                <a:solidFill>
                  <a:srgbClr val="333333"/>
                </a:solidFill>
                <a:latin typeface="Titillium Web"/>
                <a:cs typeface="Titillium Web"/>
              </a:rPr>
              <a:t> </a:t>
            </a:r>
            <a:r>
              <a:rPr sz="1950" i="1" spc="5" dirty="0">
                <a:solidFill>
                  <a:srgbClr val="333333"/>
                </a:solidFill>
                <a:latin typeface="Titillium Web"/>
                <a:cs typeface="Titillium Web"/>
              </a:rPr>
              <a:t>du</a:t>
            </a:r>
            <a:r>
              <a:rPr sz="1950" i="1" dirty="0">
                <a:solidFill>
                  <a:srgbClr val="333333"/>
                </a:solidFill>
                <a:latin typeface="Titillium Web"/>
                <a:cs typeface="Titillium Web"/>
              </a:rPr>
              <a:t> </a:t>
            </a:r>
            <a:r>
              <a:rPr sz="1950" i="1" spc="-10" dirty="0">
                <a:solidFill>
                  <a:srgbClr val="333333"/>
                </a:solidFill>
                <a:latin typeface="Titillium Web"/>
                <a:cs typeface="Titillium Web"/>
              </a:rPr>
              <a:t>blevet </a:t>
            </a:r>
            <a:r>
              <a:rPr sz="1950" i="1" spc="-415" dirty="0">
                <a:solidFill>
                  <a:srgbClr val="333333"/>
                </a:solidFill>
                <a:latin typeface="Titillium Web"/>
                <a:cs typeface="Titillium Web"/>
              </a:rPr>
              <a:t> </a:t>
            </a:r>
            <a:r>
              <a:rPr sz="1950" i="1" spc="-10" dirty="0">
                <a:solidFill>
                  <a:srgbClr val="333333"/>
                </a:solidFill>
                <a:latin typeface="Titillium Web"/>
                <a:cs typeface="Titillium Web"/>
              </a:rPr>
              <a:t>introduceret </a:t>
            </a:r>
            <a:r>
              <a:rPr sz="1950" i="1" dirty="0">
                <a:solidFill>
                  <a:srgbClr val="333333"/>
                </a:solidFill>
                <a:latin typeface="Titillium Web"/>
                <a:cs typeface="Titillium Web"/>
              </a:rPr>
              <a:t>til</a:t>
            </a:r>
            <a:r>
              <a:rPr sz="1950" i="1" spc="-10" dirty="0">
                <a:solidFill>
                  <a:srgbClr val="333333"/>
                </a:solidFill>
                <a:latin typeface="Titillium Web"/>
                <a:cs typeface="Titillium Web"/>
              </a:rPr>
              <a:t> </a:t>
            </a:r>
            <a:r>
              <a:rPr sz="1950" i="1" spc="5" dirty="0">
                <a:solidFill>
                  <a:srgbClr val="333333"/>
                </a:solidFill>
                <a:latin typeface="Titillium Web"/>
                <a:cs typeface="Titillium Web"/>
              </a:rPr>
              <a:t>i</a:t>
            </a:r>
            <a:r>
              <a:rPr sz="1950" i="1" spc="-10" dirty="0">
                <a:solidFill>
                  <a:srgbClr val="333333"/>
                </a:solidFill>
                <a:latin typeface="Titillium Web"/>
                <a:cs typeface="Titillium Web"/>
              </a:rPr>
              <a:t> brobygningsforløbet?</a:t>
            </a:r>
            <a:endParaRPr sz="1950">
              <a:latin typeface="Titillium Web"/>
              <a:cs typeface="Titillium Web"/>
            </a:endParaRPr>
          </a:p>
          <a:p>
            <a:pPr marR="5715" algn="r">
              <a:lnSpc>
                <a:spcPts val="2220"/>
              </a:lnSpc>
            </a:pPr>
            <a:r>
              <a:rPr sz="1950" spc="10" dirty="0">
                <a:solidFill>
                  <a:srgbClr val="333333"/>
                </a:solidFill>
                <a:latin typeface="Titillium Web"/>
                <a:cs typeface="Titillium Web"/>
              </a:rPr>
              <a:t>Krydset</a:t>
            </a:r>
            <a:r>
              <a:rPr sz="1950" spc="-85" dirty="0">
                <a:solidFill>
                  <a:srgbClr val="333333"/>
                </a:solidFill>
                <a:latin typeface="Titillium Web"/>
                <a:cs typeface="Titillium Web"/>
              </a:rPr>
              <a:t> </a:t>
            </a:r>
            <a:r>
              <a:rPr sz="1950" spc="5" dirty="0">
                <a:solidFill>
                  <a:srgbClr val="333333"/>
                </a:solidFill>
                <a:latin typeface="Titillium Web"/>
                <a:cs typeface="Titillium Web"/>
              </a:rPr>
              <a:t>med</a:t>
            </a:r>
            <a:endParaRPr sz="1950">
              <a:latin typeface="Titillium Web"/>
              <a:cs typeface="Titillium Web"/>
            </a:endParaRPr>
          </a:p>
          <a:p>
            <a:pPr marR="5080" algn="r">
              <a:lnSpc>
                <a:spcPts val="2310"/>
              </a:lnSpc>
            </a:pPr>
            <a:r>
              <a:rPr sz="1950" i="1" spc="-10" dirty="0">
                <a:solidFill>
                  <a:srgbClr val="333333"/>
                </a:solidFill>
                <a:latin typeface="Titillium Web"/>
                <a:cs typeface="Titillium Web"/>
              </a:rPr>
              <a:t>Hvilken</a:t>
            </a:r>
            <a:r>
              <a:rPr sz="1950" i="1" spc="-5" dirty="0">
                <a:solidFill>
                  <a:srgbClr val="333333"/>
                </a:solidFill>
                <a:latin typeface="Titillium Web"/>
                <a:cs typeface="Titillium Web"/>
              </a:rPr>
              <a:t> gymnasieretning </a:t>
            </a:r>
            <a:r>
              <a:rPr sz="1950" i="1" spc="5" dirty="0">
                <a:solidFill>
                  <a:srgbClr val="333333"/>
                </a:solidFill>
                <a:latin typeface="Titillium Web"/>
                <a:cs typeface="Titillium Web"/>
              </a:rPr>
              <a:t>er</a:t>
            </a:r>
            <a:r>
              <a:rPr sz="1950" i="1" spc="-5" dirty="0">
                <a:solidFill>
                  <a:srgbClr val="333333"/>
                </a:solidFill>
                <a:latin typeface="Titillium Web"/>
                <a:cs typeface="Titillium Web"/>
              </a:rPr>
              <a:t> </a:t>
            </a:r>
            <a:r>
              <a:rPr sz="1950" i="1" spc="5" dirty="0">
                <a:solidFill>
                  <a:srgbClr val="333333"/>
                </a:solidFill>
                <a:latin typeface="Titillium Web"/>
                <a:cs typeface="Titillium Web"/>
              </a:rPr>
              <a:t>du</a:t>
            </a:r>
            <a:r>
              <a:rPr sz="1950" i="1" spc="-5" dirty="0">
                <a:solidFill>
                  <a:srgbClr val="333333"/>
                </a:solidFill>
                <a:latin typeface="Titillium Web"/>
                <a:cs typeface="Titillium Web"/>
              </a:rPr>
              <a:t> </a:t>
            </a:r>
            <a:r>
              <a:rPr sz="1950" i="1" spc="5" dirty="0">
                <a:solidFill>
                  <a:srgbClr val="333333"/>
                </a:solidFill>
                <a:latin typeface="Titillium Web"/>
                <a:cs typeface="Titillium Web"/>
              </a:rPr>
              <a:t>i</a:t>
            </a:r>
            <a:endParaRPr sz="1950">
              <a:latin typeface="Titillium Web"/>
              <a:cs typeface="Titillium Web"/>
            </a:endParaRPr>
          </a:p>
          <a:p>
            <a:pPr marR="5080" algn="r">
              <a:lnSpc>
                <a:spcPts val="2310"/>
              </a:lnSpc>
            </a:pPr>
            <a:r>
              <a:rPr sz="1950" i="1" spc="-10" dirty="0">
                <a:solidFill>
                  <a:srgbClr val="333333"/>
                </a:solidFill>
                <a:latin typeface="Titillium Web"/>
                <a:cs typeface="Titillium Web"/>
              </a:rPr>
              <a:t>brobygning</a:t>
            </a:r>
            <a:r>
              <a:rPr sz="1950" i="1" spc="-55" dirty="0">
                <a:solidFill>
                  <a:srgbClr val="333333"/>
                </a:solidFill>
                <a:latin typeface="Titillium Web"/>
                <a:cs typeface="Titillium Web"/>
              </a:rPr>
              <a:t> </a:t>
            </a:r>
            <a:r>
              <a:rPr sz="1950" i="1" spc="-25" dirty="0">
                <a:solidFill>
                  <a:srgbClr val="333333"/>
                </a:solidFill>
                <a:latin typeface="Titillium Web"/>
                <a:cs typeface="Titillium Web"/>
              </a:rPr>
              <a:t>på?</a:t>
            </a:r>
            <a:endParaRPr sz="1950">
              <a:latin typeface="Titillium Web"/>
              <a:cs typeface="Titillium Web"/>
            </a:endParaRPr>
          </a:p>
          <a:p>
            <a:pPr marR="5080" algn="r">
              <a:lnSpc>
                <a:spcPts val="2325"/>
              </a:lnSpc>
            </a:pPr>
            <a:r>
              <a:rPr sz="1950" i="1" spc="-35" dirty="0">
                <a:solidFill>
                  <a:srgbClr val="333333"/>
                </a:solidFill>
                <a:latin typeface="Titillium Web"/>
                <a:cs typeface="Titillium Web"/>
              </a:rPr>
              <a:t>1.493</a:t>
            </a:r>
            <a:r>
              <a:rPr sz="1950" i="1" spc="-60" dirty="0">
                <a:solidFill>
                  <a:srgbClr val="333333"/>
                </a:solidFill>
                <a:latin typeface="Titillium Web"/>
                <a:cs typeface="Titillium Web"/>
              </a:rPr>
              <a:t> </a:t>
            </a:r>
            <a:r>
              <a:rPr sz="1950" i="1" spc="-5" dirty="0">
                <a:solidFill>
                  <a:srgbClr val="333333"/>
                </a:solidFill>
                <a:latin typeface="Titillium Web"/>
                <a:cs typeface="Titillium Web"/>
              </a:rPr>
              <a:t>informanter</a:t>
            </a:r>
            <a:endParaRPr sz="1950">
              <a:latin typeface="Titillium Web"/>
              <a:cs typeface="Titillium Web"/>
            </a:endParaRPr>
          </a:p>
        </p:txBody>
      </p:sp>
      <p:sp>
        <p:nvSpPr>
          <p:cNvPr id="5" name="object 5"/>
          <p:cNvSpPr txBox="1"/>
          <p:nvPr/>
        </p:nvSpPr>
        <p:spPr>
          <a:xfrm>
            <a:off x="1018682" y="2095296"/>
            <a:ext cx="5127625" cy="7564755"/>
          </a:xfrm>
          <a:prstGeom prst="rect">
            <a:avLst/>
          </a:prstGeom>
        </p:spPr>
        <p:txBody>
          <a:bodyPr vert="horz" wrap="square" lIns="0" tIns="12065" rIns="0" bIns="0" rtlCol="0">
            <a:spAutoFit/>
          </a:bodyPr>
          <a:lstStyle/>
          <a:p>
            <a:pPr marL="12700" marR="153035">
              <a:lnSpc>
                <a:spcPct val="100000"/>
              </a:lnSpc>
              <a:spcBef>
                <a:spcPts val="95"/>
              </a:spcBef>
            </a:pPr>
            <a:r>
              <a:rPr sz="3300" spc="-5" dirty="0">
                <a:solidFill>
                  <a:srgbClr val="A47D43"/>
                </a:solidFill>
                <a:latin typeface="Titillium Web"/>
                <a:cs typeface="Titillium Web"/>
              </a:rPr>
              <a:t>21</a:t>
            </a:r>
            <a:r>
              <a:rPr sz="3300" spc="-20" dirty="0">
                <a:solidFill>
                  <a:srgbClr val="A47D43"/>
                </a:solidFill>
                <a:latin typeface="Titillium Web"/>
                <a:cs typeface="Titillium Web"/>
              </a:rPr>
              <a:t> </a:t>
            </a:r>
            <a:r>
              <a:rPr sz="3300" spc="-5" dirty="0">
                <a:solidFill>
                  <a:srgbClr val="A47D43"/>
                </a:solidFill>
                <a:latin typeface="Titillium Web"/>
                <a:cs typeface="Titillium Web"/>
              </a:rPr>
              <a:t>%</a:t>
            </a:r>
            <a:r>
              <a:rPr sz="3300" spc="-20" dirty="0">
                <a:solidFill>
                  <a:srgbClr val="A47D43"/>
                </a:solidFill>
                <a:latin typeface="Titillium Web"/>
                <a:cs typeface="Titillium Web"/>
              </a:rPr>
              <a:t> </a:t>
            </a:r>
            <a:r>
              <a:rPr sz="3300" spc="-5" dirty="0">
                <a:solidFill>
                  <a:srgbClr val="A47D43"/>
                </a:solidFill>
                <a:latin typeface="Titillium Web"/>
                <a:cs typeface="Titillium Web"/>
              </a:rPr>
              <a:t>siger</a:t>
            </a:r>
            <a:r>
              <a:rPr sz="3300" spc="-15" dirty="0">
                <a:solidFill>
                  <a:srgbClr val="A47D43"/>
                </a:solidFill>
                <a:latin typeface="Titillium Web"/>
                <a:cs typeface="Titillium Web"/>
              </a:rPr>
              <a:t> </a:t>
            </a:r>
            <a:r>
              <a:rPr sz="3300" spc="-5" dirty="0">
                <a:solidFill>
                  <a:srgbClr val="A47D43"/>
                </a:solidFill>
                <a:latin typeface="Titillium Web"/>
                <a:cs typeface="Titillium Web"/>
              </a:rPr>
              <a:t>at</a:t>
            </a:r>
            <a:r>
              <a:rPr sz="3300" spc="-20" dirty="0">
                <a:solidFill>
                  <a:srgbClr val="A47D43"/>
                </a:solidFill>
                <a:latin typeface="Titillium Web"/>
                <a:cs typeface="Titillium Web"/>
              </a:rPr>
              <a:t> </a:t>
            </a:r>
            <a:r>
              <a:rPr sz="3300" spc="-15" dirty="0">
                <a:solidFill>
                  <a:srgbClr val="A47D43"/>
                </a:solidFill>
                <a:latin typeface="Titillium Web"/>
                <a:cs typeface="Titillium Web"/>
              </a:rPr>
              <a:t>arbejdsformer- </a:t>
            </a:r>
            <a:r>
              <a:rPr sz="3300" spc="-710" dirty="0">
                <a:solidFill>
                  <a:srgbClr val="A47D43"/>
                </a:solidFill>
                <a:latin typeface="Titillium Web"/>
                <a:cs typeface="Titillium Web"/>
              </a:rPr>
              <a:t> </a:t>
            </a:r>
            <a:r>
              <a:rPr sz="3300" spc="-5" dirty="0">
                <a:solidFill>
                  <a:srgbClr val="A47D43"/>
                </a:solidFill>
                <a:latin typeface="Titillium Web"/>
                <a:cs typeface="Titillium Web"/>
              </a:rPr>
              <a:t>ne,</a:t>
            </a:r>
            <a:r>
              <a:rPr sz="3300" spc="-10" dirty="0">
                <a:solidFill>
                  <a:srgbClr val="A47D43"/>
                </a:solidFill>
                <a:latin typeface="Titillium Web"/>
                <a:cs typeface="Titillium Web"/>
              </a:rPr>
              <a:t> </a:t>
            </a:r>
            <a:r>
              <a:rPr sz="3300" spc="-5" dirty="0">
                <a:solidFill>
                  <a:srgbClr val="A47D43"/>
                </a:solidFill>
                <a:latin typeface="Titillium Web"/>
                <a:cs typeface="Titillium Web"/>
              </a:rPr>
              <a:t>de er </a:t>
            </a:r>
            <a:r>
              <a:rPr sz="3300" spc="-15" dirty="0">
                <a:solidFill>
                  <a:srgbClr val="A47D43"/>
                </a:solidFill>
                <a:latin typeface="Titillium Web"/>
                <a:cs typeface="Titillium Web"/>
              </a:rPr>
              <a:t>introduceret</a:t>
            </a:r>
            <a:r>
              <a:rPr sz="3300" spc="-5" dirty="0">
                <a:solidFill>
                  <a:srgbClr val="A47D43"/>
                </a:solidFill>
                <a:latin typeface="Titillium Web"/>
                <a:cs typeface="Titillium Web"/>
              </a:rPr>
              <a:t> til er </a:t>
            </a:r>
            <a:r>
              <a:rPr sz="3300" dirty="0">
                <a:solidFill>
                  <a:srgbClr val="A47D43"/>
                </a:solidFill>
                <a:latin typeface="Titillium Web"/>
                <a:cs typeface="Titillium Web"/>
              </a:rPr>
              <a:t> </a:t>
            </a:r>
            <a:r>
              <a:rPr sz="3300" spc="-5" dirty="0">
                <a:solidFill>
                  <a:srgbClr val="A47D43"/>
                </a:solidFill>
                <a:latin typeface="Titillium Web"/>
                <a:cs typeface="Titillium Web"/>
              </a:rPr>
              <a:t>’lige</a:t>
            </a:r>
            <a:r>
              <a:rPr sz="3300" spc="-10" dirty="0">
                <a:solidFill>
                  <a:srgbClr val="A47D43"/>
                </a:solidFill>
                <a:latin typeface="Titillium Web"/>
                <a:cs typeface="Titillium Web"/>
              </a:rPr>
              <a:t> </a:t>
            </a:r>
            <a:r>
              <a:rPr sz="3300" spc="-105" dirty="0">
                <a:solidFill>
                  <a:srgbClr val="A47D43"/>
                </a:solidFill>
                <a:latin typeface="Titillium Web"/>
                <a:cs typeface="Titillium Web"/>
              </a:rPr>
              <a:t>mig’.</a:t>
            </a:r>
            <a:endParaRPr sz="3300">
              <a:latin typeface="Titillium Web"/>
              <a:cs typeface="Titillium Web"/>
            </a:endParaRPr>
          </a:p>
          <a:p>
            <a:pPr marL="12700" marR="153035">
              <a:lnSpc>
                <a:spcPts val="3960"/>
              </a:lnSpc>
              <a:spcBef>
                <a:spcPts val="125"/>
              </a:spcBef>
            </a:pPr>
            <a:r>
              <a:rPr sz="3300" spc="-5" dirty="0">
                <a:solidFill>
                  <a:srgbClr val="A47D43"/>
                </a:solidFill>
                <a:latin typeface="Titillium Web"/>
                <a:cs typeface="Titillium Web"/>
              </a:rPr>
              <a:t>66</a:t>
            </a:r>
            <a:r>
              <a:rPr sz="3300" spc="-20" dirty="0">
                <a:solidFill>
                  <a:srgbClr val="A47D43"/>
                </a:solidFill>
                <a:latin typeface="Titillium Web"/>
                <a:cs typeface="Titillium Web"/>
              </a:rPr>
              <a:t> </a:t>
            </a:r>
            <a:r>
              <a:rPr sz="3300" spc="-5" dirty="0">
                <a:solidFill>
                  <a:srgbClr val="A47D43"/>
                </a:solidFill>
                <a:latin typeface="Titillium Web"/>
                <a:cs typeface="Titillium Web"/>
              </a:rPr>
              <a:t>%</a:t>
            </a:r>
            <a:r>
              <a:rPr sz="3300" spc="-20" dirty="0">
                <a:solidFill>
                  <a:srgbClr val="A47D43"/>
                </a:solidFill>
                <a:latin typeface="Titillium Web"/>
                <a:cs typeface="Titillium Web"/>
              </a:rPr>
              <a:t> </a:t>
            </a:r>
            <a:r>
              <a:rPr sz="3300" spc="-5" dirty="0">
                <a:solidFill>
                  <a:srgbClr val="A47D43"/>
                </a:solidFill>
                <a:latin typeface="Titillium Web"/>
                <a:cs typeface="Titillium Web"/>
              </a:rPr>
              <a:t>siger</a:t>
            </a:r>
            <a:r>
              <a:rPr sz="3300" spc="-15" dirty="0">
                <a:solidFill>
                  <a:srgbClr val="A47D43"/>
                </a:solidFill>
                <a:latin typeface="Titillium Web"/>
                <a:cs typeface="Titillium Web"/>
              </a:rPr>
              <a:t> </a:t>
            </a:r>
            <a:r>
              <a:rPr sz="3300" spc="-5" dirty="0">
                <a:solidFill>
                  <a:srgbClr val="A47D43"/>
                </a:solidFill>
                <a:latin typeface="Titillium Web"/>
                <a:cs typeface="Titillium Web"/>
              </a:rPr>
              <a:t>at</a:t>
            </a:r>
            <a:r>
              <a:rPr sz="3300" spc="-20" dirty="0">
                <a:solidFill>
                  <a:srgbClr val="A47D43"/>
                </a:solidFill>
                <a:latin typeface="Titillium Web"/>
                <a:cs typeface="Titillium Web"/>
              </a:rPr>
              <a:t> </a:t>
            </a:r>
            <a:r>
              <a:rPr sz="3300" spc="-15" dirty="0">
                <a:solidFill>
                  <a:srgbClr val="A47D43"/>
                </a:solidFill>
                <a:latin typeface="Titillium Web"/>
                <a:cs typeface="Titillium Web"/>
              </a:rPr>
              <a:t>arbejdsformer- </a:t>
            </a:r>
            <a:r>
              <a:rPr sz="3300" spc="-710" dirty="0">
                <a:solidFill>
                  <a:srgbClr val="A47D43"/>
                </a:solidFill>
                <a:latin typeface="Titillium Web"/>
                <a:cs typeface="Titillium Web"/>
              </a:rPr>
              <a:t> </a:t>
            </a:r>
            <a:r>
              <a:rPr sz="3300" spc="-5" dirty="0">
                <a:solidFill>
                  <a:srgbClr val="A47D43"/>
                </a:solidFill>
                <a:latin typeface="Titillium Web"/>
                <a:cs typeface="Titillium Web"/>
              </a:rPr>
              <a:t>ne</a:t>
            </a:r>
            <a:r>
              <a:rPr sz="3300" spc="-10" dirty="0">
                <a:solidFill>
                  <a:srgbClr val="A47D43"/>
                </a:solidFill>
                <a:latin typeface="Titillium Web"/>
                <a:cs typeface="Titillium Web"/>
              </a:rPr>
              <a:t> </a:t>
            </a:r>
            <a:r>
              <a:rPr sz="3300" spc="-5" dirty="0">
                <a:solidFill>
                  <a:srgbClr val="A47D43"/>
                </a:solidFill>
                <a:latin typeface="Titillium Web"/>
                <a:cs typeface="Titillium Web"/>
              </a:rPr>
              <a:t>er </a:t>
            </a:r>
            <a:r>
              <a:rPr sz="3300" spc="-125" dirty="0">
                <a:solidFill>
                  <a:srgbClr val="A47D43"/>
                </a:solidFill>
                <a:latin typeface="Titillium Web"/>
                <a:cs typeface="Titillium Web"/>
              </a:rPr>
              <a:t>’ok’.</a:t>
            </a:r>
            <a:endParaRPr sz="3300">
              <a:latin typeface="Titillium Web"/>
              <a:cs typeface="Titillium Web"/>
            </a:endParaRPr>
          </a:p>
          <a:p>
            <a:pPr marL="12700" marR="5080">
              <a:lnSpc>
                <a:spcPct val="100000"/>
              </a:lnSpc>
              <a:spcBef>
                <a:spcPts val="3820"/>
              </a:spcBef>
            </a:pPr>
            <a:r>
              <a:rPr sz="3300" spc="-5" dirty="0">
                <a:solidFill>
                  <a:srgbClr val="A47D43"/>
                </a:solidFill>
                <a:latin typeface="Titillium Web"/>
                <a:cs typeface="Titillium Web"/>
              </a:rPr>
              <a:t>Langt de fleste finder </a:t>
            </a:r>
            <a:r>
              <a:rPr sz="3300" spc="-55" dirty="0">
                <a:solidFill>
                  <a:srgbClr val="A47D43"/>
                </a:solidFill>
                <a:latin typeface="Titillium Web"/>
                <a:cs typeface="Titillium Web"/>
              </a:rPr>
              <a:t>ar- </a:t>
            </a:r>
            <a:r>
              <a:rPr sz="3300" spc="-50" dirty="0">
                <a:solidFill>
                  <a:srgbClr val="A47D43"/>
                </a:solidFill>
                <a:latin typeface="Titillium Web"/>
                <a:cs typeface="Titillium Web"/>
              </a:rPr>
              <a:t> </a:t>
            </a:r>
            <a:r>
              <a:rPr sz="3300" spc="-5" dirty="0">
                <a:solidFill>
                  <a:srgbClr val="A47D43"/>
                </a:solidFill>
                <a:latin typeface="Titillium Web"/>
                <a:cs typeface="Titillium Web"/>
              </a:rPr>
              <a:t>bejdsformerne </a:t>
            </a:r>
            <a:r>
              <a:rPr sz="3300" spc="-15" dirty="0">
                <a:solidFill>
                  <a:srgbClr val="A47D43"/>
                </a:solidFill>
                <a:latin typeface="Titillium Web"/>
                <a:cs typeface="Titillium Web"/>
              </a:rPr>
              <a:t>relevante </a:t>
            </a:r>
            <a:r>
              <a:rPr sz="3300" spc="-5" dirty="0">
                <a:solidFill>
                  <a:srgbClr val="A47D43"/>
                </a:solidFill>
                <a:latin typeface="Titillium Web"/>
                <a:cs typeface="Titillium Web"/>
              </a:rPr>
              <a:t>og </a:t>
            </a:r>
            <a:r>
              <a:rPr sz="3300" dirty="0">
                <a:solidFill>
                  <a:srgbClr val="A47D43"/>
                </a:solidFill>
                <a:latin typeface="Titillium Web"/>
                <a:cs typeface="Titillium Web"/>
              </a:rPr>
              <a:t> </a:t>
            </a:r>
            <a:r>
              <a:rPr sz="3300" spc="-10" dirty="0">
                <a:solidFill>
                  <a:srgbClr val="A47D43"/>
                </a:solidFill>
                <a:latin typeface="Titillium Web"/>
                <a:cs typeface="Titillium Web"/>
              </a:rPr>
              <a:t>interessante, </a:t>
            </a:r>
            <a:r>
              <a:rPr sz="3300" spc="-5" dirty="0">
                <a:solidFill>
                  <a:srgbClr val="A47D43"/>
                </a:solidFill>
                <a:latin typeface="Titillium Web"/>
                <a:cs typeface="Titillium Web"/>
              </a:rPr>
              <a:t>og som noget </a:t>
            </a:r>
            <a:r>
              <a:rPr sz="3300" dirty="0">
                <a:solidFill>
                  <a:srgbClr val="A47D43"/>
                </a:solidFill>
                <a:latin typeface="Titillium Web"/>
                <a:cs typeface="Titillium Web"/>
              </a:rPr>
              <a:t> </a:t>
            </a:r>
            <a:r>
              <a:rPr sz="3300" spc="-5" dirty="0">
                <a:solidFill>
                  <a:srgbClr val="A47D43"/>
                </a:solidFill>
                <a:latin typeface="Titillium Web"/>
                <a:cs typeface="Titillium Web"/>
              </a:rPr>
              <a:t>der positivt adskiller sig fra </a:t>
            </a:r>
            <a:r>
              <a:rPr sz="3300" dirty="0">
                <a:solidFill>
                  <a:srgbClr val="A47D43"/>
                </a:solidFill>
                <a:latin typeface="Titillium Web"/>
                <a:cs typeface="Titillium Web"/>
              </a:rPr>
              <a:t> </a:t>
            </a:r>
            <a:r>
              <a:rPr sz="3300" spc="-5" dirty="0">
                <a:solidFill>
                  <a:srgbClr val="A47D43"/>
                </a:solidFill>
                <a:latin typeface="Titillium Web"/>
                <a:cs typeface="Titillium Web"/>
              </a:rPr>
              <a:t>det, de hidtil er </a:t>
            </a:r>
            <a:r>
              <a:rPr sz="3300" spc="-10" dirty="0">
                <a:solidFill>
                  <a:srgbClr val="A47D43"/>
                </a:solidFill>
                <a:latin typeface="Titillium Web"/>
                <a:cs typeface="Titillium Web"/>
              </a:rPr>
              <a:t>bekendt </a:t>
            </a:r>
            <a:r>
              <a:rPr sz="3300" spc="-5" dirty="0">
                <a:solidFill>
                  <a:srgbClr val="A47D43"/>
                </a:solidFill>
                <a:latin typeface="Titillium Web"/>
                <a:cs typeface="Titillium Web"/>
              </a:rPr>
              <a:t>med. </a:t>
            </a:r>
            <a:r>
              <a:rPr sz="3300" spc="-715" dirty="0">
                <a:solidFill>
                  <a:srgbClr val="A47D43"/>
                </a:solidFill>
                <a:latin typeface="Titillium Web"/>
                <a:cs typeface="Titillium Web"/>
              </a:rPr>
              <a:t> </a:t>
            </a:r>
            <a:r>
              <a:rPr sz="3300" spc="-5" dirty="0">
                <a:solidFill>
                  <a:srgbClr val="A47D43"/>
                </a:solidFill>
                <a:latin typeface="Titillium Web"/>
                <a:cs typeface="Titillium Web"/>
              </a:rPr>
              <a:t>Der</a:t>
            </a:r>
            <a:r>
              <a:rPr sz="3300" spc="-10" dirty="0">
                <a:solidFill>
                  <a:srgbClr val="A47D43"/>
                </a:solidFill>
                <a:latin typeface="Titillium Web"/>
                <a:cs typeface="Titillium Web"/>
              </a:rPr>
              <a:t> </a:t>
            </a:r>
            <a:r>
              <a:rPr sz="3300" spc="-5" dirty="0">
                <a:solidFill>
                  <a:srgbClr val="A47D43"/>
                </a:solidFill>
                <a:latin typeface="Titillium Web"/>
                <a:cs typeface="Titillium Web"/>
              </a:rPr>
              <a:t>er </a:t>
            </a:r>
            <a:r>
              <a:rPr sz="3300" spc="-15" dirty="0">
                <a:solidFill>
                  <a:srgbClr val="A47D43"/>
                </a:solidFill>
                <a:latin typeface="Titillium Web"/>
                <a:cs typeface="Titillium Web"/>
              </a:rPr>
              <a:t>ikke</a:t>
            </a:r>
            <a:r>
              <a:rPr sz="3300" spc="-5" dirty="0">
                <a:solidFill>
                  <a:srgbClr val="A47D43"/>
                </a:solidFill>
                <a:latin typeface="Titillium Web"/>
                <a:cs typeface="Titillium Web"/>
              </a:rPr>
              <a:t> afvigelser mellem </a:t>
            </a:r>
            <a:r>
              <a:rPr sz="3300" spc="-710" dirty="0">
                <a:solidFill>
                  <a:srgbClr val="A47D43"/>
                </a:solidFill>
                <a:latin typeface="Titillium Web"/>
                <a:cs typeface="Titillium Web"/>
              </a:rPr>
              <a:t> </a:t>
            </a:r>
            <a:r>
              <a:rPr sz="3300" spc="-10" dirty="0">
                <a:solidFill>
                  <a:srgbClr val="A47D43"/>
                </a:solidFill>
                <a:latin typeface="Titillium Web"/>
                <a:cs typeface="Titillium Web"/>
              </a:rPr>
              <a:t>besvarelserne </a:t>
            </a:r>
            <a:r>
              <a:rPr sz="3300" spc="-15" dirty="0">
                <a:solidFill>
                  <a:srgbClr val="A47D43"/>
                </a:solidFill>
                <a:latin typeface="Titillium Web"/>
                <a:cs typeface="Titillium Web"/>
              </a:rPr>
              <a:t>for</a:t>
            </a:r>
            <a:r>
              <a:rPr sz="3300" spc="-10" dirty="0">
                <a:solidFill>
                  <a:srgbClr val="A47D43"/>
                </a:solidFill>
                <a:latin typeface="Titillium Web"/>
                <a:cs typeface="Titillium Web"/>
              </a:rPr>
              <a:t> </a:t>
            </a:r>
            <a:r>
              <a:rPr sz="3300" spc="-5" dirty="0">
                <a:solidFill>
                  <a:srgbClr val="A47D43"/>
                </a:solidFill>
                <a:latin typeface="Titillium Web"/>
                <a:cs typeface="Titillium Web"/>
              </a:rPr>
              <a:t>HHX</a:t>
            </a:r>
            <a:r>
              <a:rPr sz="3300" spc="-10" dirty="0">
                <a:solidFill>
                  <a:srgbClr val="A47D43"/>
                </a:solidFill>
                <a:latin typeface="Titillium Web"/>
                <a:cs typeface="Titillium Web"/>
              </a:rPr>
              <a:t> </a:t>
            </a:r>
            <a:r>
              <a:rPr sz="3300" spc="-5" dirty="0">
                <a:solidFill>
                  <a:srgbClr val="A47D43"/>
                </a:solidFill>
                <a:latin typeface="Titillium Web"/>
                <a:cs typeface="Titillium Web"/>
              </a:rPr>
              <a:t>og </a:t>
            </a:r>
            <a:r>
              <a:rPr sz="3300" dirty="0">
                <a:solidFill>
                  <a:srgbClr val="A47D43"/>
                </a:solidFill>
                <a:latin typeface="Titillium Web"/>
                <a:cs typeface="Titillium Web"/>
              </a:rPr>
              <a:t> </a:t>
            </a:r>
            <a:r>
              <a:rPr sz="3300" spc="-5" dirty="0">
                <a:solidFill>
                  <a:srgbClr val="A47D43"/>
                </a:solidFill>
                <a:latin typeface="Titillium Web"/>
                <a:cs typeface="Titillium Web"/>
              </a:rPr>
              <a:t>HTX </a:t>
            </a:r>
            <a:r>
              <a:rPr sz="3300" spc="-15" dirty="0">
                <a:solidFill>
                  <a:srgbClr val="A47D43"/>
                </a:solidFill>
                <a:latin typeface="Titillium Web"/>
                <a:cs typeface="Titillium Web"/>
              </a:rPr>
              <a:t>brobygningselever</a:t>
            </a:r>
            <a:r>
              <a:rPr sz="3300" dirty="0">
                <a:solidFill>
                  <a:srgbClr val="A47D43"/>
                </a:solidFill>
                <a:latin typeface="Titillium Web"/>
                <a:cs typeface="Titillium Web"/>
              </a:rPr>
              <a:t> </a:t>
            </a:r>
            <a:r>
              <a:rPr sz="3300" spc="-5" dirty="0">
                <a:solidFill>
                  <a:srgbClr val="A47D43"/>
                </a:solidFill>
                <a:latin typeface="Titillium Web"/>
                <a:cs typeface="Titillium Web"/>
              </a:rPr>
              <a:t>eller </a:t>
            </a:r>
            <a:r>
              <a:rPr sz="3300" dirty="0">
                <a:solidFill>
                  <a:srgbClr val="A47D43"/>
                </a:solidFill>
                <a:latin typeface="Titillium Web"/>
                <a:cs typeface="Titillium Web"/>
              </a:rPr>
              <a:t> </a:t>
            </a:r>
            <a:r>
              <a:rPr sz="3300" spc="-10" dirty="0">
                <a:solidFill>
                  <a:srgbClr val="A47D43"/>
                </a:solidFill>
                <a:latin typeface="Titillium Web"/>
                <a:cs typeface="Titillium Web"/>
              </a:rPr>
              <a:t>fordelingen </a:t>
            </a:r>
            <a:r>
              <a:rPr sz="3300" spc="-5" dirty="0">
                <a:solidFill>
                  <a:srgbClr val="A47D43"/>
                </a:solidFill>
                <a:latin typeface="Titillium Web"/>
                <a:cs typeface="Titillium Web"/>
              </a:rPr>
              <a:t>på</a:t>
            </a:r>
            <a:r>
              <a:rPr sz="3300" spc="-10" dirty="0">
                <a:solidFill>
                  <a:srgbClr val="A47D43"/>
                </a:solidFill>
                <a:latin typeface="Titillium Web"/>
                <a:cs typeface="Titillium Web"/>
              </a:rPr>
              <a:t> </a:t>
            </a:r>
            <a:r>
              <a:rPr sz="3300" spc="-15" dirty="0">
                <a:solidFill>
                  <a:srgbClr val="A47D43"/>
                </a:solidFill>
                <a:latin typeface="Titillium Web"/>
                <a:cs typeface="Titillium Web"/>
              </a:rPr>
              <a:t>køn.</a:t>
            </a:r>
            <a:endParaRPr sz="3300">
              <a:latin typeface="Titillium Web"/>
              <a:cs typeface="Titillium Web"/>
            </a:endParaRPr>
          </a:p>
        </p:txBody>
      </p:sp>
      <p:grpSp>
        <p:nvGrpSpPr>
          <p:cNvPr id="6" name="object 6"/>
          <p:cNvGrpSpPr/>
          <p:nvPr/>
        </p:nvGrpSpPr>
        <p:grpSpPr>
          <a:xfrm>
            <a:off x="8118169" y="1611620"/>
            <a:ext cx="9958070" cy="4053840"/>
            <a:chOff x="8118169" y="1611620"/>
            <a:chExt cx="9958070" cy="4053840"/>
          </a:xfrm>
        </p:grpSpPr>
        <p:sp>
          <p:nvSpPr>
            <p:cNvPr id="7" name="object 7"/>
            <p:cNvSpPr/>
            <p:nvPr/>
          </p:nvSpPr>
          <p:spPr>
            <a:xfrm>
              <a:off x="17386273" y="5484265"/>
              <a:ext cx="182880" cy="173990"/>
            </a:xfrm>
            <a:custGeom>
              <a:avLst/>
              <a:gdLst/>
              <a:ahLst/>
              <a:cxnLst/>
              <a:rect l="l" t="t" r="r" b="b"/>
              <a:pathLst>
                <a:path w="182880" h="173989">
                  <a:moveTo>
                    <a:pt x="182369" y="173873"/>
                  </a:moveTo>
                  <a:lnTo>
                    <a:pt x="0" y="173873"/>
                  </a:lnTo>
                  <a:lnTo>
                    <a:pt x="0" y="0"/>
                  </a:lnTo>
                  <a:lnTo>
                    <a:pt x="182369" y="0"/>
                  </a:lnTo>
                  <a:lnTo>
                    <a:pt x="182369" y="173873"/>
                  </a:lnTo>
                  <a:close/>
                </a:path>
              </a:pathLst>
            </a:custGeom>
            <a:solidFill>
              <a:srgbClr val="A47D43"/>
            </a:solidFill>
          </p:spPr>
          <p:txBody>
            <a:bodyPr wrap="square" lIns="0" tIns="0" rIns="0" bIns="0" rtlCol="0"/>
            <a:lstStyle/>
            <a:p>
              <a:endParaRPr/>
            </a:p>
          </p:txBody>
        </p:sp>
        <p:sp>
          <p:nvSpPr>
            <p:cNvPr id="8" name="object 8"/>
            <p:cNvSpPr/>
            <p:nvPr/>
          </p:nvSpPr>
          <p:spPr>
            <a:xfrm>
              <a:off x="17568643" y="5475232"/>
              <a:ext cx="184785" cy="183515"/>
            </a:xfrm>
            <a:custGeom>
              <a:avLst/>
              <a:gdLst/>
              <a:ahLst/>
              <a:cxnLst/>
              <a:rect l="l" t="t" r="r" b="b"/>
              <a:pathLst>
                <a:path w="184784" h="183514">
                  <a:moveTo>
                    <a:pt x="184707" y="182906"/>
                  </a:moveTo>
                  <a:lnTo>
                    <a:pt x="0" y="182906"/>
                  </a:lnTo>
                  <a:lnTo>
                    <a:pt x="0" y="0"/>
                  </a:lnTo>
                  <a:lnTo>
                    <a:pt x="184707" y="0"/>
                  </a:lnTo>
                  <a:lnTo>
                    <a:pt x="184707" y="182906"/>
                  </a:lnTo>
                  <a:close/>
                </a:path>
              </a:pathLst>
            </a:custGeom>
            <a:solidFill>
              <a:srgbClr val="BFA3AF"/>
            </a:solidFill>
          </p:spPr>
          <p:txBody>
            <a:bodyPr wrap="square" lIns="0" tIns="0" rIns="0" bIns="0" rtlCol="0"/>
            <a:lstStyle/>
            <a:p>
              <a:endParaRPr/>
            </a:p>
          </p:txBody>
        </p:sp>
        <p:sp>
          <p:nvSpPr>
            <p:cNvPr id="9" name="object 9"/>
            <p:cNvSpPr/>
            <p:nvPr/>
          </p:nvSpPr>
          <p:spPr>
            <a:xfrm>
              <a:off x="17753351" y="5533943"/>
              <a:ext cx="184785" cy="124460"/>
            </a:xfrm>
            <a:custGeom>
              <a:avLst/>
              <a:gdLst/>
              <a:ahLst/>
              <a:cxnLst/>
              <a:rect l="l" t="t" r="r" b="b"/>
              <a:pathLst>
                <a:path w="184784" h="124460">
                  <a:moveTo>
                    <a:pt x="184726" y="124195"/>
                  </a:moveTo>
                  <a:lnTo>
                    <a:pt x="0" y="124195"/>
                  </a:lnTo>
                  <a:lnTo>
                    <a:pt x="0" y="0"/>
                  </a:lnTo>
                  <a:lnTo>
                    <a:pt x="184726" y="0"/>
                  </a:lnTo>
                  <a:lnTo>
                    <a:pt x="184726" y="124195"/>
                  </a:lnTo>
                  <a:close/>
                </a:path>
              </a:pathLst>
            </a:custGeom>
            <a:solidFill>
              <a:srgbClr val="273347"/>
            </a:solidFill>
          </p:spPr>
          <p:txBody>
            <a:bodyPr wrap="square" lIns="0" tIns="0" rIns="0" bIns="0" rtlCol="0"/>
            <a:lstStyle/>
            <a:p>
              <a:endParaRPr/>
            </a:p>
          </p:txBody>
        </p:sp>
        <p:sp>
          <p:nvSpPr>
            <p:cNvPr id="10" name="object 10"/>
            <p:cNvSpPr/>
            <p:nvPr/>
          </p:nvSpPr>
          <p:spPr>
            <a:xfrm>
              <a:off x="16556259" y="4156501"/>
              <a:ext cx="182880" cy="1501775"/>
            </a:xfrm>
            <a:custGeom>
              <a:avLst/>
              <a:gdLst/>
              <a:ahLst/>
              <a:cxnLst/>
              <a:rect l="l" t="t" r="r" b="b"/>
              <a:pathLst>
                <a:path w="182880" h="1501775">
                  <a:moveTo>
                    <a:pt x="182369" y="1501637"/>
                  </a:moveTo>
                  <a:lnTo>
                    <a:pt x="0" y="1501637"/>
                  </a:lnTo>
                  <a:lnTo>
                    <a:pt x="0" y="0"/>
                  </a:lnTo>
                  <a:lnTo>
                    <a:pt x="182369" y="0"/>
                  </a:lnTo>
                  <a:lnTo>
                    <a:pt x="182369" y="1501637"/>
                  </a:lnTo>
                  <a:close/>
                </a:path>
              </a:pathLst>
            </a:custGeom>
            <a:solidFill>
              <a:srgbClr val="A47D43"/>
            </a:solidFill>
          </p:spPr>
          <p:txBody>
            <a:bodyPr wrap="square" lIns="0" tIns="0" rIns="0" bIns="0" rtlCol="0"/>
            <a:lstStyle/>
            <a:p>
              <a:endParaRPr/>
            </a:p>
          </p:txBody>
        </p:sp>
        <p:sp>
          <p:nvSpPr>
            <p:cNvPr id="11" name="object 11"/>
            <p:cNvSpPr/>
            <p:nvPr/>
          </p:nvSpPr>
          <p:spPr>
            <a:xfrm>
              <a:off x="16738628" y="4497474"/>
              <a:ext cx="184785" cy="1160780"/>
            </a:xfrm>
            <a:custGeom>
              <a:avLst/>
              <a:gdLst/>
              <a:ahLst/>
              <a:cxnLst/>
              <a:rect l="l" t="t" r="r" b="b"/>
              <a:pathLst>
                <a:path w="184784" h="1160779">
                  <a:moveTo>
                    <a:pt x="184707" y="1160664"/>
                  </a:moveTo>
                  <a:lnTo>
                    <a:pt x="0" y="1160664"/>
                  </a:lnTo>
                  <a:lnTo>
                    <a:pt x="0" y="0"/>
                  </a:lnTo>
                  <a:lnTo>
                    <a:pt x="184707" y="0"/>
                  </a:lnTo>
                  <a:lnTo>
                    <a:pt x="184707" y="1160664"/>
                  </a:lnTo>
                  <a:close/>
                </a:path>
              </a:pathLst>
            </a:custGeom>
            <a:solidFill>
              <a:srgbClr val="BFA3AF"/>
            </a:solidFill>
          </p:spPr>
          <p:txBody>
            <a:bodyPr wrap="square" lIns="0" tIns="0" rIns="0" bIns="0" rtlCol="0"/>
            <a:lstStyle/>
            <a:p>
              <a:endParaRPr/>
            </a:p>
          </p:txBody>
        </p:sp>
        <p:sp>
          <p:nvSpPr>
            <p:cNvPr id="12" name="object 12"/>
            <p:cNvSpPr/>
            <p:nvPr/>
          </p:nvSpPr>
          <p:spPr>
            <a:xfrm>
              <a:off x="16923336" y="4124887"/>
              <a:ext cx="184785" cy="1533525"/>
            </a:xfrm>
            <a:custGeom>
              <a:avLst/>
              <a:gdLst/>
              <a:ahLst/>
              <a:cxnLst/>
              <a:rect l="l" t="t" r="r" b="b"/>
              <a:pathLst>
                <a:path w="184784" h="1533525">
                  <a:moveTo>
                    <a:pt x="184707" y="1533251"/>
                  </a:moveTo>
                  <a:lnTo>
                    <a:pt x="0" y="1533251"/>
                  </a:lnTo>
                  <a:lnTo>
                    <a:pt x="0" y="0"/>
                  </a:lnTo>
                  <a:lnTo>
                    <a:pt x="184707" y="0"/>
                  </a:lnTo>
                  <a:lnTo>
                    <a:pt x="184707" y="1533251"/>
                  </a:lnTo>
                  <a:close/>
                </a:path>
              </a:pathLst>
            </a:custGeom>
            <a:solidFill>
              <a:srgbClr val="273347"/>
            </a:solidFill>
          </p:spPr>
          <p:txBody>
            <a:bodyPr wrap="square" lIns="0" tIns="0" rIns="0" bIns="0" rtlCol="0"/>
            <a:lstStyle/>
            <a:p>
              <a:endParaRPr/>
            </a:p>
          </p:txBody>
        </p:sp>
        <p:sp>
          <p:nvSpPr>
            <p:cNvPr id="13" name="object 13"/>
            <p:cNvSpPr/>
            <p:nvPr/>
          </p:nvSpPr>
          <p:spPr>
            <a:xfrm>
              <a:off x="15726244" y="4982966"/>
              <a:ext cx="182880" cy="675640"/>
            </a:xfrm>
            <a:custGeom>
              <a:avLst/>
              <a:gdLst/>
              <a:ahLst/>
              <a:cxnLst/>
              <a:rect l="l" t="t" r="r" b="b"/>
              <a:pathLst>
                <a:path w="182880" h="675639">
                  <a:moveTo>
                    <a:pt x="182369" y="675153"/>
                  </a:moveTo>
                  <a:lnTo>
                    <a:pt x="0" y="675153"/>
                  </a:lnTo>
                  <a:lnTo>
                    <a:pt x="0" y="0"/>
                  </a:lnTo>
                  <a:lnTo>
                    <a:pt x="182369" y="0"/>
                  </a:lnTo>
                  <a:lnTo>
                    <a:pt x="182369" y="675153"/>
                  </a:lnTo>
                  <a:close/>
                </a:path>
              </a:pathLst>
            </a:custGeom>
            <a:solidFill>
              <a:srgbClr val="A47D43"/>
            </a:solidFill>
          </p:spPr>
          <p:txBody>
            <a:bodyPr wrap="square" lIns="0" tIns="0" rIns="0" bIns="0" rtlCol="0"/>
            <a:lstStyle/>
            <a:p>
              <a:endParaRPr/>
            </a:p>
          </p:txBody>
        </p:sp>
        <p:sp>
          <p:nvSpPr>
            <p:cNvPr id="14" name="object 14"/>
            <p:cNvSpPr/>
            <p:nvPr/>
          </p:nvSpPr>
          <p:spPr>
            <a:xfrm>
              <a:off x="15908614" y="4626186"/>
              <a:ext cx="184785" cy="1032510"/>
            </a:xfrm>
            <a:custGeom>
              <a:avLst/>
              <a:gdLst/>
              <a:ahLst/>
              <a:cxnLst/>
              <a:rect l="l" t="t" r="r" b="b"/>
              <a:pathLst>
                <a:path w="184784" h="1032510">
                  <a:moveTo>
                    <a:pt x="184726" y="1031952"/>
                  </a:moveTo>
                  <a:lnTo>
                    <a:pt x="0" y="1031952"/>
                  </a:lnTo>
                  <a:lnTo>
                    <a:pt x="0" y="0"/>
                  </a:lnTo>
                  <a:lnTo>
                    <a:pt x="184726" y="0"/>
                  </a:lnTo>
                  <a:lnTo>
                    <a:pt x="184726" y="1031952"/>
                  </a:lnTo>
                  <a:close/>
                </a:path>
              </a:pathLst>
            </a:custGeom>
            <a:solidFill>
              <a:srgbClr val="BFA3AF"/>
            </a:solidFill>
          </p:spPr>
          <p:txBody>
            <a:bodyPr wrap="square" lIns="0" tIns="0" rIns="0" bIns="0" rtlCol="0"/>
            <a:lstStyle/>
            <a:p>
              <a:endParaRPr/>
            </a:p>
          </p:txBody>
        </p:sp>
        <p:sp>
          <p:nvSpPr>
            <p:cNvPr id="15" name="object 15"/>
            <p:cNvSpPr/>
            <p:nvPr/>
          </p:nvSpPr>
          <p:spPr>
            <a:xfrm>
              <a:off x="16093321" y="5037161"/>
              <a:ext cx="184785" cy="621030"/>
            </a:xfrm>
            <a:custGeom>
              <a:avLst/>
              <a:gdLst/>
              <a:ahLst/>
              <a:cxnLst/>
              <a:rect l="l" t="t" r="r" b="b"/>
              <a:pathLst>
                <a:path w="184784" h="621029">
                  <a:moveTo>
                    <a:pt x="184707" y="620978"/>
                  </a:moveTo>
                  <a:lnTo>
                    <a:pt x="0" y="620978"/>
                  </a:lnTo>
                  <a:lnTo>
                    <a:pt x="0" y="0"/>
                  </a:lnTo>
                  <a:lnTo>
                    <a:pt x="184707" y="0"/>
                  </a:lnTo>
                  <a:lnTo>
                    <a:pt x="184707" y="620978"/>
                  </a:lnTo>
                  <a:close/>
                </a:path>
              </a:pathLst>
            </a:custGeom>
            <a:solidFill>
              <a:srgbClr val="273347"/>
            </a:solidFill>
          </p:spPr>
          <p:txBody>
            <a:bodyPr wrap="square" lIns="0" tIns="0" rIns="0" bIns="0" rtlCol="0"/>
            <a:lstStyle/>
            <a:p>
              <a:endParaRPr/>
            </a:p>
          </p:txBody>
        </p:sp>
        <p:sp>
          <p:nvSpPr>
            <p:cNvPr id="16" name="object 16"/>
            <p:cNvSpPr/>
            <p:nvPr/>
          </p:nvSpPr>
          <p:spPr>
            <a:xfrm>
              <a:off x="14896230" y="2605185"/>
              <a:ext cx="184785" cy="3053080"/>
            </a:xfrm>
            <a:custGeom>
              <a:avLst/>
              <a:gdLst/>
              <a:ahLst/>
              <a:cxnLst/>
              <a:rect l="l" t="t" r="r" b="b"/>
              <a:pathLst>
                <a:path w="184784" h="3053079">
                  <a:moveTo>
                    <a:pt x="184707" y="3052953"/>
                  </a:moveTo>
                  <a:lnTo>
                    <a:pt x="0" y="3052953"/>
                  </a:lnTo>
                  <a:lnTo>
                    <a:pt x="0" y="0"/>
                  </a:lnTo>
                  <a:lnTo>
                    <a:pt x="184707" y="0"/>
                  </a:lnTo>
                  <a:lnTo>
                    <a:pt x="184707" y="3052953"/>
                  </a:lnTo>
                  <a:close/>
                </a:path>
              </a:pathLst>
            </a:custGeom>
            <a:solidFill>
              <a:srgbClr val="A47D43"/>
            </a:solidFill>
          </p:spPr>
          <p:txBody>
            <a:bodyPr wrap="square" lIns="0" tIns="0" rIns="0" bIns="0" rtlCol="0"/>
            <a:lstStyle/>
            <a:p>
              <a:endParaRPr/>
            </a:p>
          </p:txBody>
        </p:sp>
        <p:sp>
          <p:nvSpPr>
            <p:cNvPr id="17" name="object 17"/>
            <p:cNvSpPr/>
            <p:nvPr/>
          </p:nvSpPr>
          <p:spPr>
            <a:xfrm>
              <a:off x="15080937" y="1611620"/>
              <a:ext cx="182880" cy="4046854"/>
            </a:xfrm>
            <a:custGeom>
              <a:avLst/>
              <a:gdLst/>
              <a:ahLst/>
              <a:cxnLst/>
              <a:rect l="l" t="t" r="r" b="b"/>
              <a:pathLst>
                <a:path w="182880" h="4046854">
                  <a:moveTo>
                    <a:pt x="182369" y="4046518"/>
                  </a:moveTo>
                  <a:lnTo>
                    <a:pt x="0" y="4046518"/>
                  </a:lnTo>
                  <a:lnTo>
                    <a:pt x="0" y="0"/>
                  </a:lnTo>
                  <a:lnTo>
                    <a:pt x="182369" y="0"/>
                  </a:lnTo>
                  <a:lnTo>
                    <a:pt x="182369" y="4046518"/>
                  </a:lnTo>
                  <a:close/>
                </a:path>
              </a:pathLst>
            </a:custGeom>
            <a:solidFill>
              <a:srgbClr val="BFA3AF"/>
            </a:solidFill>
          </p:spPr>
          <p:txBody>
            <a:bodyPr wrap="square" lIns="0" tIns="0" rIns="0" bIns="0" rtlCol="0"/>
            <a:lstStyle/>
            <a:p>
              <a:endParaRPr/>
            </a:p>
          </p:txBody>
        </p:sp>
        <p:sp>
          <p:nvSpPr>
            <p:cNvPr id="18" name="object 18"/>
            <p:cNvSpPr/>
            <p:nvPr/>
          </p:nvSpPr>
          <p:spPr>
            <a:xfrm>
              <a:off x="15263307" y="1889366"/>
              <a:ext cx="184785" cy="3769360"/>
            </a:xfrm>
            <a:custGeom>
              <a:avLst/>
              <a:gdLst/>
              <a:ahLst/>
              <a:cxnLst/>
              <a:rect l="l" t="t" r="r" b="b"/>
              <a:pathLst>
                <a:path w="184784" h="3769360">
                  <a:moveTo>
                    <a:pt x="184726" y="3768772"/>
                  </a:moveTo>
                  <a:lnTo>
                    <a:pt x="0" y="3768772"/>
                  </a:lnTo>
                  <a:lnTo>
                    <a:pt x="0" y="0"/>
                  </a:lnTo>
                  <a:lnTo>
                    <a:pt x="184726" y="0"/>
                  </a:lnTo>
                  <a:lnTo>
                    <a:pt x="184726" y="3768772"/>
                  </a:lnTo>
                  <a:close/>
                </a:path>
              </a:pathLst>
            </a:custGeom>
            <a:solidFill>
              <a:srgbClr val="273347"/>
            </a:solidFill>
          </p:spPr>
          <p:txBody>
            <a:bodyPr wrap="square" lIns="0" tIns="0" rIns="0" bIns="0" rtlCol="0"/>
            <a:lstStyle/>
            <a:p>
              <a:endParaRPr/>
            </a:p>
          </p:txBody>
        </p:sp>
        <p:sp>
          <p:nvSpPr>
            <p:cNvPr id="19" name="object 19"/>
            <p:cNvSpPr/>
            <p:nvPr/>
          </p:nvSpPr>
          <p:spPr>
            <a:xfrm>
              <a:off x="14066215" y="4206179"/>
              <a:ext cx="184785" cy="1452245"/>
            </a:xfrm>
            <a:custGeom>
              <a:avLst/>
              <a:gdLst/>
              <a:ahLst/>
              <a:cxnLst/>
              <a:rect l="l" t="t" r="r" b="b"/>
              <a:pathLst>
                <a:path w="184784" h="1452245">
                  <a:moveTo>
                    <a:pt x="184707" y="1451959"/>
                  </a:moveTo>
                  <a:lnTo>
                    <a:pt x="0" y="1451959"/>
                  </a:lnTo>
                  <a:lnTo>
                    <a:pt x="0" y="0"/>
                  </a:lnTo>
                  <a:lnTo>
                    <a:pt x="184707" y="0"/>
                  </a:lnTo>
                  <a:lnTo>
                    <a:pt x="184707" y="1451959"/>
                  </a:lnTo>
                  <a:close/>
                </a:path>
              </a:pathLst>
            </a:custGeom>
            <a:solidFill>
              <a:srgbClr val="A47D43"/>
            </a:solidFill>
          </p:spPr>
          <p:txBody>
            <a:bodyPr wrap="square" lIns="0" tIns="0" rIns="0" bIns="0" rtlCol="0"/>
            <a:lstStyle/>
            <a:p>
              <a:endParaRPr/>
            </a:p>
          </p:txBody>
        </p:sp>
        <p:sp>
          <p:nvSpPr>
            <p:cNvPr id="20" name="object 20"/>
            <p:cNvSpPr/>
            <p:nvPr/>
          </p:nvSpPr>
          <p:spPr>
            <a:xfrm>
              <a:off x="14250923" y="4739091"/>
              <a:ext cx="182880" cy="919480"/>
            </a:xfrm>
            <a:custGeom>
              <a:avLst/>
              <a:gdLst/>
              <a:ahLst/>
              <a:cxnLst/>
              <a:rect l="l" t="t" r="r" b="b"/>
              <a:pathLst>
                <a:path w="182880" h="919479">
                  <a:moveTo>
                    <a:pt x="182369" y="919028"/>
                  </a:moveTo>
                  <a:lnTo>
                    <a:pt x="0" y="919028"/>
                  </a:lnTo>
                  <a:lnTo>
                    <a:pt x="0" y="0"/>
                  </a:lnTo>
                  <a:lnTo>
                    <a:pt x="182369" y="0"/>
                  </a:lnTo>
                  <a:lnTo>
                    <a:pt x="182369" y="919028"/>
                  </a:lnTo>
                  <a:close/>
                </a:path>
              </a:pathLst>
            </a:custGeom>
            <a:solidFill>
              <a:srgbClr val="BFA3AF"/>
            </a:solidFill>
          </p:spPr>
          <p:txBody>
            <a:bodyPr wrap="square" lIns="0" tIns="0" rIns="0" bIns="0" rtlCol="0"/>
            <a:lstStyle/>
            <a:p>
              <a:endParaRPr/>
            </a:p>
          </p:txBody>
        </p:sp>
        <p:sp>
          <p:nvSpPr>
            <p:cNvPr id="21" name="object 21"/>
            <p:cNvSpPr/>
            <p:nvPr/>
          </p:nvSpPr>
          <p:spPr>
            <a:xfrm>
              <a:off x="14433292" y="4705219"/>
              <a:ext cx="184785" cy="953135"/>
            </a:xfrm>
            <a:custGeom>
              <a:avLst/>
              <a:gdLst/>
              <a:ahLst/>
              <a:cxnLst/>
              <a:rect l="l" t="t" r="r" b="b"/>
              <a:pathLst>
                <a:path w="184784" h="953135">
                  <a:moveTo>
                    <a:pt x="184707" y="952900"/>
                  </a:moveTo>
                  <a:lnTo>
                    <a:pt x="0" y="952900"/>
                  </a:lnTo>
                  <a:lnTo>
                    <a:pt x="0" y="0"/>
                  </a:lnTo>
                  <a:lnTo>
                    <a:pt x="184707" y="0"/>
                  </a:lnTo>
                  <a:lnTo>
                    <a:pt x="184707" y="952900"/>
                  </a:lnTo>
                  <a:close/>
                </a:path>
              </a:pathLst>
            </a:custGeom>
            <a:solidFill>
              <a:srgbClr val="273347"/>
            </a:solidFill>
          </p:spPr>
          <p:txBody>
            <a:bodyPr wrap="square" lIns="0" tIns="0" rIns="0" bIns="0" rtlCol="0"/>
            <a:lstStyle/>
            <a:p>
              <a:endParaRPr/>
            </a:p>
          </p:txBody>
        </p:sp>
        <p:sp>
          <p:nvSpPr>
            <p:cNvPr id="22" name="object 22"/>
            <p:cNvSpPr/>
            <p:nvPr/>
          </p:nvSpPr>
          <p:spPr>
            <a:xfrm>
              <a:off x="13236200" y="4745865"/>
              <a:ext cx="184785" cy="912494"/>
            </a:xfrm>
            <a:custGeom>
              <a:avLst/>
              <a:gdLst/>
              <a:ahLst/>
              <a:cxnLst/>
              <a:rect l="l" t="t" r="r" b="b"/>
              <a:pathLst>
                <a:path w="184784" h="912495">
                  <a:moveTo>
                    <a:pt x="184726" y="912254"/>
                  </a:moveTo>
                  <a:lnTo>
                    <a:pt x="0" y="912254"/>
                  </a:lnTo>
                  <a:lnTo>
                    <a:pt x="0" y="0"/>
                  </a:lnTo>
                  <a:lnTo>
                    <a:pt x="184726" y="0"/>
                  </a:lnTo>
                  <a:lnTo>
                    <a:pt x="184726" y="912254"/>
                  </a:lnTo>
                  <a:close/>
                </a:path>
              </a:pathLst>
            </a:custGeom>
            <a:solidFill>
              <a:srgbClr val="A47D43"/>
            </a:solidFill>
          </p:spPr>
          <p:txBody>
            <a:bodyPr wrap="square" lIns="0" tIns="0" rIns="0" bIns="0" rtlCol="0"/>
            <a:lstStyle/>
            <a:p>
              <a:endParaRPr/>
            </a:p>
          </p:txBody>
        </p:sp>
        <p:sp>
          <p:nvSpPr>
            <p:cNvPr id="23" name="object 23"/>
            <p:cNvSpPr/>
            <p:nvPr/>
          </p:nvSpPr>
          <p:spPr>
            <a:xfrm>
              <a:off x="13420908" y="4592314"/>
              <a:ext cx="182880" cy="1066165"/>
            </a:xfrm>
            <a:custGeom>
              <a:avLst/>
              <a:gdLst/>
              <a:ahLst/>
              <a:cxnLst/>
              <a:rect l="l" t="t" r="r" b="b"/>
              <a:pathLst>
                <a:path w="182880" h="1066164">
                  <a:moveTo>
                    <a:pt x="182369" y="1065824"/>
                  </a:moveTo>
                  <a:lnTo>
                    <a:pt x="0" y="1065824"/>
                  </a:lnTo>
                  <a:lnTo>
                    <a:pt x="0" y="0"/>
                  </a:lnTo>
                  <a:lnTo>
                    <a:pt x="182369" y="0"/>
                  </a:lnTo>
                  <a:lnTo>
                    <a:pt x="182369" y="1065824"/>
                  </a:lnTo>
                  <a:close/>
                </a:path>
              </a:pathLst>
            </a:custGeom>
            <a:solidFill>
              <a:srgbClr val="BFA3AF"/>
            </a:solidFill>
          </p:spPr>
          <p:txBody>
            <a:bodyPr wrap="square" lIns="0" tIns="0" rIns="0" bIns="0" rtlCol="0"/>
            <a:lstStyle/>
            <a:p>
              <a:endParaRPr/>
            </a:p>
          </p:txBody>
        </p:sp>
        <p:sp>
          <p:nvSpPr>
            <p:cNvPr id="24" name="object 24"/>
            <p:cNvSpPr/>
            <p:nvPr/>
          </p:nvSpPr>
          <p:spPr>
            <a:xfrm>
              <a:off x="13603278" y="4540378"/>
              <a:ext cx="184785" cy="1118235"/>
            </a:xfrm>
            <a:custGeom>
              <a:avLst/>
              <a:gdLst/>
              <a:ahLst/>
              <a:cxnLst/>
              <a:rect l="l" t="t" r="r" b="b"/>
              <a:pathLst>
                <a:path w="184784" h="1118235">
                  <a:moveTo>
                    <a:pt x="184707" y="1117760"/>
                  </a:moveTo>
                  <a:lnTo>
                    <a:pt x="0" y="1117760"/>
                  </a:lnTo>
                  <a:lnTo>
                    <a:pt x="0" y="0"/>
                  </a:lnTo>
                  <a:lnTo>
                    <a:pt x="184707" y="0"/>
                  </a:lnTo>
                  <a:lnTo>
                    <a:pt x="184707" y="1117760"/>
                  </a:lnTo>
                  <a:close/>
                </a:path>
              </a:pathLst>
            </a:custGeom>
            <a:solidFill>
              <a:srgbClr val="273347"/>
            </a:solidFill>
          </p:spPr>
          <p:txBody>
            <a:bodyPr wrap="square" lIns="0" tIns="0" rIns="0" bIns="0" rtlCol="0"/>
            <a:lstStyle/>
            <a:p>
              <a:endParaRPr/>
            </a:p>
          </p:txBody>
        </p:sp>
        <p:sp>
          <p:nvSpPr>
            <p:cNvPr id="25" name="object 25"/>
            <p:cNvSpPr/>
            <p:nvPr/>
          </p:nvSpPr>
          <p:spPr>
            <a:xfrm>
              <a:off x="12406186" y="4745865"/>
              <a:ext cx="184785" cy="912494"/>
            </a:xfrm>
            <a:custGeom>
              <a:avLst/>
              <a:gdLst/>
              <a:ahLst/>
              <a:cxnLst/>
              <a:rect l="l" t="t" r="r" b="b"/>
              <a:pathLst>
                <a:path w="184784" h="912495">
                  <a:moveTo>
                    <a:pt x="184707" y="912254"/>
                  </a:moveTo>
                  <a:lnTo>
                    <a:pt x="0" y="912254"/>
                  </a:lnTo>
                  <a:lnTo>
                    <a:pt x="0" y="0"/>
                  </a:lnTo>
                  <a:lnTo>
                    <a:pt x="184707" y="0"/>
                  </a:lnTo>
                  <a:lnTo>
                    <a:pt x="184707" y="912254"/>
                  </a:lnTo>
                  <a:close/>
                </a:path>
              </a:pathLst>
            </a:custGeom>
            <a:solidFill>
              <a:srgbClr val="A47D43"/>
            </a:solidFill>
          </p:spPr>
          <p:txBody>
            <a:bodyPr wrap="square" lIns="0" tIns="0" rIns="0" bIns="0" rtlCol="0"/>
            <a:lstStyle/>
            <a:p>
              <a:endParaRPr/>
            </a:p>
          </p:txBody>
        </p:sp>
        <p:sp>
          <p:nvSpPr>
            <p:cNvPr id="26" name="object 26"/>
            <p:cNvSpPr/>
            <p:nvPr/>
          </p:nvSpPr>
          <p:spPr>
            <a:xfrm>
              <a:off x="12590893" y="4592314"/>
              <a:ext cx="184785" cy="1066165"/>
            </a:xfrm>
            <a:custGeom>
              <a:avLst/>
              <a:gdLst/>
              <a:ahLst/>
              <a:cxnLst/>
              <a:rect l="l" t="t" r="r" b="b"/>
              <a:pathLst>
                <a:path w="184784" h="1066164">
                  <a:moveTo>
                    <a:pt x="184726" y="1065824"/>
                  </a:moveTo>
                  <a:lnTo>
                    <a:pt x="0" y="1065824"/>
                  </a:lnTo>
                  <a:lnTo>
                    <a:pt x="0" y="0"/>
                  </a:lnTo>
                  <a:lnTo>
                    <a:pt x="184726" y="0"/>
                  </a:lnTo>
                  <a:lnTo>
                    <a:pt x="184726" y="1065824"/>
                  </a:lnTo>
                  <a:close/>
                </a:path>
              </a:pathLst>
            </a:custGeom>
            <a:solidFill>
              <a:srgbClr val="BFA3AF"/>
            </a:solidFill>
          </p:spPr>
          <p:txBody>
            <a:bodyPr wrap="square" lIns="0" tIns="0" rIns="0" bIns="0" rtlCol="0"/>
            <a:lstStyle/>
            <a:p>
              <a:endParaRPr/>
            </a:p>
          </p:txBody>
        </p:sp>
        <p:sp>
          <p:nvSpPr>
            <p:cNvPr id="27" name="object 27"/>
            <p:cNvSpPr/>
            <p:nvPr/>
          </p:nvSpPr>
          <p:spPr>
            <a:xfrm>
              <a:off x="12775601" y="4249083"/>
              <a:ext cx="182880" cy="1409065"/>
            </a:xfrm>
            <a:custGeom>
              <a:avLst/>
              <a:gdLst/>
              <a:ahLst/>
              <a:cxnLst/>
              <a:rect l="l" t="t" r="r" b="b"/>
              <a:pathLst>
                <a:path w="182879" h="1409064">
                  <a:moveTo>
                    <a:pt x="182369" y="1409055"/>
                  </a:moveTo>
                  <a:lnTo>
                    <a:pt x="0" y="1409055"/>
                  </a:lnTo>
                  <a:lnTo>
                    <a:pt x="0" y="0"/>
                  </a:lnTo>
                  <a:lnTo>
                    <a:pt x="182369" y="0"/>
                  </a:lnTo>
                  <a:lnTo>
                    <a:pt x="182369" y="1409055"/>
                  </a:lnTo>
                  <a:close/>
                </a:path>
              </a:pathLst>
            </a:custGeom>
            <a:solidFill>
              <a:srgbClr val="273347"/>
            </a:solidFill>
          </p:spPr>
          <p:txBody>
            <a:bodyPr wrap="square" lIns="0" tIns="0" rIns="0" bIns="0" rtlCol="0"/>
            <a:lstStyle/>
            <a:p>
              <a:endParaRPr/>
            </a:p>
          </p:txBody>
        </p:sp>
        <p:sp>
          <p:nvSpPr>
            <p:cNvPr id="28" name="object 28"/>
            <p:cNvSpPr/>
            <p:nvPr/>
          </p:nvSpPr>
          <p:spPr>
            <a:xfrm>
              <a:off x="11576172" y="3610040"/>
              <a:ext cx="184785" cy="2048510"/>
            </a:xfrm>
            <a:custGeom>
              <a:avLst/>
              <a:gdLst/>
              <a:ahLst/>
              <a:cxnLst/>
              <a:rect l="l" t="t" r="r" b="b"/>
              <a:pathLst>
                <a:path w="184784" h="2048510">
                  <a:moveTo>
                    <a:pt x="184707" y="2048098"/>
                  </a:moveTo>
                  <a:lnTo>
                    <a:pt x="0" y="2048098"/>
                  </a:lnTo>
                  <a:lnTo>
                    <a:pt x="0" y="0"/>
                  </a:lnTo>
                  <a:lnTo>
                    <a:pt x="184707" y="0"/>
                  </a:lnTo>
                  <a:lnTo>
                    <a:pt x="184707" y="2048098"/>
                  </a:lnTo>
                  <a:close/>
                </a:path>
              </a:pathLst>
            </a:custGeom>
            <a:solidFill>
              <a:srgbClr val="A47D43"/>
            </a:solidFill>
          </p:spPr>
          <p:txBody>
            <a:bodyPr wrap="square" lIns="0" tIns="0" rIns="0" bIns="0" rtlCol="0"/>
            <a:lstStyle/>
            <a:p>
              <a:endParaRPr/>
            </a:p>
          </p:txBody>
        </p:sp>
        <p:sp>
          <p:nvSpPr>
            <p:cNvPr id="29" name="object 29"/>
            <p:cNvSpPr/>
            <p:nvPr/>
          </p:nvSpPr>
          <p:spPr>
            <a:xfrm>
              <a:off x="11760879" y="3456489"/>
              <a:ext cx="184785" cy="2202180"/>
            </a:xfrm>
            <a:custGeom>
              <a:avLst/>
              <a:gdLst/>
              <a:ahLst/>
              <a:cxnLst/>
              <a:rect l="l" t="t" r="r" b="b"/>
              <a:pathLst>
                <a:path w="184784" h="2202179">
                  <a:moveTo>
                    <a:pt x="184707" y="2201649"/>
                  </a:moveTo>
                  <a:lnTo>
                    <a:pt x="0" y="2201649"/>
                  </a:lnTo>
                  <a:lnTo>
                    <a:pt x="0" y="0"/>
                  </a:lnTo>
                  <a:lnTo>
                    <a:pt x="184707" y="0"/>
                  </a:lnTo>
                  <a:lnTo>
                    <a:pt x="184707" y="2201649"/>
                  </a:lnTo>
                  <a:close/>
                </a:path>
              </a:pathLst>
            </a:custGeom>
            <a:solidFill>
              <a:srgbClr val="BFA3AF"/>
            </a:solidFill>
          </p:spPr>
          <p:txBody>
            <a:bodyPr wrap="square" lIns="0" tIns="0" rIns="0" bIns="0" rtlCol="0"/>
            <a:lstStyle/>
            <a:p>
              <a:endParaRPr/>
            </a:p>
          </p:txBody>
        </p:sp>
        <p:sp>
          <p:nvSpPr>
            <p:cNvPr id="30" name="object 30"/>
            <p:cNvSpPr/>
            <p:nvPr/>
          </p:nvSpPr>
          <p:spPr>
            <a:xfrm>
              <a:off x="11945587" y="3090677"/>
              <a:ext cx="182880" cy="2567940"/>
            </a:xfrm>
            <a:custGeom>
              <a:avLst/>
              <a:gdLst/>
              <a:ahLst/>
              <a:cxnLst/>
              <a:rect l="l" t="t" r="r" b="b"/>
              <a:pathLst>
                <a:path w="182879" h="2567940">
                  <a:moveTo>
                    <a:pt x="182369" y="2567462"/>
                  </a:moveTo>
                  <a:lnTo>
                    <a:pt x="0" y="2567462"/>
                  </a:lnTo>
                  <a:lnTo>
                    <a:pt x="0" y="0"/>
                  </a:lnTo>
                  <a:lnTo>
                    <a:pt x="182369" y="0"/>
                  </a:lnTo>
                  <a:lnTo>
                    <a:pt x="182369" y="2567462"/>
                  </a:lnTo>
                  <a:close/>
                </a:path>
              </a:pathLst>
            </a:custGeom>
            <a:solidFill>
              <a:srgbClr val="273347"/>
            </a:solidFill>
          </p:spPr>
          <p:txBody>
            <a:bodyPr wrap="square" lIns="0" tIns="0" rIns="0" bIns="0" rtlCol="0"/>
            <a:lstStyle/>
            <a:p>
              <a:endParaRPr/>
            </a:p>
          </p:txBody>
        </p:sp>
        <p:sp>
          <p:nvSpPr>
            <p:cNvPr id="31" name="object 31"/>
            <p:cNvSpPr/>
            <p:nvPr/>
          </p:nvSpPr>
          <p:spPr>
            <a:xfrm>
              <a:off x="10746157" y="4854254"/>
              <a:ext cx="184785" cy="803910"/>
            </a:xfrm>
            <a:custGeom>
              <a:avLst/>
              <a:gdLst/>
              <a:ahLst/>
              <a:cxnLst/>
              <a:rect l="l" t="t" r="r" b="b"/>
              <a:pathLst>
                <a:path w="184784" h="803910">
                  <a:moveTo>
                    <a:pt x="184726" y="803865"/>
                  </a:moveTo>
                  <a:lnTo>
                    <a:pt x="0" y="803865"/>
                  </a:lnTo>
                  <a:lnTo>
                    <a:pt x="0" y="0"/>
                  </a:lnTo>
                  <a:lnTo>
                    <a:pt x="184726" y="0"/>
                  </a:lnTo>
                  <a:lnTo>
                    <a:pt x="184726" y="803865"/>
                  </a:lnTo>
                  <a:close/>
                </a:path>
              </a:pathLst>
            </a:custGeom>
            <a:solidFill>
              <a:srgbClr val="A47D43"/>
            </a:solidFill>
          </p:spPr>
          <p:txBody>
            <a:bodyPr wrap="square" lIns="0" tIns="0" rIns="0" bIns="0" rtlCol="0"/>
            <a:lstStyle/>
            <a:p>
              <a:endParaRPr/>
            </a:p>
          </p:txBody>
        </p:sp>
        <p:sp>
          <p:nvSpPr>
            <p:cNvPr id="32" name="object 32"/>
            <p:cNvSpPr/>
            <p:nvPr/>
          </p:nvSpPr>
          <p:spPr>
            <a:xfrm>
              <a:off x="10930864" y="5093613"/>
              <a:ext cx="184785" cy="565150"/>
            </a:xfrm>
            <a:custGeom>
              <a:avLst/>
              <a:gdLst/>
              <a:ahLst/>
              <a:cxnLst/>
              <a:rect l="l" t="t" r="r" b="b"/>
              <a:pathLst>
                <a:path w="184784" h="565150">
                  <a:moveTo>
                    <a:pt x="184707" y="564525"/>
                  </a:moveTo>
                  <a:lnTo>
                    <a:pt x="0" y="564525"/>
                  </a:lnTo>
                  <a:lnTo>
                    <a:pt x="0" y="0"/>
                  </a:lnTo>
                  <a:lnTo>
                    <a:pt x="184707" y="0"/>
                  </a:lnTo>
                  <a:lnTo>
                    <a:pt x="184707" y="564525"/>
                  </a:lnTo>
                  <a:close/>
                </a:path>
              </a:pathLst>
            </a:custGeom>
            <a:solidFill>
              <a:srgbClr val="BFA3AF"/>
            </a:solidFill>
          </p:spPr>
          <p:txBody>
            <a:bodyPr wrap="square" lIns="0" tIns="0" rIns="0" bIns="0" rtlCol="0"/>
            <a:lstStyle/>
            <a:p>
              <a:endParaRPr/>
            </a:p>
          </p:txBody>
        </p:sp>
        <p:sp>
          <p:nvSpPr>
            <p:cNvPr id="33" name="object 33"/>
            <p:cNvSpPr/>
            <p:nvPr/>
          </p:nvSpPr>
          <p:spPr>
            <a:xfrm>
              <a:off x="11115572" y="4912965"/>
              <a:ext cx="182880" cy="745490"/>
            </a:xfrm>
            <a:custGeom>
              <a:avLst/>
              <a:gdLst/>
              <a:ahLst/>
              <a:cxnLst/>
              <a:rect l="l" t="t" r="r" b="b"/>
              <a:pathLst>
                <a:path w="182879" h="745489">
                  <a:moveTo>
                    <a:pt x="182369" y="745173"/>
                  </a:moveTo>
                  <a:lnTo>
                    <a:pt x="0" y="745173"/>
                  </a:lnTo>
                  <a:lnTo>
                    <a:pt x="0" y="0"/>
                  </a:lnTo>
                  <a:lnTo>
                    <a:pt x="182369" y="0"/>
                  </a:lnTo>
                  <a:lnTo>
                    <a:pt x="182369" y="745173"/>
                  </a:lnTo>
                  <a:close/>
                </a:path>
              </a:pathLst>
            </a:custGeom>
            <a:solidFill>
              <a:srgbClr val="273347"/>
            </a:solidFill>
          </p:spPr>
          <p:txBody>
            <a:bodyPr wrap="square" lIns="0" tIns="0" rIns="0" bIns="0" rtlCol="0"/>
            <a:lstStyle/>
            <a:p>
              <a:endParaRPr/>
            </a:p>
          </p:txBody>
        </p:sp>
        <p:sp>
          <p:nvSpPr>
            <p:cNvPr id="34" name="object 34"/>
            <p:cNvSpPr/>
            <p:nvPr/>
          </p:nvSpPr>
          <p:spPr>
            <a:xfrm>
              <a:off x="9916142" y="3955530"/>
              <a:ext cx="184785" cy="1703070"/>
            </a:xfrm>
            <a:custGeom>
              <a:avLst/>
              <a:gdLst/>
              <a:ahLst/>
              <a:cxnLst/>
              <a:rect l="l" t="t" r="r" b="b"/>
              <a:pathLst>
                <a:path w="184784" h="1703070">
                  <a:moveTo>
                    <a:pt x="184707" y="1702608"/>
                  </a:moveTo>
                  <a:lnTo>
                    <a:pt x="0" y="1702608"/>
                  </a:lnTo>
                  <a:lnTo>
                    <a:pt x="0" y="0"/>
                  </a:lnTo>
                  <a:lnTo>
                    <a:pt x="184707" y="0"/>
                  </a:lnTo>
                  <a:lnTo>
                    <a:pt x="184707" y="1702608"/>
                  </a:lnTo>
                  <a:close/>
                </a:path>
              </a:pathLst>
            </a:custGeom>
            <a:solidFill>
              <a:srgbClr val="A47D43"/>
            </a:solidFill>
          </p:spPr>
          <p:txBody>
            <a:bodyPr wrap="square" lIns="0" tIns="0" rIns="0" bIns="0" rtlCol="0"/>
            <a:lstStyle/>
            <a:p>
              <a:endParaRPr/>
            </a:p>
          </p:txBody>
        </p:sp>
        <p:sp>
          <p:nvSpPr>
            <p:cNvPr id="35" name="object 35"/>
            <p:cNvSpPr/>
            <p:nvPr/>
          </p:nvSpPr>
          <p:spPr>
            <a:xfrm>
              <a:off x="10100850" y="4409408"/>
              <a:ext cx="184785" cy="1249045"/>
            </a:xfrm>
            <a:custGeom>
              <a:avLst/>
              <a:gdLst/>
              <a:ahLst/>
              <a:cxnLst/>
              <a:rect l="l" t="t" r="r" b="b"/>
              <a:pathLst>
                <a:path w="184784" h="1249045">
                  <a:moveTo>
                    <a:pt x="184726" y="1248730"/>
                  </a:moveTo>
                  <a:lnTo>
                    <a:pt x="0" y="1248730"/>
                  </a:lnTo>
                  <a:lnTo>
                    <a:pt x="0" y="0"/>
                  </a:lnTo>
                  <a:lnTo>
                    <a:pt x="184726" y="0"/>
                  </a:lnTo>
                  <a:lnTo>
                    <a:pt x="184726" y="1248730"/>
                  </a:lnTo>
                  <a:close/>
                </a:path>
              </a:pathLst>
            </a:custGeom>
            <a:solidFill>
              <a:srgbClr val="BFA3AF"/>
            </a:solidFill>
          </p:spPr>
          <p:txBody>
            <a:bodyPr wrap="square" lIns="0" tIns="0" rIns="0" bIns="0" rtlCol="0"/>
            <a:lstStyle/>
            <a:p>
              <a:endParaRPr/>
            </a:p>
          </p:txBody>
        </p:sp>
        <p:sp>
          <p:nvSpPr>
            <p:cNvPr id="36" name="object 36"/>
            <p:cNvSpPr/>
            <p:nvPr/>
          </p:nvSpPr>
          <p:spPr>
            <a:xfrm>
              <a:off x="10285557" y="4043596"/>
              <a:ext cx="184785" cy="1614805"/>
            </a:xfrm>
            <a:custGeom>
              <a:avLst/>
              <a:gdLst/>
              <a:ahLst/>
              <a:cxnLst/>
              <a:rect l="l" t="t" r="r" b="b"/>
              <a:pathLst>
                <a:path w="184784" h="1614804">
                  <a:moveTo>
                    <a:pt x="184707" y="1614542"/>
                  </a:moveTo>
                  <a:lnTo>
                    <a:pt x="0" y="1614542"/>
                  </a:lnTo>
                  <a:lnTo>
                    <a:pt x="0" y="0"/>
                  </a:lnTo>
                  <a:lnTo>
                    <a:pt x="184707" y="0"/>
                  </a:lnTo>
                  <a:lnTo>
                    <a:pt x="184707" y="1614542"/>
                  </a:lnTo>
                  <a:close/>
                </a:path>
              </a:pathLst>
            </a:custGeom>
            <a:solidFill>
              <a:srgbClr val="273347"/>
            </a:solidFill>
          </p:spPr>
          <p:txBody>
            <a:bodyPr wrap="square" lIns="0" tIns="0" rIns="0" bIns="0" rtlCol="0"/>
            <a:lstStyle/>
            <a:p>
              <a:endParaRPr/>
            </a:p>
          </p:txBody>
        </p:sp>
        <p:sp>
          <p:nvSpPr>
            <p:cNvPr id="37" name="object 37"/>
            <p:cNvSpPr/>
            <p:nvPr/>
          </p:nvSpPr>
          <p:spPr>
            <a:xfrm>
              <a:off x="9086128" y="3524232"/>
              <a:ext cx="184785" cy="2134235"/>
            </a:xfrm>
            <a:custGeom>
              <a:avLst/>
              <a:gdLst/>
              <a:ahLst/>
              <a:cxnLst/>
              <a:rect l="l" t="t" r="r" b="b"/>
              <a:pathLst>
                <a:path w="184784" h="2134235">
                  <a:moveTo>
                    <a:pt x="184707" y="2133906"/>
                  </a:moveTo>
                  <a:lnTo>
                    <a:pt x="0" y="2133906"/>
                  </a:lnTo>
                  <a:lnTo>
                    <a:pt x="0" y="0"/>
                  </a:lnTo>
                  <a:lnTo>
                    <a:pt x="184707" y="0"/>
                  </a:lnTo>
                  <a:lnTo>
                    <a:pt x="184707" y="2133906"/>
                  </a:lnTo>
                  <a:close/>
                </a:path>
              </a:pathLst>
            </a:custGeom>
            <a:solidFill>
              <a:srgbClr val="A47D43"/>
            </a:solidFill>
          </p:spPr>
          <p:txBody>
            <a:bodyPr wrap="square" lIns="0" tIns="0" rIns="0" bIns="0" rtlCol="0"/>
            <a:lstStyle/>
            <a:p>
              <a:endParaRPr/>
            </a:p>
          </p:txBody>
        </p:sp>
        <p:sp>
          <p:nvSpPr>
            <p:cNvPr id="38" name="object 38"/>
            <p:cNvSpPr/>
            <p:nvPr/>
          </p:nvSpPr>
          <p:spPr>
            <a:xfrm>
              <a:off x="9270835" y="4955888"/>
              <a:ext cx="184785" cy="702310"/>
            </a:xfrm>
            <a:custGeom>
              <a:avLst/>
              <a:gdLst/>
              <a:ahLst/>
              <a:cxnLst/>
              <a:rect l="l" t="t" r="r" b="b"/>
              <a:pathLst>
                <a:path w="184784" h="702310">
                  <a:moveTo>
                    <a:pt x="184707" y="702250"/>
                  </a:moveTo>
                  <a:lnTo>
                    <a:pt x="0" y="702250"/>
                  </a:lnTo>
                  <a:lnTo>
                    <a:pt x="0" y="0"/>
                  </a:lnTo>
                  <a:lnTo>
                    <a:pt x="184707" y="0"/>
                  </a:lnTo>
                  <a:lnTo>
                    <a:pt x="184707" y="702250"/>
                  </a:lnTo>
                  <a:close/>
                </a:path>
              </a:pathLst>
            </a:custGeom>
            <a:solidFill>
              <a:srgbClr val="BFA3AF"/>
            </a:solidFill>
          </p:spPr>
          <p:txBody>
            <a:bodyPr wrap="square" lIns="0" tIns="0" rIns="0" bIns="0" rtlCol="0"/>
            <a:lstStyle/>
            <a:p>
              <a:endParaRPr/>
            </a:p>
          </p:txBody>
        </p:sp>
        <p:sp>
          <p:nvSpPr>
            <p:cNvPr id="39" name="object 39"/>
            <p:cNvSpPr/>
            <p:nvPr/>
          </p:nvSpPr>
          <p:spPr>
            <a:xfrm>
              <a:off x="9455543" y="4332633"/>
              <a:ext cx="184785" cy="1325880"/>
            </a:xfrm>
            <a:custGeom>
              <a:avLst/>
              <a:gdLst/>
              <a:ahLst/>
              <a:cxnLst/>
              <a:rect l="l" t="t" r="r" b="b"/>
              <a:pathLst>
                <a:path w="184784" h="1325879">
                  <a:moveTo>
                    <a:pt x="184726" y="1325487"/>
                  </a:moveTo>
                  <a:lnTo>
                    <a:pt x="0" y="1325487"/>
                  </a:lnTo>
                  <a:lnTo>
                    <a:pt x="0" y="0"/>
                  </a:lnTo>
                  <a:lnTo>
                    <a:pt x="184726" y="0"/>
                  </a:lnTo>
                  <a:lnTo>
                    <a:pt x="184726" y="1325487"/>
                  </a:lnTo>
                  <a:close/>
                </a:path>
              </a:pathLst>
            </a:custGeom>
            <a:solidFill>
              <a:srgbClr val="273347"/>
            </a:solidFill>
          </p:spPr>
          <p:txBody>
            <a:bodyPr wrap="square" lIns="0" tIns="0" rIns="0" bIns="0" rtlCol="0"/>
            <a:lstStyle/>
            <a:p>
              <a:endParaRPr/>
            </a:p>
          </p:txBody>
        </p:sp>
        <p:sp>
          <p:nvSpPr>
            <p:cNvPr id="40" name="object 40"/>
            <p:cNvSpPr/>
            <p:nvPr/>
          </p:nvSpPr>
          <p:spPr>
            <a:xfrm>
              <a:off x="8256113" y="4637477"/>
              <a:ext cx="184785" cy="1021080"/>
            </a:xfrm>
            <a:custGeom>
              <a:avLst/>
              <a:gdLst/>
              <a:ahLst/>
              <a:cxnLst/>
              <a:rect l="l" t="t" r="r" b="b"/>
              <a:pathLst>
                <a:path w="184784" h="1021079">
                  <a:moveTo>
                    <a:pt x="184726" y="1020662"/>
                  </a:moveTo>
                  <a:lnTo>
                    <a:pt x="0" y="1020662"/>
                  </a:lnTo>
                  <a:lnTo>
                    <a:pt x="0" y="0"/>
                  </a:lnTo>
                  <a:lnTo>
                    <a:pt x="184726" y="0"/>
                  </a:lnTo>
                  <a:lnTo>
                    <a:pt x="184726" y="1020662"/>
                  </a:lnTo>
                  <a:close/>
                </a:path>
              </a:pathLst>
            </a:custGeom>
            <a:solidFill>
              <a:srgbClr val="A47D43"/>
            </a:solidFill>
          </p:spPr>
          <p:txBody>
            <a:bodyPr wrap="square" lIns="0" tIns="0" rIns="0" bIns="0" rtlCol="0"/>
            <a:lstStyle/>
            <a:p>
              <a:endParaRPr/>
            </a:p>
          </p:txBody>
        </p:sp>
        <p:sp>
          <p:nvSpPr>
            <p:cNvPr id="41" name="object 41"/>
            <p:cNvSpPr/>
            <p:nvPr/>
          </p:nvSpPr>
          <p:spPr>
            <a:xfrm>
              <a:off x="8440821" y="2363568"/>
              <a:ext cx="184785" cy="3295015"/>
            </a:xfrm>
            <a:custGeom>
              <a:avLst/>
              <a:gdLst/>
              <a:ahLst/>
              <a:cxnLst/>
              <a:rect l="l" t="t" r="r" b="b"/>
              <a:pathLst>
                <a:path w="184784" h="3295015">
                  <a:moveTo>
                    <a:pt x="184707" y="3294570"/>
                  </a:moveTo>
                  <a:lnTo>
                    <a:pt x="0" y="3294570"/>
                  </a:lnTo>
                  <a:lnTo>
                    <a:pt x="0" y="0"/>
                  </a:lnTo>
                  <a:lnTo>
                    <a:pt x="184707" y="0"/>
                  </a:lnTo>
                  <a:lnTo>
                    <a:pt x="184707" y="3294570"/>
                  </a:lnTo>
                  <a:close/>
                </a:path>
              </a:pathLst>
            </a:custGeom>
            <a:solidFill>
              <a:srgbClr val="BFA3AF"/>
            </a:solidFill>
          </p:spPr>
          <p:txBody>
            <a:bodyPr wrap="square" lIns="0" tIns="0" rIns="0" bIns="0" rtlCol="0"/>
            <a:lstStyle/>
            <a:p>
              <a:endParaRPr/>
            </a:p>
          </p:txBody>
        </p:sp>
        <p:sp>
          <p:nvSpPr>
            <p:cNvPr id="42" name="object 42"/>
            <p:cNvSpPr/>
            <p:nvPr/>
          </p:nvSpPr>
          <p:spPr>
            <a:xfrm>
              <a:off x="8625528" y="3795204"/>
              <a:ext cx="184785" cy="1863089"/>
            </a:xfrm>
            <a:custGeom>
              <a:avLst/>
              <a:gdLst/>
              <a:ahLst/>
              <a:cxnLst/>
              <a:rect l="l" t="t" r="r" b="b"/>
              <a:pathLst>
                <a:path w="184784" h="1863089">
                  <a:moveTo>
                    <a:pt x="184707" y="1862934"/>
                  </a:moveTo>
                  <a:lnTo>
                    <a:pt x="0" y="1862934"/>
                  </a:lnTo>
                  <a:lnTo>
                    <a:pt x="0" y="0"/>
                  </a:lnTo>
                  <a:lnTo>
                    <a:pt x="184707" y="0"/>
                  </a:lnTo>
                  <a:lnTo>
                    <a:pt x="184707" y="1862934"/>
                  </a:lnTo>
                  <a:close/>
                </a:path>
              </a:pathLst>
            </a:custGeom>
            <a:solidFill>
              <a:srgbClr val="273347"/>
            </a:solidFill>
          </p:spPr>
          <p:txBody>
            <a:bodyPr wrap="square" lIns="0" tIns="0" rIns="0" bIns="0" rtlCol="0"/>
            <a:lstStyle/>
            <a:p>
              <a:endParaRPr/>
            </a:p>
          </p:txBody>
        </p:sp>
        <p:sp>
          <p:nvSpPr>
            <p:cNvPr id="43" name="object 43"/>
            <p:cNvSpPr/>
            <p:nvPr/>
          </p:nvSpPr>
          <p:spPr>
            <a:xfrm>
              <a:off x="8118169" y="5658143"/>
              <a:ext cx="9958070" cy="0"/>
            </a:xfrm>
            <a:custGeom>
              <a:avLst/>
              <a:gdLst/>
              <a:ahLst/>
              <a:cxnLst/>
              <a:rect l="l" t="t" r="r" b="b"/>
              <a:pathLst>
                <a:path w="9958069">
                  <a:moveTo>
                    <a:pt x="0" y="0"/>
                  </a:moveTo>
                  <a:lnTo>
                    <a:pt x="9957837" y="0"/>
                  </a:lnTo>
                </a:path>
              </a:pathLst>
            </a:custGeom>
            <a:ln w="13548">
              <a:solidFill>
                <a:srgbClr val="D9D9D9"/>
              </a:solidFill>
            </a:ln>
          </p:spPr>
          <p:txBody>
            <a:bodyPr wrap="square" lIns="0" tIns="0" rIns="0" bIns="0" rtlCol="0"/>
            <a:lstStyle/>
            <a:p>
              <a:endParaRPr/>
            </a:p>
          </p:txBody>
        </p:sp>
        <p:sp>
          <p:nvSpPr>
            <p:cNvPr id="44" name="object 44"/>
            <p:cNvSpPr/>
            <p:nvPr/>
          </p:nvSpPr>
          <p:spPr>
            <a:xfrm>
              <a:off x="16518850" y="2151305"/>
              <a:ext cx="149860" cy="144780"/>
            </a:xfrm>
            <a:custGeom>
              <a:avLst/>
              <a:gdLst/>
              <a:ahLst/>
              <a:cxnLst/>
              <a:rect l="l" t="t" r="r" b="b"/>
              <a:pathLst>
                <a:path w="149859" h="144780">
                  <a:moveTo>
                    <a:pt x="149655" y="144518"/>
                  </a:moveTo>
                  <a:lnTo>
                    <a:pt x="0" y="144518"/>
                  </a:lnTo>
                  <a:lnTo>
                    <a:pt x="0" y="0"/>
                  </a:lnTo>
                  <a:lnTo>
                    <a:pt x="149655" y="0"/>
                  </a:lnTo>
                  <a:lnTo>
                    <a:pt x="149655" y="144518"/>
                  </a:lnTo>
                  <a:close/>
                </a:path>
              </a:pathLst>
            </a:custGeom>
            <a:solidFill>
              <a:srgbClr val="A47D43"/>
            </a:solidFill>
          </p:spPr>
          <p:txBody>
            <a:bodyPr wrap="square" lIns="0" tIns="0" rIns="0" bIns="0" rtlCol="0"/>
            <a:lstStyle/>
            <a:p>
              <a:endParaRPr/>
            </a:p>
          </p:txBody>
        </p:sp>
        <p:sp>
          <p:nvSpPr>
            <p:cNvPr id="45" name="object 45"/>
            <p:cNvSpPr/>
            <p:nvPr/>
          </p:nvSpPr>
          <p:spPr>
            <a:xfrm>
              <a:off x="16518850" y="2582603"/>
              <a:ext cx="149860" cy="144780"/>
            </a:xfrm>
            <a:custGeom>
              <a:avLst/>
              <a:gdLst/>
              <a:ahLst/>
              <a:cxnLst/>
              <a:rect l="l" t="t" r="r" b="b"/>
              <a:pathLst>
                <a:path w="149859" h="144780">
                  <a:moveTo>
                    <a:pt x="149655" y="144518"/>
                  </a:moveTo>
                  <a:lnTo>
                    <a:pt x="0" y="144518"/>
                  </a:lnTo>
                  <a:lnTo>
                    <a:pt x="0" y="0"/>
                  </a:lnTo>
                  <a:lnTo>
                    <a:pt x="149655" y="0"/>
                  </a:lnTo>
                  <a:lnTo>
                    <a:pt x="149655" y="144518"/>
                  </a:lnTo>
                  <a:close/>
                </a:path>
              </a:pathLst>
            </a:custGeom>
            <a:solidFill>
              <a:srgbClr val="BFA3AF"/>
            </a:solidFill>
          </p:spPr>
          <p:txBody>
            <a:bodyPr wrap="square" lIns="0" tIns="0" rIns="0" bIns="0" rtlCol="0"/>
            <a:lstStyle/>
            <a:p>
              <a:endParaRPr/>
            </a:p>
          </p:txBody>
        </p:sp>
        <p:sp>
          <p:nvSpPr>
            <p:cNvPr id="46" name="object 46"/>
            <p:cNvSpPr/>
            <p:nvPr/>
          </p:nvSpPr>
          <p:spPr>
            <a:xfrm>
              <a:off x="16518850" y="3013900"/>
              <a:ext cx="149860" cy="144780"/>
            </a:xfrm>
            <a:custGeom>
              <a:avLst/>
              <a:gdLst/>
              <a:ahLst/>
              <a:cxnLst/>
              <a:rect l="l" t="t" r="r" b="b"/>
              <a:pathLst>
                <a:path w="149859" h="144780">
                  <a:moveTo>
                    <a:pt x="149655" y="144537"/>
                  </a:moveTo>
                  <a:lnTo>
                    <a:pt x="0" y="144537"/>
                  </a:lnTo>
                  <a:lnTo>
                    <a:pt x="0" y="0"/>
                  </a:lnTo>
                  <a:lnTo>
                    <a:pt x="149655" y="0"/>
                  </a:lnTo>
                  <a:lnTo>
                    <a:pt x="149655" y="144537"/>
                  </a:lnTo>
                  <a:close/>
                </a:path>
              </a:pathLst>
            </a:custGeom>
            <a:solidFill>
              <a:srgbClr val="273347"/>
            </a:solidFill>
          </p:spPr>
          <p:txBody>
            <a:bodyPr wrap="square" lIns="0" tIns="0" rIns="0" bIns="0" rtlCol="0"/>
            <a:lstStyle/>
            <a:p>
              <a:endParaRPr/>
            </a:p>
          </p:txBody>
        </p:sp>
      </p:grpSp>
      <p:sp>
        <p:nvSpPr>
          <p:cNvPr id="47" name="object 47"/>
          <p:cNvSpPr txBox="1"/>
          <p:nvPr/>
        </p:nvSpPr>
        <p:spPr>
          <a:xfrm>
            <a:off x="7199124" y="5431080"/>
            <a:ext cx="640080"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0</a:t>
            </a:r>
            <a:r>
              <a:rPr sz="2350" spc="15" dirty="0">
                <a:solidFill>
                  <a:srgbClr val="595959"/>
                </a:solidFill>
                <a:latin typeface="Calibri"/>
                <a:cs typeface="Calibri"/>
              </a:rPr>
              <a:t>,</a:t>
            </a:r>
            <a:r>
              <a:rPr sz="2350" spc="50" dirty="0">
                <a:solidFill>
                  <a:srgbClr val="595959"/>
                </a:solidFill>
                <a:latin typeface="Calibri"/>
                <a:cs typeface="Calibri"/>
              </a:rPr>
              <a:t>0%</a:t>
            </a:r>
            <a:endParaRPr sz="2350">
              <a:latin typeface="Calibri"/>
              <a:cs typeface="Calibri"/>
            </a:endParaRPr>
          </a:p>
        </p:txBody>
      </p:sp>
      <p:sp>
        <p:nvSpPr>
          <p:cNvPr id="48" name="object 48"/>
          <p:cNvSpPr txBox="1"/>
          <p:nvPr/>
        </p:nvSpPr>
        <p:spPr>
          <a:xfrm>
            <a:off x="7041110" y="4834859"/>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1</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sp>
        <p:nvSpPr>
          <p:cNvPr id="49" name="object 49"/>
          <p:cNvSpPr txBox="1"/>
          <p:nvPr/>
        </p:nvSpPr>
        <p:spPr>
          <a:xfrm>
            <a:off x="7041110" y="4238634"/>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2</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sp>
        <p:nvSpPr>
          <p:cNvPr id="50" name="object 50"/>
          <p:cNvSpPr txBox="1"/>
          <p:nvPr/>
        </p:nvSpPr>
        <p:spPr>
          <a:xfrm>
            <a:off x="7041110" y="3642420"/>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3</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sp>
        <p:nvSpPr>
          <p:cNvPr id="51" name="object 51"/>
          <p:cNvSpPr txBox="1"/>
          <p:nvPr/>
        </p:nvSpPr>
        <p:spPr>
          <a:xfrm>
            <a:off x="7041110" y="3046193"/>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4</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sp>
        <p:nvSpPr>
          <p:cNvPr id="52" name="object 52"/>
          <p:cNvSpPr txBox="1"/>
          <p:nvPr/>
        </p:nvSpPr>
        <p:spPr>
          <a:xfrm>
            <a:off x="7041110" y="2449969"/>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5</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sp>
        <p:nvSpPr>
          <p:cNvPr id="53" name="object 53"/>
          <p:cNvSpPr txBox="1"/>
          <p:nvPr/>
        </p:nvSpPr>
        <p:spPr>
          <a:xfrm>
            <a:off x="7041110" y="1853755"/>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6</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sp>
        <p:nvSpPr>
          <p:cNvPr id="54" name="object 54"/>
          <p:cNvSpPr txBox="1"/>
          <p:nvPr/>
        </p:nvSpPr>
        <p:spPr>
          <a:xfrm>
            <a:off x="7041110" y="1257528"/>
            <a:ext cx="800735"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595959"/>
                </a:solidFill>
                <a:latin typeface="Calibri"/>
                <a:cs typeface="Calibri"/>
              </a:rPr>
              <a:t>7</a:t>
            </a:r>
            <a:r>
              <a:rPr sz="2350" spc="35" dirty="0">
                <a:solidFill>
                  <a:srgbClr val="595959"/>
                </a:solidFill>
                <a:latin typeface="Calibri"/>
                <a:cs typeface="Calibri"/>
              </a:rPr>
              <a:t>0</a:t>
            </a:r>
            <a:r>
              <a:rPr sz="2350" spc="15" dirty="0">
                <a:solidFill>
                  <a:srgbClr val="595959"/>
                </a:solidFill>
                <a:latin typeface="Calibri"/>
                <a:cs typeface="Calibri"/>
              </a:rPr>
              <a:t>,</a:t>
            </a:r>
            <a:r>
              <a:rPr sz="2350" spc="70" dirty="0">
                <a:solidFill>
                  <a:srgbClr val="595959"/>
                </a:solidFill>
                <a:latin typeface="Calibri"/>
                <a:cs typeface="Calibri"/>
              </a:rPr>
              <a:t>0%</a:t>
            </a:r>
            <a:endParaRPr sz="2350">
              <a:latin typeface="Calibri"/>
              <a:cs typeface="Calibri"/>
            </a:endParaRPr>
          </a:p>
        </p:txBody>
      </p:sp>
      <p:pic>
        <p:nvPicPr>
          <p:cNvPr id="55" name="object 55"/>
          <p:cNvPicPr/>
          <p:nvPr/>
        </p:nvPicPr>
        <p:blipFill>
          <a:blip r:embed="rId2" cstate="print"/>
          <a:stretch>
            <a:fillRect/>
          </a:stretch>
        </p:blipFill>
        <p:spPr>
          <a:xfrm>
            <a:off x="7133906" y="5939556"/>
            <a:ext cx="10557933" cy="4284919"/>
          </a:xfrm>
          <a:prstGeom prst="rect">
            <a:avLst/>
          </a:prstGeom>
        </p:spPr>
      </p:pic>
      <p:sp>
        <p:nvSpPr>
          <p:cNvPr id="56" name="object 56"/>
          <p:cNvSpPr txBox="1"/>
          <p:nvPr/>
        </p:nvSpPr>
        <p:spPr>
          <a:xfrm>
            <a:off x="16723957" y="1906594"/>
            <a:ext cx="2827655" cy="1320800"/>
          </a:xfrm>
          <a:prstGeom prst="rect">
            <a:avLst/>
          </a:prstGeom>
        </p:spPr>
        <p:txBody>
          <a:bodyPr vert="horz" wrap="square" lIns="0" tIns="11430" rIns="0" bIns="0" rtlCol="0">
            <a:spAutoFit/>
          </a:bodyPr>
          <a:lstStyle/>
          <a:p>
            <a:pPr marL="12700" marR="5080" algn="just">
              <a:lnSpc>
                <a:spcPct val="138200"/>
              </a:lnSpc>
              <a:spcBef>
                <a:spcPts val="90"/>
              </a:spcBef>
            </a:pPr>
            <a:r>
              <a:rPr sz="2050" spc="50" dirty="0">
                <a:solidFill>
                  <a:srgbClr val="595959"/>
                </a:solidFill>
                <a:latin typeface="Calibri"/>
                <a:cs typeface="Calibri"/>
              </a:rPr>
              <a:t>Hhx</a:t>
            </a:r>
            <a:r>
              <a:rPr sz="2050" spc="-25" dirty="0">
                <a:solidFill>
                  <a:srgbClr val="595959"/>
                </a:solidFill>
                <a:latin typeface="Calibri"/>
                <a:cs typeface="Calibri"/>
              </a:rPr>
              <a:t> </a:t>
            </a:r>
            <a:r>
              <a:rPr sz="2050" spc="30" dirty="0">
                <a:solidFill>
                  <a:srgbClr val="595959"/>
                </a:solidFill>
                <a:latin typeface="Calibri"/>
                <a:cs typeface="Calibri"/>
              </a:rPr>
              <a:t>-</a:t>
            </a:r>
            <a:r>
              <a:rPr sz="2050" spc="-30" dirty="0">
                <a:solidFill>
                  <a:srgbClr val="595959"/>
                </a:solidFill>
                <a:latin typeface="Calibri"/>
                <a:cs typeface="Calibri"/>
              </a:rPr>
              <a:t> </a:t>
            </a:r>
            <a:r>
              <a:rPr sz="2050" spc="45" dirty="0">
                <a:solidFill>
                  <a:srgbClr val="595959"/>
                </a:solidFill>
                <a:latin typeface="Calibri"/>
                <a:cs typeface="Calibri"/>
              </a:rPr>
              <a:t>Handelsgymnasium </a:t>
            </a:r>
            <a:r>
              <a:rPr sz="2050" spc="-450" dirty="0">
                <a:solidFill>
                  <a:srgbClr val="595959"/>
                </a:solidFill>
                <a:latin typeface="Calibri"/>
                <a:cs typeface="Calibri"/>
              </a:rPr>
              <a:t> </a:t>
            </a:r>
            <a:r>
              <a:rPr sz="2050" spc="45" dirty="0">
                <a:solidFill>
                  <a:srgbClr val="595959"/>
                </a:solidFill>
                <a:latin typeface="Calibri"/>
                <a:cs typeface="Calibri"/>
              </a:rPr>
              <a:t>Htx </a:t>
            </a:r>
            <a:r>
              <a:rPr sz="2050" spc="30" dirty="0">
                <a:solidFill>
                  <a:srgbClr val="595959"/>
                </a:solidFill>
                <a:latin typeface="Calibri"/>
                <a:cs typeface="Calibri"/>
              </a:rPr>
              <a:t>- </a:t>
            </a:r>
            <a:r>
              <a:rPr sz="2050" spc="35" dirty="0">
                <a:solidFill>
                  <a:srgbClr val="595959"/>
                </a:solidFill>
                <a:latin typeface="Calibri"/>
                <a:cs typeface="Calibri"/>
              </a:rPr>
              <a:t>Teknisk </a:t>
            </a:r>
            <a:r>
              <a:rPr sz="2050" spc="45" dirty="0">
                <a:solidFill>
                  <a:srgbClr val="595959"/>
                </a:solidFill>
                <a:latin typeface="Calibri"/>
                <a:cs typeface="Calibri"/>
              </a:rPr>
              <a:t>gymnasium </a:t>
            </a:r>
            <a:r>
              <a:rPr sz="2050" spc="-450" dirty="0">
                <a:solidFill>
                  <a:srgbClr val="595959"/>
                </a:solidFill>
                <a:latin typeface="Calibri"/>
                <a:cs typeface="Calibri"/>
              </a:rPr>
              <a:t> </a:t>
            </a:r>
            <a:r>
              <a:rPr sz="2050" spc="40" dirty="0">
                <a:solidFill>
                  <a:srgbClr val="595959"/>
                </a:solidFill>
                <a:latin typeface="Calibri"/>
                <a:cs typeface="Calibri"/>
              </a:rPr>
              <a:t>Stx</a:t>
            </a:r>
            <a:r>
              <a:rPr sz="2050" spc="5" dirty="0">
                <a:solidFill>
                  <a:srgbClr val="595959"/>
                </a:solidFill>
                <a:latin typeface="Calibri"/>
                <a:cs typeface="Calibri"/>
              </a:rPr>
              <a:t> </a:t>
            </a:r>
            <a:r>
              <a:rPr sz="2050" spc="30" dirty="0">
                <a:solidFill>
                  <a:srgbClr val="595959"/>
                </a:solidFill>
                <a:latin typeface="Calibri"/>
                <a:cs typeface="Calibri"/>
              </a:rPr>
              <a:t>-</a:t>
            </a:r>
            <a:r>
              <a:rPr sz="2050" spc="5" dirty="0">
                <a:solidFill>
                  <a:srgbClr val="595959"/>
                </a:solidFill>
                <a:latin typeface="Calibri"/>
                <a:cs typeface="Calibri"/>
              </a:rPr>
              <a:t> </a:t>
            </a:r>
            <a:r>
              <a:rPr sz="2050" spc="45" dirty="0">
                <a:solidFill>
                  <a:srgbClr val="595959"/>
                </a:solidFill>
                <a:latin typeface="Calibri"/>
                <a:cs typeface="Calibri"/>
              </a:rPr>
              <a:t>Alment</a:t>
            </a:r>
            <a:r>
              <a:rPr sz="2050" dirty="0">
                <a:solidFill>
                  <a:srgbClr val="595959"/>
                </a:solidFill>
                <a:latin typeface="Calibri"/>
                <a:cs typeface="Calibri"/>
              </a:rPr>
              <a:t> </a:t>
            </a:r>
            <a:r>
              <a:rPr sz="2050" spc="45" dirty="0">
                <a:solidFill>
                  <a:srgbClr val="595959"/>
                </a:solidFill>
                <a:latin typeface="Calibri"/>
                <a:cs typeface="Calibri"/>
              </a:rPr>
              <a:t>gymnasium</a:t>
            </a:r>
            <a:endParaRPr sz="205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261735" cy="11308715"/>
          </a:xfrm>
          <a:custGeom>
            <a:avLst/>
            <a:gdLst/>
            <a:ahLst/>
            <a:cxnLst/>
            <a:rect l="l" t="t" r="r" b="b"/>
            <a:pathLst>
              <a:path w="6261735" h="11308715">
                <a:moveTo>
                  <a:pt x="6261589" y="0"/>
                </a:moveTo>
                <a:lnTo>
                  <a:pt x="0" y="0"/>
                </a:lnTo>
                <a:lnTo>
                  <a:pt x="0" y="11308556"/>
                </a:lnTo>
                <a:lnTo>
                  <a:pt x="6261589" y="11308556"/>
                </a:lnTo>
                <a:lnTo>
                  <a:pt x="6261589" y="0"/>
                </a:lnTo>
                <a:close/>
              </a:path>
            </a:pathLst>
          </a:custGeom>
          <a:solidFill>
            <a:srgbClr val="D3C1A5"/>
          </a:solidFill>
        </p:spPr>
        <p:txBody>
          <a:bodyPr wrap="square" lIns="0" tIns="0" rIns="0" bIns="0" rtlCol="0"/>
          <a:lstStyle/>
          <a:p>
            <a:endParaRPr/>
          </a:p>
        </p:txBody>
      </p:sp>
      <p:sp>
        <p:nvSpPr>
          <p:cNvPr id="3" name="object 3"/>
          <p:cNvSpPr txBox="1"/>
          <p:nvPr/>
        </p:nvSpPr>
        <p:spPr>
          <a:xfrm>
            <a:off x="364251" y="2091586"/>
            <a:ext cx="5327015" cy="8569960"/>
          </a:xfrm>
          <a:prstGeom prst="rect">
            <a:avLst/>
          </a:prstGeom>
        </p:spPr>
        <p:txBody>
          <a:bodyPr vert="horz" wrap="square" lIns="0" tIns="12065" rIns="0" bIns="0" rtlCol="0">
            <a:spAutoFit/>
          </a:bodyPr>
          <a:lstStyle/>
          <a:p>
            <a:pPr marL="12700" marR="5080" algn="just">
              <a:lnSpc>
                <a:spcPct val="100000"/>
              </a:lnSpc>
              <a:spcBef>
                <a:spcPts val="95"/>
              </a:spcBef>
            </a:pPr>
            <a:r>
              <a:rPr sz="3300" spc="-5" dirty="0">
                <a:solidFill>
                  <a:srgbClr val="273347"/>
                </a:solidFill>
                <a:latin typeface="Titillium Web"/>
                <a:cs typeface="Titillium Web"/>
              </a:rPr>
              <a:t>Informanterne</a:t>
            </a:r>
            <a:r>
              <a:rPr sz="3300" spc="-25" dirty="0">
                <a:solidFill>
                  <a:srgbClr val="273347"/>
                </a:solidFill>
                <a:latin typeface="Titillium Web"/>
                <a:cs typeface="Titillium Web"/>
              </a:rPr>
              <a:t> </a:t>
            </a:r>
            <a:r>
              <a:rPr sz="3300" spc="-10" dirty="0">
                <a:solidFill>
                  <a:srgbClr val="273347"/>
                </a:solidFill>
                <a:latin typeface="Titillium Web"/>
                <a:cs typeface="Titillium Web"/>
              </a:rPr>
              <a:t>oplever</a:t>
            </a:r>
            <a:r>
              <a:rPr sz="3300" spc="-25" dirty="0">
                <a:solidFill>
                  <a:srgbClr val="273347"/>
                </a:solidFill>
                <a:latin typeface="Titillium Web"/>
                <a:cs typeface="Titillium Web"/>
              </a:rPr>
              <a:t> </a:t>
            </a:r>
            <a:r>
              <a:rPr sz="3300" spc="-5" dirty="0">
                <a:solidFill>
                  <a:srgbClr val="273347"/>
                </a:solidFill>
                <a:latin typeface="Titillium Web"/>
                <a:cs typeface="Titillium Web"/>
              </a:rPr>
              <a:t>i</a:t>
            </a:r>
            <a:r>
              <a:rPr sz="3300" spc="-20" dirty="0">
                <a:solidFill>
                  <a:srgbClr val="273347"/>
                </a:solidFill>
                <a:latin typeface="Titillium Web"/>
                <a:cs typeface="Titillium Web"/>
              </a:rPr>
              <a:t> </a:t>
            </a:r>
            <a:r>
              <a:rPr sz="3300" spc="-5" dirty="0">
                <a:solidFill>
                  <a:srgbClr val="273347"/>
                </a:solidFill>
                <a:latin typeface="Titillium Web"/>
                <a:cs typeface="Titillium Web"/>
              </a:rPr>
              <a:t>særlig </a:t>
            </a:r>
            <a:r>
              <a:rPr sz="3300" spc="-715" dirty="0">
                <a:solidFill>
                  <a:srgbClr val="273347"/>
                </a:solidFill>
                <a:latin typeface="Titillium Web"/>
                <a:cs typeface="Titillium Web"/>
              </a:rPr>
              <a:t> </a:t>
            </a:r>
            <a:r>
              <a:rPr sz="3300" spc="-5" dirty="0">
                <a:solidFill>
                  <a:srgbClr val="273347"/>
                </a:solidFill>
                <a:latin typeface="Titillium Web"/>
                <a:cs typeface="Titillium Web"/>
              </a:rPr>
              <a:t>grad, at </a:t>
            </a:r>
            <a:r>
              <a:rPr sz="3300" spc="-10" dirty="0">
                <a:solidFill>
                  <a:srgbClr val="273347"/>
                </a:solidFill>
                <a:latin typeface="Titillium Web"/>
                <a:cs typeface="Titillium Web"/>
              </a:rPr>
              <a:t>brobygningsforløb </a:t>
            </a:r>
            <a:r>
              <a:rPr sz="3300" spc="-5" dirty="0">
                <a:solidFill>
                  <a:srgbClr val="273347"/>
                </a:solidFill>
                <a:latin typeface="Titillium Web"/>
                <a:cs typeface="Titillium Web"/>
              </a:rPr>
              <a:t>gi- </a:t>
            </a:r>
            <a:r>
              <a:rPr sz="3300" spc="-715" dirty="0">
                <a:solidFill>
                  <a:srgbClr val="273347"/>
                </a:solidFill>
                <a:latin typeface="Titillium Web"/>
                <a:cs typeface="Titillium Web"/>
              </a:rPr>
              <a:t> </a:t>
            </a:r>
            <a:r>
              <a:rPr sz="3300" spc="-15" dirty="0">
                <a:solidFill>
                  <a:srgbClr val="273347"/>
                </a:solidFill>
                <a:latin typeface="Titillium Web"/>
                <a:cs typeface="Titillium Web"/>
              </a:rPr>
              <a:t>ver </a:t>
            </a:r>
            <a:r>
              <a:rPr sz="3300" spc="-5" dirty="0">
                <a:solidFill>
                  <a:srgbClr val="273347"/>
                </a:solidFill>
                <a:latin typeface="Titillium Web"/>
                <a:cs typeface="Titillium Web"/>
              </a:rPr>
              <a:t>indblik i, </a:t>
            </a:r>
            <a:r>
              <a:rPr sz="3300" spc="-15" dirty="0">
                <a:solidFill>
                  <a:srgbClr val="273347"/>
                </a:solidFill>
                <a:latin typeface="Titillium Web"/>
                <a:cs typeface="Titillium Web"/>
              </a:rPr>
              <a:t>hvilke </a:t>
            </a:r>
            <a:r>
              <a:rPr sz="3300" spc="-5" dirty="0">
                <a:solidFill>
                  <a:srgbClr val="273347"/>
                </a:solidFill>
                <a:latin typeface="Titillium Web"/>
                <a:cs typeface="Titillium Web"/>
              </a:rPr>
              <a:t>fag uddan- </a:t>
            </a:r>
            <a:r>
              <a:rPr sz="3300" dirty="0">
                <a:solidFill>
                  <a:srgbClr val="273347"/>
                </a:solidFill>
                <a:latin typeface="Titillium Web"/>
                <a:cs typeface="Titillium Web"/>
              </a:rPr>
              <a:t> </a:t>
            </a:r>
            <a:r>
              <a:rPr sz="3300" spc="-5" dirty="0">
                <a:solidFill>
                  <a:srgbClr val="273347"/>
                </a:solidFill>
                <a:latin typeface="Titillium Web"/>
                <a:cs typeface="Titillium Web"/>
              </a:rPr>
              <a:t>nelsen</a:t>
            </a:r>
            <a:r>
              <a:rPr sz="3300" spc="-10" dirty="0">
                <a:solidFill>
                  <a:srgbClr val="273347"/>
                </a:solidFill>
                <a:latin typeface="Titillium Web"/>
                <a:cs typeface="Titillium Web"/>
              </a:rPr>
              <a:t> </a:t>
            </a:r>
            <a:r>
              <a:rPr sz="3300" spc="-50" dirty="0">
                <a:solidFill>
                  <a:srgbClr val="273347"/>
                </a:solidFill>
                <a:latin typeface="Titillium Web"/>
                <a:cs typeface="Titillium Web"/>
              </a:rPr>
              <a:t>har.</a:t>
            </a:r>
            <a:endParaRPr sz="3300">
              <a:latin typeface="Titillium Web"/>
              <a:cs typeface="Titillium Web"/>
            </a:endParaRPr>
          </a:p>
          <a:p>
            <a:pPr marL="12700" marR="45085">
              <a:lnSpc>
                <a:spcPct val="100000"/>
              </a:lnSpc>
              <a:spcBef>
                <a:spcPts val="3950"/>
              </a:spcBef>
            </a:pPr>
            <a:r>
              <a:rPr sz="3300" spc="-10" dirty="0">
                <a:solidFill>
                  <a:srgbClr val="273347"/>
                </a:solidFill>
                <a:latin typeface="Titillium Web"/>
                <a:cs typeface="Titillium Web"/>
              </a:rPr>
              <a:t>Derudover oplever </a:t>
            </a:r>
            <a:r>
              <a:rPr sz="3300" spc="-5" dirty="0">
                <a:solidFill>
                  <a:srgbClr val="273347"/>
                </a:solidFill>
                <a:latin typeface="Titillium Web"/>
                <a:cs typeface="Titillium Web"/>
              </a:rPr>
              <a:t>44% ’i høj </a:t>
            </a:r>
            <a:r>
              <a:rPr sz="3300" dirty="0">
                <a:solidFill>
                  <a:srgbClr val="273347"/>
                </a:solidFill>
                <a:latin typeface="Titillium Web"/>
                <a:cs typeface="Titillium Web"/>
              </a:rPr>
              <a:t> </a:t>
            </a:r>
            <a:r>
              <a:rPr sz="3300" spc="-5" dirty="0">
                <a:solidFill>
                  <a:srgbClr val="273347"/>
                </a:solidFill>
                <a:latin typeface="Titillium Web"/>
                <a:cs typeface="Titillium Web"/>
              </a:rPr>
              <a:t>grad’</a:t>
            </a:r>
            <a:r>
              <a:rPr sz="3300" spc="-15" dirty="0">
                <a:solidFill>
                  <a:srgbClr val="273347"/>
                </a:solidFill>
                <a:latin typeface="Titillium Web"/>
                <a:cs typeface="Titillium Web"/>
              </a:rPr>
              <a:t> </a:t>
            </a:r>
            <a:r>
              <a:rPr sz="3300" spc="-5" dirty="0">
                <a:solidFill>
                  <a:srgbClr val="273347"/>
                </a:solidFill>
                <a:latin typeface="Titillium Web"/>
                <a:cs typeface="Titillium Web"/>
              </a:rPr>
              <a:t>at</a:t>
            </a:r>
            <a:r>
              <a:rPr sz="3300" spc="-10" dirty="0">
                <a:solidFill>
                  <a:srgbClr val="273347"/>
                </a:solidFill>
                <a:latin typeface="Titillium Web"/>
                <a:cs typeface="Titillium Web"/>
              </a:rPr>
              <a:t> </a:t>
            </a:r>
            <a:r>
              <a:rPr sz="3300" spc="-5" dirty="0">
                <a:solidFill>
                  <a:srgbClr val="273347"/>
                </a:solidFill>
                <a:latin typeface="Titillium Web"/>
                <a:cs typeface="Titillium Web"/>
              </a:rPr>
              <a:t>få</a:t>
            </a:r>
            <a:r>
              <a:rPr sz="3300" spc="-15" dirty="0">
                <a:solidFill>
                  <a:srgbClr val="273347"/>
                </a:solidFill>
                <a:latin typeface="Titillium Web"/>
                <a:cs typeface="Titillium Web"/>
              </a:rPr>
              <a:t> </a:t>
            </a:r>
            <a:r>
              <a:rPr sz="3300" spc="-5" dirty="0">
                <a:solidFill>
                  <a:srgbClr val="273347"/>
                </a:solidFill>
                <a:latin typeface="Titillium Web"/>
                <a:cs typeface="Titillium Web"/>
              </a:rPr>
              <a:t>en</a:t>
            </a:r>
            <a:r>
              <a:rPr sz="3300" spc="-10" dirty="0">
                <a:solidFill>
                  <a:srgbClr val="273347"/>
                </a:solidFill>
                <a:latin typeface="Titillium Web"/>
                <a:cs typeface="Titillium Web"/>
              </a:rPr>
              <a:t> </a:t>
            </a:r>
            <a:r>
              <a:rPr sz="3300" spc="-5" dirty="0">
                <a:solidFill>
                  <a:srgbClr val="273347"/>
                </a:solidFill>
                <a:latin typeface="Titillium Web"/>
                <a:cs typeface="Titillium Web"/>
              </a:rPr>
              <a:t>fornemmelse</a:t>
            </a:r>
            <a:r>
              <a:rPr sz="3300" spc="-10" dirty="0">
                <a:solidFill>
                  <a:srgbClr val="273347"/>
                </a:solidFill>
                <a:latin typeface="Titillium Web"/>
                <a:cs typeface="Titillium Web"/>
              </a:rPr>
              <a:t> </a:t>
            </a:r>
            <a:r>
              <a:rPr sz="3300" spc="-50" dirty="0">
                <a:solidFill>
                  <a:srgbClr val="273347"/>
                </a:solidFill>
                <a:latin typeface="Titillium Web"/>
                <a:cs typeface="Titillium Web"/>
              </a:rPr>
              <a:t>af, </a:t>
            </a:r>
            <a:r>
              <a:rPr sz="3300" spc="-710" dirty="0">
                <a:solidFill>
                  <a:srgbClr val="273347"/>
                </a:solidFill>
                <a:latin typeface="Titillium Web"/>
                <a:cs typeface="Titillium Web"/>
              </a:rPr>
              <a:t> </a:t>
            </a:r>
            <a:r>
              <a:rPr sz="3300" spc="-15" dirty="0">
                <a:solidFill>
                  <a:srgbClr val="273347"/>
                </a:solidFill>
                <a:latin typeface="Titillium Web"/>
                <a:cs typeface="Titillium Web"/>
              </a:rPr>
              <a:t>hvordan </a:t>
            </a:r>
            <a:r>
              <a:rPr sz="3300" spc="-10" dirty="0">
                <a:solidFill>
                  <a:srgbClr val="273347"/>
                </a:solidFill>
                <a:latin typeface="Titillium Web"/>
                <a:cs typeface="Titillium Web"/>
              </a:rPr>
              <a:t>deres </a:t>
            </a:r>
            <a:r>
              <a:rPr sz="3300" spc="-15" dirty="0">
                <a:solidFill>
                  <a:srgbClr val="273347"/>
                </a:solidFill>
                <a:latin typeface="Titillium Web"/>
                <a:cs typeface="Titillium Web"/>
              </a:rPr>
              <a:t>hverdag </a:t>
            </a:r>
            <a:r>
              <a:rPr sz="3300" spc="-5" dirty="0">
                <a:solidFill>
                  <a:srgbClr val="273347"/>
                </a:solidFill>
                <a:latin typeface="Titillium Web"/>
                <a:cs typeface="Titillium Web"/>
              </a:rPr>
              <a:t>vil se </a:t>
            </a:r>
            <a:r>
              <a:rPr sz="3300" dirty="0">
                <a:solidFill>
                  <a:srgbClr val="273347"/>
                </a:solidFill>
                <a:latin typeface="Titillium Web"/>
                <a:cs typeface="Titillium Web"/>
              </a:rPr>
              <a:t> </a:t>
            </a:r>
            <a:r>
              <a:rPr sz="3300" spc="-5" dirty="0">
                <a:solidFill>
                  <a:srgbClr val="273347"/>
                </a:solidFill>
                <a:latin typeface="Titillium Web"/>
                <a:cs typeface="Titillium Web"/>
              </a:rPr>
              <a:t>ud,</a:t>
            </a:r>
            <a:r>
              <a:rPr sz="3300" spc="-10" dirty="0">
                <a:solidFill>
                  <a:srgbClr val="273347"/>
                </a:solidFill>
                <a:latin typeface="Titillium Web"/>
                <a:cs typeface="Titillium Web"/>
              </a:rPr>
              <a:t> hvis</a:t>
            </a:r>
            <a:r>
              <a:rPr sz="3300" spc="-5" dirty="0">
                <a:solidFill>
                  <a:srgbClr val="273347"/>
                </a:solidFill>
                <a:latin typeface="Titillium Web"/>
                <a:cs typeface="Titillium Web"/>
              </a:rPr>
              <a:t> de </a:t>
            </a:r>
            <a:r>
              <a:rPr sz="3300" spc="-10" dirty="0">
                <a:solidFill>
                  <a:srgbClr val="273347"/>
                </a:solidFill>
                <a:latin typeface="Titillium Web"/>
                <a:cs typeface="Titillium Web"/>
              </a:rPr>
              <a:t>vælger</a:t>
            </a:r>
            <a:r>
              <a:rPr sz="3300" spc="-5" dirty="0">
                <a:solidFill>
                  <a:srgbClr val="273347"/>
                </a:solidFill>
                <a:latin typeface="Titillium Web"/>
                <a:cs typeface="Titillium Web"/>
              </a:rPr>
              <a:t> uddannel- </a:t>
            </a:r>
            <a:r>
              <a:rPr sz="3300" dirty="0">
                <a:solidFill>
                  <a:srgbClr val="273347"/>
                </a:solidFill>
                <a:latin typeface="Titillium Web"/>
                <a:cs typeface="Titillium Web"/>
              </a:rPr>
              <a:t> </a:t>
            </a:r>
            <a:r>
              <a:rPr sz="3300" spc="-5" dirty="0">
                <a:solidFill>
                  <a:srgbClr val="273347"/>
                </a:solidFill>
                <a:latin typeface="Titillium Web"/>
                <a:cs typeface="Titillium Web"/>
              </a:rPr>
              <a:t>sen. 36% </a:t>
            </a:r>
            <a:r>
              <a:rPr sz="3300" spc="-10" dirty="0">
                <a:solidFill>
                  <a:srgbClr val="273347"/>
                </a:solidFill>
                <a:latin typeface="Titillium Web"/>
                <a:cs typeface="Titillium Web"/>
              </a:rPr>
              <a:t>oplever </a:t>
            </a:r>
            <a:r>
              <a:rPr sz="3300" spc="-5" dirty="0">
                <a:solidFill>
                  <a:srgbClr val="273347"/>
                </a:solidFill>
                <a:latin typeface="Titillium Web"/>
                <a:cs typeface="Titillium Web"/>
              </a:rPr>
              <a:t>dette indblik </a:t>
            </a:r>
            <a:r>
              <a:rPr sz="3300" spc="-715" dirty="0">
                <a:solidFill>
                  <a:srgbClr val="273347"/>
                </a:solidFill>
                <a:latin typeface="Titillium Web"/>
                <a:cs typeface="Titillium Web"/>
              </a:rPr>
              <a:t> </a:t>
            </a:r>
            <a:r>
              <a:rPr sz="3300" spc="-5" dirty="0">
                <a:solidFill>
                  <a:srgbClr val="273347"/>
                </a:solidFill>
                <a:latin typeface="Titillium Web"/>
                <a:cs typeface="Titillium Web"/>
              </a:rPr>
              <a:t>’i</a:t>
            </a:r>
            <a:r>
              <a:rPr sz="3300" spc="-10" dirty="0">
                <a:solidFill>
                  <a:srgbClr val="273347"/>
                </a:solidFill>
                <a:latin typeface="Titillium Web"/>
                <a:cs typeface="Titillium Web"/>
              </a:rPr>
              <a:t> </a:t>
            </a:r>
            <a:r>
              <a:rPr sz="3300" spc="-5" dirty="0">
                <a:solidFill>
                  <a:srgbClr val="273347"/>
                </a:solidFill>
                <a:latin typeface="Titillium Web"/>
                <a:cs typeface="Titillium Web"/>
              </a:rPr>
              <a:t>nogen </a:t>
            </a:r>
            <a:r>
              <a:rPr sz="3300" spc="-90" dirty="0">
                <a:solidFill>
                  <a:srgbClr val="273347"/>
                </a:solidFill>
                <a:latin typeface="Titillium Web"/>
                <a:cs typeface="Titillium Web"/>
              </a:rPr>
              <a:t>grad’.</a:t>
            </a:r>
            <a:endParaRPr sz="3300">
              <a:latin typeface="Titillium Web"/>
              <a:cs typeface="Titillium Web"/>
            </a:endParaRPr>
          </a:p>
          <a:p>
            <a:pPr marL="12700" marR="69850">
              <a:lnSpc>
                <a:spcPct val="100000"/>
              </a:lnSpc>
              <a:spcBef>
                <a:spcPts val="3940"/>
              </a:spcBef>
            </a:pPr>
            <a:r>
              <a:rPr sz="3300" spc="-5" dirty="0">
                <a:solidFill>
                  <a:srgbClr val="273347"/>
                </a:solidFill>
                <a:latin typeface="Titillium Web"/>
                <a:cs typeface="Titillium Web"/>
              </a:rPr>
              <a:t>Der opnåes </a:t>
            </a:r>
            <a:r>
              <a:rPr sz="3300" spc="-10" dirty="0">
                <a:solidFill>
                  <a:srgbClr val="273347"/>
                </a:solidFill>
                <a:latin typeface="Titillium Web"/>
                <a:cs typeface="Titillium Web"/>
              </a:rPr>
              <a:t>ringere</a:t>
            </a:r>
            <a:r>
              <a:rPr sz="3300" spc="-5" dirty="0">
                <a:solidFill>
                  <a:srgbClr val="273347"/>
                </a:solidFill>
                <a:latin typeface="Titillium Web"/>
                <a:cs typeface="Titillium Web"/>
              </a:rPr>
              <a:t> indblik i, </a:t>
            </a:r>
            <a:r>
              <a:rPr sz="3300" dirty="0">
                <a:solidFill>
                  <a:srgbClr val="273347"/>
                </a:solidFill>
                <a:latin typeface="Titillium Web"/>
                <a:cs typeface="Titillium Web"/>
              </a:rPr>
              <a:t> </a:t>
            </a:r>
            <a:r>
              <a:rPr sz="3300" spc="-15" dirty="0">
                <a:solidFill>
                  <a:srgbClr val="273347"/>
                </a:solidFill>
                <a:latin typeface="Titillium Web"/>
                <a:cs typeface="Titillium Web"/>
              </a:rPr>
              <a:t>hvad</a:t>
            </a:r>
            <a:r>
              <a:rPr sz="3300" spc="-10" dirty="0">
                <a:solidFill>
                  <a:srgbClr val="273347"/>
                </a:solidFill>
                <a:latin typeface="Titillium Web"/>
                <a:cs typeface="Titillium Web"/>
              </a:rPr>
              <a:t> </a:t>
            </a:r>
            <a:r>
              <a:rPr sz="3300" spc="-5" dirty="0">
                <a:solidFill>
                  <a:srgbClr val="273347"/>
                </a:solidFill>
                <a:latin typeface="Titillium Web"/>
                <a:cs typeface="Titillium Web"/>
              </a:rPr>
              <a:t>uddannelsen</a:t>
            </a:r>
            <a:r>
              <a:rPr sz="3300" spc="-10" dirty="0">
                <a:solidFill>
                  <a:srgbClr val="273347"/>
                </a:solidFill>
                <a:latin typeface="Titillium Web"/>
                <a:cs typeface="Titillium Web"/>
              </a:rPr>
              <a:t> kan </a:t>
            </a:r>
            <a:r>
              <a:rPr sz="3300" spc="-5" dirty="0">
                <a:solidFill>
                  <a:srgbClr val="273347"/>
                </a:solidFill>
                <a:latin typeface="Titillium Web"/>
                <a:cs typeface="Titillium Web"/>
              </a:rPr>
              <a:t>bruges </a:t>
            </a:r>
            <a:r>
              <a:rPr sz="3300" spc="-715" dirty="0">
                <a:solidFill>
                  <a:srgbClr val="273347"/>
                </a:solidFill>
                <a:latin typeface="Titillium Web"/>
                <a:cs typeface="Titillium Web"/>
              </a:rPr>
              <a:t> </a:t>
            </a:r>
            <a:r>
              <a:rPr sz="3300" spc="-5" dirty="0">
                <a:solidFill>
                  <a:srgbClr val="273347"/>
                </a:solidFill>
                <a:latin typeface="Titillium Web"/>
                <a:cs typeface="Titillium Web"/>
              </a:rPr>
              <a:t>til,</a:t>
            </a:r>
            <a:r>
              <a:rPr sz="3300" spc="-10" dirty="0">
                <a:solidFill>
                  <a:srgbClr val="273347"/>
                </a:solidFill>
                <a:latin typeface="Titillium Web"/>
                <a:cs typeface="Titillium Web"/>
              </a:rPr>
              <a:t> </a:t>
            </a:r>
            <a:r>
              <a:rPr sz="3300" spc="-5" dirty="0">
                <a:solidFill>
                  <a:srgbClr val="273347"/>
                </a:solidFill>
                <a:latin typeface="Titillium Web"/>
                <a:cs typeface="Titillium Web"/>
              </a:rPr>
              <a:t>og </a:t>
            </a:r>
            <a:r>
              <a:rPr sz="3300" spc="-15" dirty="0">
                <a:solidFill>
                  <a:srgbClr val="273347"/>
                </a:solidFill>
                <a:latin typeface="Titillium Web"/>
                <a:cs typeface="Titillium Web"/>
              </a:rPr>
              <a:t>hvor</a:t>
            </a:r>
            <a:r>
              <a:rPr sz="3300" spc="-5" dirty="0">
                <a:solidFill>
                  <a:srgbClr val="273347"/>
                </a:solidFill>
                <a:latin typeface="Titillium Web"/>
                <a:cs typeface="Titillium Web"/>
              </a:rPr>
              <a:t> mange lektier der </a:t>
            </a:r>
            <a:r>
              <a:rPr sz="3300" dirty="0">
                <a:solidFill>
                  <a:srgbClr val="273347"/>
                </a:solidFill>
                <a:latin typeface="Titillium Web"/>
                <a:cs typeface="Titillium Web"/>
              </a:rPr>
              <a:t> </a:t>
            </a:r>
            <a:r>
              <a:rPr sz="3300" spc="-5" dirty="0">
                <a:solidFill>
                  <a:srgbClr val="273347"/>
                </a:solidFill>
                <a:latin typeface="Titillium Web"/>
                <a:cs typeface="Titillium Web"/>
              </a:rPr>
              <a:t>skal </a:t>
            </a:r>
            <a:r>
              <a:rPr sz="3300" spc="-10" dirty="0">
                <a:solidFill>
                  <a:srgbClr val="273347"/>
                </a:solidFill>
                <a:latin typeface="Titillium Web"/>
                <a:cs typeface="Titillium Web"/>
              </a:rPr>
              <a:t>laves, hvis </a:t>
            </a:r>
            <a:r>
              <a:rPr sz="3300" spc="-5" dirty="0">
                <a:solidFill>
                  <a:srgbClr val="273347"/>
                </a:solidFill>
                <a:latin typeface="Titillium Web"/>
                <a:cs typeface="Titillium Web"/>
              </a:rPr>
              <a:t>uddannelsen </a:t>
            </a:r>
            <a:r>
              <a:rPr sz="3300" dirty="0">
                <a:solidFill>
                  <a:srgbClr val="273347"/>
                </a:solidFill>
                <a:latin typeface="Titillium Web"/>
                <a:cs typeface="Titillium Web"/>
              </a:rPr>
              <a:t> </a:t>
            </a:r>
            <a:r>
              <a:rPr sz="3300" spc="-10" dirty="0">
                <a:solidFill>
                  <a:srgbClr val="273347"/>
                </a:solidFill>
                <a:latin typeface="Titillium Web"/>
                <a:cs typeface="Titillium Web"/>
              </a:rPr>
              <a:t>vælges.</a:t>
            </a:r>
            <a:endParaRPr sz="3300">
              <a:latin typeface="Titillium Web"/>
              <a:cs typeface="Titillium Web"/>
            </a:endParaRPr>
          </a:p>
        </p:txBody>
      </p:sp>
      <p:sp>
        <p:nvSpPr>
          <p:cNvPr id="4" name="object 4"/>
          <p:cNvSpPr txBox="1">
            <a:spLocks noGrp="1"/>
          </p:cNvSpPr>
          <p:nvPr>
            <p:ph type="title"/>
          </p:nvPr>
        </p:nvSpPr>
        <p:spPr>
          <a:xfrm>
            <a:off x="364251" y="500618"/>
            <a:ext cx="5476875" cy="1156335"/>
          </a:xfrm>
          <a:prstGeom prst="rect">
            <a:avLst/>
          </a:prstGeom>
        </p:spPr>
        <p:txBody>
          <a:bodyPr vert="horz" wrap="square" lIns="0" tIns="12065" rIns="0" bIns="0" rtlCol="0">
            <a:spAutoFit/>
          </a:bodyPr>
          <a:lstStyle/>
          <a:p>
            <a:pPr marL="12700" marR="5080">
              <a:lnSpc>
                <a:spcPct val="100299"/>
              </a:lnSpc>
              <a:spcBef>
                <a:spcPts val="95"/>
              </a:spcBef>
            </a:pPr>
            <a:r>
              <a:rPr sz="3700" dirty="0"/>
              <a:t>Brobygning giver </a:t>
            </a:r>
            <a:r>
              <a:rPr sz="3700" spc="5" dirty="0"/>
              <a:t> særligt</a:t>
            </a:r>
            <a:r>
              <a:rPr sz="3700" spc="-25" dirty="0"/>
              <a:t> </a:t>
            </a:r>
            <a:r>
              <a:rPr sz="3700" spc="5" dirty="0"/>
              <a:t>indblik</a:t>
            </a:r>
            <a:r>
              <a:rPr sz="3700" spc="-30" dirty="0"/>
              <a:t> </a:t>
            </a:r>
            <a:r>
              <a:rPr sz="3700" dirty="0"/>
              <a:t>i</a:t>
            </a:r>
            <a:r>
              <a:rPr sz="3700" spc="-30" dirty="0"/>
              <a:t> </a:t>
            </a:r>
            <a:r>
              <a:rPr sz="3700" dirty="0"/>
              <a:t>fagene</a:t>
            </a:r>
            <a:endParaRPr sz="3700"/>
          </a:p>
        </p:txBody>
      </p:sp>
      <p:sp>
        <p:nvSpPr>
          <p:cNvPr id="5" name="object 5"/>
          <p:cNvSpPr txBox="1"/>
          <p:nvPr/>
        </p:nvSpPr>
        <p:spPr>
          <a:xfrm>
            <a:off x="15660924" y="548687"/>
            <a:ext cx="4079875" cy="1793875"/>
          </a:xfrm>
          <a:prstGeom prst="rect">
            <a:avLst/>
          </a:prstGeom>
        </p:spPr>
        <p:txBody>
          <a:bodyPr vert="horz" wrap="square" lIns="0" tIns="29209" rIns="0" bIns="0" rtlCol="0">
            <a:spAutoFit/>
          </a:bodyPr>
          <a:lstStyle/>
          <a:p>
            <a:pPr marL="1583055" marR="5080" indent="-787400" algn="r">
              <a:lnSpc>
                <a:spcPts val="2310"/>
              </a:lnSpc>
              <a:spcBef>
                <a:spcPts val="229"/>
              </a:spcBef>
            </a:pPr>
            <a:r>
              <a:rPr sz="1950" b="0" i="1" spc="-10" dirty="0">
                <a:solidFill>
                  <a:srgbClr val="333333"/>
                </a:solidFill>
                <a:latin typeface="Calibri Light"/>
                <a:cs typeface="Calibri Light"/>
              </a:rPr>
              <a:t>Hvordan </a:t>
            </a:r>
            <a:r>
              <a:rPr sz="1950" b="0" i="1" spc="-5" dirty="0">
                <a:solidFill>
                  <a:srgbClr val="333333"/>
                </a:solidFill>
                <a:latin typeface="Calibri Light"/>
                <a:cs typeface="Calibri Light"/>
              </a:rPr>
              <a:t>har </a:t>
            </a:r>
            <a:r>
              <a:rPr sz="1950" b="0" i="1" spc="-15" dirty="0">
                <a:solidFill>
                  <a:srgbClr val="333333"/>
                </a:solidFill>
                <a:latin typeface="Calibri Light"/>
                <a:cs typeface="Calibri Light"/>
              </a:rPr>
              <a:t>brobygningsforløbet </a:t>
            </a:r>
            <a:r>
              <a:rPr sz="1950" b="0" i="1" spc="-430" dirty="0">
                <a:solidFill>
                  <a:srgbClr val="333333"/>
                </a:solidFill>
                <a:latin typeface="Calibri Light"/>
                <a:cs typeface="Calibri Light"/>
              </a:rPr>
              <a:t> </a:t>
            </a:r>
            <a:r>
              <a:rPr sz="1950" b="0" i="1" spc="-15" dirty="0">
                <a:solidFill>
                  <a:srgbClr val="333333"/>
                </a:solidFill>
                <a:latin typeface="Calibri Light"/>
                <a:cs typeface="Calibri Light"/>
              </a:rPr>
              <a:t>givet</a:t>
            </a:r>
            <a:r>
              <a:rPr sz="1950" b="0" i="1" spc="-5" dirty="0">
                <a:solidFill>
                  <a:srgbClr val="333333"/>
                </a:solidFill>
                <a:latin typeface="Calibri Light"/>
                <a:cs typeface="Calibri Light"/>
              </a:rPr>
              <a:t> dig</a:t>
            </a:r>
            <a:r>
              <a:rPr sz="1950" b="0" i="1" dirty="0">
                <a:solidFill>
                  <a:srgbClr val="333333"/>
                </a:solidFill>
                <a:latin typeface="Calibri Light"/>
                <a:cs typeface="Calibri Light"/>
              </a:rPr>
              <a:t> </a:t>
            </a:r>
            <a:r>
              <a:rPr sz="1950" b="0" i="1" spc="-10" dirty="0">
                <a:solidFill>
                  <a:srgbClr val="333333"/>
                </a:solidFill>
                <a:latin typeface="Calibri Light"/>
                <a:cs typeface="Calibri Light"/>
              </a:rPr>
              <a:t>en</a:t>
            </a:r>
            <a:r>
              <a:rPr sz="1950" b="0" i="1" spc="-5" dirty="0">
                <a:solidFill>
                  <a:srgbClr val="333333"/>
                </a:solidFill>
                <a:latin typeface="Calibri Light"/>
                <a:cs typeface="Calibri Light"/>
              </a:rPr>
              <a:t> </a:t>
            </a:r>
            <a:r>
              <a:rPr sz="1950" b="0" i="1" spc="-20" dirty="0">
                <a:solidFill>
                  <a:srgbClr val="333333"/>
                </a:solidFill>
                <a:latin typeface="Calibri Light"/>
                <a:cs typeface="Calibri Light"/>
              </a:rPr>
              <a:t>forståelse</a:t>
            </a:r>
            <a:r>
              <a:rPr sz="1950" b="0" i="1" dirty="0">
                <a:solidFill>
                  <a:srgbClr val="333333"/>
                </a:solidFill>
                <a:latin typeface="Calibri Light"/>
                <a:cs typeface="Calibri Light"/>
              </a:rPr>
              <a:t> </a:t>
            </a:r>
            <a:r>
              <a:rPr sz="1950" b="0" i="1" spc="-10" dirty="0">
                <a:solidFill>
                  <a:srgbClr val="333333"/>
                </a:solidFill>
                <a:latin typeface="Calibri Light"/>
                <a:cs typeface="Calibri Light"/>
              </a:rPr>
              <a:t>for </a:t>
            </a:r>
            <a:r>
              <a:rPr sz="1950" b="0" i="1" spc="-425" dirty="0">
                <a:solidFill>
                  <a:srgbClr val="333333"/>
                </a:solidFill>
                <a:latin typeface="Calibri Light"/>
                <a:cs typeface="Calibri Light"/>
              </a:rPr>
              <a:t> </a:t>
            </a:r>
            <a:r>
              <a:rPr sz="1950" b="0" i="1" spc="-25" dirty="0">
                <a:solidFill>
                  <a:srgbClr val="333333"/>
                </a:solidFill>
                <a:latin typeface="Calibri Light"/>
                <a:cs typeface="Calibri Light"/>
              </a:rPr>
              <a:t>ungdomsuddannelsen?</a:t>
            </a:r>
            <a:endParaRPr sz="1950">
              <a:latin typeface="Calibri Light"/>
              <a:cs typeface="Calibri Light"/>
            </a:endParaRPr>
          </a:p>
          <a:p>
            <a:pPr marR="5080" algn="r">
              <a:lnSpc>
                <a:spcPts val="2220"/>
              </a:lnSpc>
            </a:pPr>
            <a:r>
              <a:rPr sz="1950" b="0" i="1" spc="-15" dirty="0">
                <a:solidFill>
                  <a:srgbClr val="333333"/>
                </a:solidFill>
                <a:latin typeface="Calibri Light"/>
                <a:cs typeface="Calibri Light"/>
              </a:rPr>
              <a:t>Brobygning</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har</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givet</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mig</a:t>
            </a:r>
            <a:r>
              <a:rPr sz="1950" b="0" i="1" dirty="0">
                <a:solidFill>
                  <a:srgbClr val="333333"/>
                </a:solidFill>
                <a:latin typeface="Calibri Light"/>
                <a:cs typeface="Calibri Light"/>
              </a:rPr>
              <a:t> </a:t>
            </a:r>
            <a:r>
              <a:rPr sz="1950" b="0" i="1" spc="-10" dirty="0">
                <a:solidFill>
                  <a:srgbClr val="333333"/>
                </a:solidFill>
                <a:latin typeface="Calibri Light"/>
                <a:cs typeface="Calibri Light"/>
              </a:rPr>
              <a:t>en</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større</a:t>
            </a:r>
            <a:endParaRPr sz="1950">
              <a:latin typeface="Calibri Light"/>
              <a:cs typeface="Calibri Light"/>
            </a:endParaRPr>
          </a:p>
          <a:p>
            <a:pPr marR="5080" algn="r">
              <a:lnSpc>
                <a:spcPts val="2310"/>
              </a:lnSpc>
            </a:pPr>
            <a:r>
              <a:rPr sz="1950" b="0" i="1" spc="-20" dirty="0">
                <a:solidFill>
                  <a:srgbClr val="333333"/>
                </a:solidFill>
                <a:latin typeface="Calibri Light"/>
                <a:cs typeface="Calibri Light"/>
              </a:rPr>
              <a:t>forståelse</a:t>
            </a:r>
            <a:r>
              <a:rPr sz="1950" b="0" i="1" dirty="0">
                <a:solidFill>
                  <a:srgbClr val="333333"/>
                </a:solidFill>
                <a:latin typeface="Calibri Light"/>
                <a:cs typeface="Calibri Light"/>
              </a:rPr>
              <a:t> </a:t>
            </a:r>
            <a:r>
              <a:rPr sz="1950" b="0" i="1" spc="-45" dirty="0">
                <a:solidFill>
                  <a:srgbClr val="333333"/>
                </a:solidFill>
                <a:latin typeface="Calibri Light"/>
                <a:cs typeface="Calibri Light"/>
              </a:rPr>
              <a:t>for,</a:t>
            </a:r>
            <a:r>
              <a:rPr sz="1950" b="0" i="1" dirty="0">
                <a:solidFill>
                  <a:srgbClr val="333333"/>
                </a:solidFill>
                <a:latin typeface="Calibri Light"/>
                <a:cs typeface="Calibri Light"/>
              </a:rPr>
              <a:t> </a:t>
            </a:r>
            <a:r>
              <a:rPr sz="1950" b="0" i="1" spc="-25" dirty="0">
                <a:solidFill>
                  <a:srgbClr val="333333"/>
                </a:solidFill>
                <a:latin typeface="Calibri Light"/>
                <a:cs typeface="Calibri Light"/>
              </a:rPr>
              <a:t>hvilke</a:t>
            </a:r>
            <a:r>
              <a:rPr sz="1950" b="0" i="1" dirty="0">
                <a:solidFill>
                  <a:srgbClr val="333333"/>
                </a:solidFill>
                <a:latin typeface="Calibri Light"/>
                <a:cs typeface="Calibri Light"/>
              </a:rPr>
              <a:t> </a:t>
            </a:r>
            <a:r>
              <a:rPr sz="1950" b="0" i="1" spc="-10" dirty="0">
                <a:solidFill>
                  <a:srgbClr val="333333"/>
                </a:solidFill>
                <a:latin typeface="Calibri Light"/>
                <a:cs typeface="Calibri Light"/>
              </a:rPr>
              <a:t>fag</a:t>
            </a:r>
            <a:r>
              <a:rPr sz="1950" b="0" i="1" spc="5" dirty="0">
                <a:solidFill>
                  <a:srgbClr val="333333"/>
                </a:solidFill>
                <a:latin typeface="Calibri Light"/>
                <a:cs typeface="Calibri Light"/>
              </a:rPr>
              <a:t> </a:t>
            </a:r>
            <a:r>
              <a:rPr sz="1950" b="0" i="1" spc="-15" dirty="0">
                <a:solidFill>
                  <a:srgbClr val="333333"/>
                </a:solidFill>
                <a:latin typeface="Calibri Light"/>
                <a:cs typeface="Calibri Light"/>
              </a:rPr>
              <a:t>uddannelsen</a:t>
            </a:r>
            <a:r>
              <a:rPr sz="1950" b="0" i="1" dirty="0">
                <a:solidFill>
                  <a:srgbClr val="333333"/>
                </a:solidFill>
                <a:latin typeface="Calibri Light"/>
                <a:cs typeface="Calibri Light"/>
              </a:rPr>
              <a:t> </a:t>
            </a:r>
            <a:r>
              <a:rPr sz="1950" b="0" i="1" spc="-40" dirty="0">
                <a:solidFill>
                  <a:srgbClr val="333333"/>
                </a:solidFill>
                <a:latin typeface="Calibri Light"/>
                <a:cs typeface="Calibri Light"/>
              </a:rPr>
              <a:t>har.</a:t>
            </a:r>
            <a:endParaRPr sz="1950">
              <a:latin typeface="Calibri Light"/>
              <a:cs typeface="Calibri Light"/>
            </a:endParaRPr>
          </a:p>
          <a:p>
            <a:pPr marR="5080" algn="r">
              <a:lnSpc>
                <a:spcPts val="2325"/>
              </a:lnSpc>
            </a:pPr>
            <a:r>
              <a:rPr sz="1950" b="0" i="1" spc="-5" dirty="0">
                <a:solidFill>
                  <a:srgbClr val="333333"/>
                </a:solidFill>
                <a:latin typeface="Calibri Light"/>
                <a:cs typeface="Calibri Light"/>
              </a:rPr>
              <a:t>1.484</a:t>
            </a:r>
            <a:r>
              <a:rPr sz="1950" b="0" i="1" spc="-65" dirty="0">
                <a:solidFill>
                  <a:srgbClr val="333333"/>
                </a:solidFill>
                <a:latin typeface="Calibri Light"/>
                <a:cs typeface="Calibri Light"/>
              </a:rPr>
              <a:t> </a:t>
            </a:r>
            <a:r>
              <a:rPr sz="1950" b="0" i="1" spc="-20" dirty="0">
                <a:solidFill>
                  <a:srgbClr val="333333"/>
                </a:solidFill>
                <a:latin typeface="Calibri Light"/>
                <a:cs typeface="Calibri Light"/>
              </a:rPr>
              <a:t>informanter</a:t>
            </a:r>
            <a:endParaRPr sz="1950">
              <a:latin typeface="Calibri Light"/>
              <a:cs typeface="Calibri Light"/>
            </a:endParaRPr>
          </a:p>
        </p:txBody>
      </p:sp>
      <p:grpSp>
        <p:nvGrpSpPr>
          <p:cNvPr id="6" name="object 6"/>
          <p:cNvGrpSpPr/>
          <p:nvPr/>
        </p:nvGrpSpPr>
        <p:grpSpPr>
          <a:xfrm>
            <a:off x="9103252" y="2431190"/>
            <a:ext cx="7367270" cy="7367905"/>
            <a:chOff x="9103252" y="2431190"/>
            <a:chExt cx="7367270" cy="7367905"/>
          </a:xfrm>
        </p:grpSpPr>
        <p:sp>
          <p:nvSpPr>
            <p:cNvPr id="7" name="object 7"/>
            <p:cNvSpPr/>
            <p:nvPr/>
          </p:nvSpPr>
          <p:spPr>
            <a:xfrm>
              <a:off x="12786814" y="2431198"/>
              <a:ext cx="3683635" cy="5010150"/>
            </a:xfrm>
            <a:custGeom>
              <a:avLst/>
              <a:gdLst/>
              <a:ahLst/>
              <a:cxnLst/>
              <a:rect l="l" t="t" r="r" b="b"/>
              <a:pathLst>
                <a:path w="3683634" h="5010150">
                  <a:moveTo>
                    <a:pt x="0" y="0"/>
                  </a:moveTo>
                  <a:lnTo>
                    <a:pt x="0" y="3683343"/>
                  </a:lnTo>
                  <a:lnTo>
                    <a:pt x="3436261" y="5009638"/>
                  </a:lnTo>
                  <a:lnTo>
                    <a:pt x="3454080" y="4962516"/>
                  </a:lnTo>
                  <a:lnTo>
                    <a:pt x="3471242" y="4915184"/>
                  </a:lnTo>
                  <a:lnTo>
                    <a:pt x="3487748" y="4867647"/>
                  </a:lnTo>
                  <a:lnTo>
                    <a:pt x="3503594" y="4819912"/>
                  </a:lnTo>
                  <a:lnTo>
                    <a:pt x="3518781" y="4771987"/>
                  </a:lnTo>
                  <a:lnTo>
                    <a:pt x="3533307" y="4723878"/>
                  </a:lnTo>
                  <a:lnTo>
                    <a:pt x="3547170" y="4675592"/>
                  </a:lnTo>
                  <a:lnTo>
                    <a:pt x="3560369" y="4627136"/>
                  </a:lnTo>
                  <a:lnTo>
                    <a:pt x="3572904" y="4578517"/>
                  </a:lnTo>
                  <a:lnTo>
                    <a:pt x="3584772" y="4529741"/>
                  </a:lnTo>
                  <a:lnTo>
                    <a:pt x="3595973" y="4480817"/>
                  </a:lnTo>
                  <a:lnTo>
                    <a:pt x="3606504" y="4431750"/>
                  </a:lnTo>
                  <a:lnTo>
                    <a:pt x="3616366" y="4382547"/>
                  </a:lnTo>
                  <a:lnTo>
                    <a:pt x="3625556" y="4333216"/>
                  </a:lnTo>
                  <a:lnTo>
                    <a:pt x="3634074" y="4283763"/>
                  </a:lnTo>
                  <a:lnTo>
                    <a:pt x="3641917" y="4234195"/>
                  </a:lnTo>
                  <a:lnTo>
                    <a:pt x="3649085" y="4184519"/>
                  </a:lnTo>
                  <a:lnTo>
                    <a:pt x="3655577" y="4134742"/>
                  </a:lnTo>
                  <a:lnTo>
                    <a:pt x="3661390" y="4084871"/>
                  </a:lnTo>
                  <a:lnTo>
                    <a:pt x="3666525" y="4034913"/>
                  </a:lnTo>
                  <a:lnTo>
                    <a:pt x="3670979" y="3984875"/>
                  </a:lnTo>
                  <a:lnTo>
                    <a:pt x="3674752" y="3934763"/>
                  </a:lnTo>
                  <a:lnTo>
                    <a:pt x="3677841" y="3884584"/>
                  </a:lnTo>
                  <a:lnTo>
                    <a:pt x="3680246" y="3834346"/>
                  </a:lnTo>
                  <a:lnTo>
                    <a:pt x="3681966" y="3784055"/>
                  </a:lnTo>
                  <a:lnTo>
                    <a:pt x="3682998" y="3733719"/>
                  </a:lnTo>
                  <a:lnTo>
                    <a:pt x="3683343" y="3683343"/>
                  </a:lnTo>
                  <a:lnTo>
                    <a:pt x="3683032" y="3634982"/>
                  </a:lnTo>
                  <a:lnTo>
                    <a:pt x="3682101" y="3586770"/>
                  </a:lnTo>
                  <a:lnTo>
                    <a:pt x="3680555" y="3538711"/>
                  </a:lnTo>
                  <a:lnTo>
                    <a:pt x="3678397" y="3490809"/>
                  </a:lnTo>
                  <a:lnTo>
                    <a:pt x="3675631" y="3443068"/>
                  </a:lnTo>
                  <a:lnTo>
                    <a:pt x="3672261" y="3395492"/>
                  </a:lnTo>
                  <a:lnTo>
                    <a:pt x="3668290" y="3348084"/>
                  </a:lnTo>
                  <a:lnTo>
                    <a:pt x="3663723" y="3300848"/>
                  </a:lnTo>
                  <a:lnTo>
                    <a:pt x="3658562" y="3253788"/>
                  </a:lnTo>
                  <a:lnTo>
                    <a:pt x="3652813" y="3206907"/>
                  </a:lnTo>
                  <a:lnTo>
                    <a:pt x="3646478" y="3160210"/>
                  </a:lnTo>
                  <a:lnTo>
                    <a:pt x="3639561" y="3113700"/>
                  </a:lnTo>
                  <a:lnTo>
                    <a:pt x="3632067" y="3067382"/>
                  </a:lnTo>
                  <a:lnTo>
                    <a:pt x="3623999" y="3021258"/>
                  </a:lnTo>
                  <a:lnTo>
                    <a:pt x="3615361" y="2975333"/>
                  </a:lnTo>
                  <a:lnTo>
                    <a:pt x="3606156" y="2929610"/>
                  </a:lnTo>
                  <a:lnTo>
                    <a:pt x="3596389" y="2884093"/>
                  </a:lnTo>
                  <a:lnTo>
                    <a:pt x="3586063" y="2838787"/>
                  </a:lnTo>
                  <a:lnTo>
                    <a:pt x="3575182" y="2793694"/>
                  </a:lnTo>
                  <a:lnTo>
                    <a:pt x="3563750" y="2748819"/>
                  </a:lnTo>
                  <a:lnTo>
                    <a:pt x="3551770" y="2704165"/>
                  </a:lnTo>
                  <a:lnTo>
                    <a:pt x="3539247" y="2659736"/>
                  </a:lnTo>
                  <a:lnTo>
                    <a:pt x="3526184" y="2615537"/>
                  </a:lnTo>
                  <a:lnTo>
                    <a:pt x="3512585" y="2571570"/>
                  </a:lnTo>
                  <a:lnTo>
                    <a:pt x="3498453" y="2527840"/>
                  </a:lnTo>
                  <a:lnTo>
                    <a:pt x="3483793" y="2484350"/>
                  </a:lnTo>
                  <a:lnTo>
                    <a:pt x="3468609" y="2441104"/>
                  </a:lnTo>
                  <a:lnTo>
                    <a:pt x="3452903" y="2398106"/>
                  </a:lnTo>
                  <a:lnTo>
                    <a:pt x="3436681" y="2355360"/>
                  </a:lnTo>
                  <a:lnTo>
                    <a:pt x="3419945" y="2312869"/>
                  </a:lnTo>
                  <a:lnTo>
                    <a:pt x="3402700" y="2270638"/>
                  </a:lnTo>
                  <a:lnTo>
                    <a:pt x="3384949" y="2228669"/>
                  </a:lnTo>
                  <a:lnTo>
                    <a:pt x="3366696" y="2186968"/>
                  </a:lnTo>
                  <a:lnTo>
                    <a:pt x="3347945" y="2145537"/>
                  </a:lnTo>
                  <a:lnTo>
                    <a:pt x="3328699" y="2104381"/>
                  </a:lnTo>
                  <a:lnTo>
                    <a:pt x="3308963" y="2063503"/>
                  </a:lnTo>
                  <a:lnTo>
                    <a:pt x="3288740" y="2022907"/>
                  </a:lnTo>
                  <a:lnTo>
                    <a:pt x="3268035" y="1982596"/>
                  </a:lnTo>
                  <a:lnTo>
                    <a:pt x="3246850" y="1942576"/>
                  </a:lnTo>
                  <a:lnTo>
                    <a:pt x="3225190" y="1902849"/>
                  </a:lnTo>
                  <a:lnTo>
                    <a:pt x="3203058" y="1863419"/>
                  </a:lnTo>
                  <a:lnTo>
                    <a:pt x="3180458" y="1824290"/>
                  </a:lnTo>
                  <a:lnTo>
                    <a:pt x="3157394" y="1785466"/>
                  </a:lnTo>
                  <a:lnTo>
                    <a:pt x="3133870" y="1746950"/>
                  </a:lnTo>
                  <a:lnTo>
                    <a:pt x="3109890" y="1708747"/>
                  </a:lnTo>
                  <a:lnTo>
                    <a:pt x="3085457" y="1670860"/>
                  </a:lnTo>
                  <a:lnTo>
                    <a:pt x="3060575" y="1633293"/>
                  </a:lnTo>
                  <a:lnTo>
                    <a:pt x="3035248" y="1596049"/>
                  </a:lnTo>
                  <a:lnTo>
                    <a:pt x="3009480" y="1559134"/>
                  </a:lnTo>
                  <a:lnTo>
                    <a:pt x="2983275" y="1522549"/>
                  </a:lnTo>
                  <a:lnTo>
                    <a:pt x="2956635" y="1486300"/>
                  </a:lnTo>
                  <a:lnTo>
                    <a:pt x="2929566" y="1450389"/>
                  </a:lnTo>
                  <a:lnTo>
                    <a:pt x="2902071" y="1414822"/>
                  </a:lnTo>
                  <a:lnTo>
                    <a:pt x="2874153" y="1379600"/>
                  </a:lnTo>
                  <a:lnTo>
                    <a:pt x="2845817" y="1344729"/>
                  </a:lnTo>
                  <a:lnTo>
                    <a:pt x="2817066" y="1310212"/>
                  </a:lnTo>
                  <a:lnTo>
                    <a:pt x="2787904" y="1276053"/>
                  </a:lnTo>
                  <a:lnTo>
                    <a:pt x="2758335" y="1242256"/>
                  </a:lnTo>
                  <a:lnTo>
                    <a:pt x="2728363" y="1208824"/>
                  </a:lnTo>
                  <a:lnTo>
                    <a:pt x="2697991" y="1175761"/>
                  </a:lnTo>
                  <a:lnTo>
                    <a:pt x="2667223" y="1143072"/>
                  </a:lnTo>
                  <a:lnTo>
                    <a:pt x="2636064" y="1110759"/>
                  </a:lnTo>
                  <a:lnTo>
                    <a:pt x="2604516" y="1078827"/>
                  </a:lnTo>
                  <a:lnTo>
                    <a:pt x="2572583" y="1047279"/>
                  </a:lnTo>
                  <a:lnTo>
                    <a:pt x="2540271" y="1016119"/>
                  </a:lnTo>
                  <a:lnTo>
                    <a:pt x="2507581" y="985351"/>
                  </a:lnTo>
                  <a:lnTo>
                    <a:pt x="2474518" y="954980"/>
                  </a:lnTo>
                  <a:lnTo>
                    <a:pt x="2441086" y="925007"/>
                  </a:lnTo>
                  <a:lnTo>
                    <a:pt x="2407289" y="895438"/>
                  </a:lnTo>
                  <a:lnTo>
                    <a:pt x="2373130" y="866276"/>
                  </a:lnTo>
                  <a:lnTo>
                    <a:pt x="2338613" y="837525"/>
                  </a:lnTo>
                  <a:lnTo>
                    <a:pt x="2303742" y="809189"/>
                  </a:lnTo>
                  <a:lnTo>
                    <a:pt x="2268521" y="781272"/>
                  </a:lnTo>
                  <a:lnTo>
                    <a:pt x="2232953" y="753776"/>
                  </a:lnTo>
                  <a:lnTo>
                    <a:pt x="2197042" y="726707"/>
                  </a:lnTo>
                  <a:lnTo>
                    <a:pt x="2160793" y="700068"/>
                  </a:lnTo>
                  <a:lnTo>
                    <a:pt x="2124209" y="673862"/>
                  </a:lnTo>
                  <a:lnTo>
                    <a:pt x="2087293" y="648094"/>
                  </a:lnTo>
                  <a:lnTo>
                    <a:pt x="2050050" y="622767"/>
                  </a:lnTo>
                  <a:lnTo>
                    <a:pt x="2012482" y="597885"/>
                  </a:lnTo>
                  <a:lnTo>
                    <a:pt x="1974595" y="573452"/>
                  </a:lnTo>
                  <a:lnTo>
                    <a:pt x="1936392" y="549472"/>
                  </a:lnTo>
                  <a:lnTo>
                    <a:pt x="1897877" y="525948"/>
                  </a:lnTo>
                  <a:lnTo>
                    <a:pt x="1859052" y="502884"/>
                  </a:lnTo>
                  <a:lnTo>
                    <a:pt x="1819924" y="480285"/>
                  </a:lnTo>
                  <a:lnTo>
                    <a:pt x="1780494" y="458153"/>
                  </a:lnTo>
                  <a:lnTo>
                    <a:pt x="1740766" y="436492"/>
                  </a:lnTo>
                  <a:lnTo>
                    <a:pt x="1700746" y="415308"/>
                  </a:lnTo>
                  <a:lnTo>
                    <a:pt x="1660436" y="394602"/>
                  </a:lnTo>
                  <a:lnTo>
                    <a:pt x="1619840" y="374379"/>
                  </a:lnTo>
                  <a:lnTo>
                    <a:pt x="1578962" y="354643"/>
                  </a:lnTo>
                  <a:lnTo>
                    <a:pt x="1537805" y="335398"/>
                  </a:lnTo>
                  <a:lnTo>
                    <a:pt x="1496375" y="316647"/>
                  </a:lnTo>
                  <a:lnTo>
                    <a:pt x="1454673" y="298394"/>
                  </a:lnTo>
                  <a:lnTo>
                    <a:pt x="1412705" y="280643"/>
                  </a:lnTo>
                  <a:lnTo>
                    <a:pt x="1370473" y="263397"/>
                  </a:lnTo>
                  <a:lnTo>
                    <a:pt x="1327983" y="246662"/>
                  </a:lnTo>
                  <a:lnTo>
                    <a:pt x="1285236" y="230439"/>
                  </a:lnTo>
                  <a:lnTo>
                    <a:pt x="1242239" y="214734"/>
                  </a:lnTo>
                  <a:lnTo>
                    <a:pt x="1198993" y="199549"/>
                  </a:lnTo>
                  <a:lnTo>
                    <a:pt x="1155503" y="184889"/>
                  </a:lnTo>
                  <a:lnTo>
                    <a:pt x="1111772" y="170758"/>
                  </a:lnTo>
                  <a:lnTo>
                    <a:pt x="1067806" y="157159"/>
                  </a:lnTo>
                  <a:lnTo>
                    <a:pt x="1023606" y="144096"/>
                  </a:lnTo>
                  <a:lnTo>
                    <a:pt x="979177" y="131572"/>
                  </a:lnTo>
                  <a:lnTo>
                    <a:pt x="934524" y="119593"/>
                  </a:lnTo>
                  <a:lnTo>
                    <a:pt x="889648" y="108160"/>
                  </a:lnTo>
                  <a:lnTo>
                    <a:pt x="844556" y="97279"/>
                  </a:lnTo>
                  <a:lnTo>
                    <a:pt x="799249" y="86953"/>
                  </a:lnTo>
                  <a:lnTo>
                    <a:pt x="753733" y="77186"/>
                  </a:lnTo>
                  <a:lnTo>
                    <a:pt x="708010" y="67981"/>
                  </a:lnTo>
                  <a:lnTo>
                    <a:pt x="662085" y="59343"/>
                  </a:lnTo>
                  <a:lnTo>
                    <a:pt x="615961" y="51275"/>
                  </a:lnTo>
                  <a:lnTo>
                    <a:pt x="569642" y="43781"/>
                  </a:lnTo>
                  <a:lnTo>
                    <a:pt x="523132" y="36864"/>
                  </a:lnTo>
                  <a:lnTo>
                    <a:pt x="476435" y="30530"/>
                  </a:lnTo>
                  <a:lnTo>
                    <a:pt x="429555" y="24780"/>
                  </a:lnTo>
                  <a:lnTo>
                    <a:pt x="382495" y="19620"/>
                  </a:lnTo>
                  <a:lnTo>
                    <a:pt x="335259" y="15052"/>
                  </a:lnTo>
                  <a:lnTo>
                    <a:pt x="287850" y="11081"/>
                  </a:lnTo>
                  <a:lnTo>
                    <a:pt x="240274" y="7711"/>
                  </a:lnTo>
                  <a:lnTo>
                    <a:pt x="192533" y="4945"/>
                  </a:lnTo>
                  <a:lnTo>
                    <a:pt x="144631" y="2787"/>
                  </a:lnTo>
                  <a:lnTo>
                    <a:pt x="96572" y="1241"/>
                  </a:lnTo>
                  <a:lnTo>
                    <a:pt x="48361" y="310"/>
                  </a:lnTo>
                  <a:lnTo>
                    <a:pt x="0" y="0"/>
                  </a:lnTo>
                  <a:close/>
                </a:path>
              </a:pathLst>
            </a:custGeom>
            <a:solidFill>
              <a:srgbClr val="A47D43"/>
            </a:solidFill>
          </p:spPr>
          <p:txBody>
            <a:bodyPr wrap="square" lIns="0" tIns="0" rIns="0" bIns="0" rtlCol="0"/>
            <a:lstStyle/>
            <a:p>
              <a:endParaRPr/>
            </a:p>
          </p:txBody>
        </p:sp>
        <p:sp>
          <p:nvSpPr>
            <p:cNvPr id="8" name="object 8"/>
            <p:cNvSpPr/>
            <p:nvPr/>
          </p:nvSpPr>
          <p:spPr>
            <a:xfrm>
              <a:off x="9103252" y="5555293"/>
              <a:ext cx="7120255" cy="4243705"/>
            </a:xfrm>
            <a:custGeom>
              <a:avLst/>
              <a:gdLst/>
              <a:ahLst/>
              <a:cxnLst/>
              <a:rect l="l" t="t" r="r" b="b"/>
              <a:pathLst>
                <a:path w="7120255" h="4243705">
                  <a:moveTo>
                    <a:pt x="42927" y="0"/>
                  </a:moveTo>
                  <a:lnTo>
                    <a:pt x="35819" y="48385"/>
                  </a:lnTo>
                  <a:lnTo>
                    <a:pt x="29363" y="96740"/>
                  </a:lnTo>
                  <a:lnTo>
                    <a:pt x="23555" y="145059"/>
                  </a:lnTo>
                  <a:lnTo>
                    <a:pt x="18393" y="193338"/>
                  </a:lnTo>
                  <a:lnTo>
                    <a:pt x="13874" y="241572"/>
                  </a:lnTo>
                  <a:lnTo>
                    <a:pt x="9995" y="289755"/>
                  </a:lnTo>
                  <a:lnTo>
                    <a:pt x="6753" y="337882"/>
                  </a:lnTo>
                  <a:lnTo>
                    <a:pt x="4146" y="385950"/>
                  </a:lnTo>
                  <a:lnTo>
                    <a:pt x="2169" y="433952"/>
                  </a:lnTo>
                  <a:lnTo>
                    <a:pt x="821" y="481883"/>
                  </a:lnTo>
                  <a:lnTo>
                    <a:pt x="99" y="529739"/>
                  </a:lnTo>
                  <a:lnTo>
                    <a:pt x="0" y="577514"/>
                  </a:lnTo>
                  <a:lnTo>
                    <a:pt x="520" y="625205"/>
                  </a:lnTo>
                  <a:lnTo>
                    <a:pt x="1657" y="672804"/>
                  </a:lnTo>
                  <a:lnTo>
                    <a:pt x="3407" y="720309"/>
                  </a:lnTo>
                  <a:lnTo>
                    <a:pt x="5769" y="767713"/>
                  </a:lnTo>
                  <a:lnTo>
                    <a:pt x="8740" y="815011"/>
                  </a:lnTo>
                  <a:lnTo>
                    <a:pt x="12315" y="862199"/>
                  </a:lnTo>
                  <a:lnTo>
                    <a:pt x="16493" y="909272"/>
                  </a:lnTo>
                  <a:lnTo>
                    <a:pt x="21270" y="956224"/>
                  </a:lnTo>
                  <a:lnTo>
                    <a:pt x="26644" y="1003051"/>
                  </a:lnTo>
                  <a:lnTo>
                    <a:pt x="32612" y="1049748"/>
                  </a:lnTo>
                  <a:lnTo>
                    <a:pt x="39170" y="1096309"/>
                  </a:lnTo>
                  <a:lnTo>
                    <a:pt x="46317" y="1142730"/>
                  </a:lnTo>
                  <a:lnTo>
                    <a:pt x="54048" y="1189006"/>
                  </a:lnTo>
                  <a:lnTo>
                    <a:pt x="62362" y="1235131"/>
                  </a:lnTo>
                  <a:lnTo>
                    <a:pt x="71255" y="1281101"/>
                  </a:lnTo>
                  <a:lnTo>
                    <a:pt x="80724" y="1326910"/>
                  </a:lnTo>
                  <a:lnTo>
                    <a:pt x="90766" y="1372554"/>
                  </a:lnTo>
                  <a:lnTo>
                    <a:pt x="101379" y="1418028"/>
                  </a:lnTo>
                  <a:lnTo>
                    <a:pt x="112560" y="1463326"/>
                  </a:lnTo>
                  <a:lnTo>
                    <a:pt x="124306" y="1508444"/>
                  </a:lnTo>
                  <a:lnTo>
                    <a:pt x="136613" y="1553377"/>
                  </a:lnTo>
                  <a:lnTo>
                    <a:pt x="149480" y="1598119"/>
                  </a:lnTo>
                  <a:lnTo>
                    <a:pt x="162902" y="1642666"/>
                  </a:lnTo>
                  <a:lnTo>
                    <a:pt x="176878" y="1687013"/>
                  </a:lnTo>
                  <a:lnTo>
                    <a:pt x="191404" y="1731155"/>
                  </a:lnTo>
                  <a:lnTo>
                    <a:pt x="206477" y="1775086"/>
                  </a:lnTo>
                  <a:lnTo>
                    <a:pt x="222095" y="1818802"/>
                  </a:lnTo>
                  <a:lnTo>
                    <a:pt x="238255" y="1862297"/>
                  </a:lnTo>
                  <a:lnTo>
                    <a:pt x="254953" y="1905567"/>
                  </a:lnTo>
                  <a:lnTo>
                    <a:pt x="272187" y="1948607"/>
                  </a:lnTo>
                  <a:lnTo>
                    <a:pt x="289954" y="1991412"/>
                  </a:lnTo>
                  <a:lnTo>
                    <a:pt x="308251" y="2033976"/>
                  </a:lnTo>
                  <a:lnTo>
                    <a:pt x="327075" y="2076295"/>
                  </a:lnTo>
                  <a:lnTo>
                    <a:pt x="346424" y="2118364"/>
                  </a:lnTo>
                  <a:lnTo>
                    <a:pt x="366294" y="2160177"/>
                  </a:lnTo>
                  <a:lnTo>
                    <a:pt x="386682" y="2201730"/>
                  </a:lnTo>
                  <a:lnTo>
                    <a:pt x="407586" y="2243018"/>
                  </a:lnTo>
                  <a:lnTo>
                    <a:pt x="429002" y="2284036"/>
                  </a:lnTo>
                  <a:lnTo>
                    <a:pt x="450929" y="2324778"/>
                  </a:lnTo>
                  <a:lnTo>
                    <a:pt x="473362" y="2365240"/>
                  </a:lnTo>
                  <a:lnTo>
                    <a:pt x="496299" y="2405417"/>
                  </a:lnTo>
                  <a:lnTo>
                    <a:pt x="519738" y="2445304"/>
                  </a:lnTo>
                  <a:lnTo>
                    <a:pt x="543674" y="2484895"/>
                  </a:lnTo>
                  <a:lnTo>
                    <a:pt x="568106" y="2524186"/>
                  </a:lnTo>
                  <a:lnTo>
                    <a:pt x="593030" y="2563172"/>
                  </a:lnTo>
                  <a:lnTo>
                    <a:pt x="618444" y="2601848"/>
                  </a:lnTo>
                  <a:lnTo>
                    <a:pt x="644344" y="2640208"/>
                  </a:lnTo>
                  <a:lnTo>
                    <a:pt x="670728" y="2678248"/>
                  </a:lnTo>
                  <a:lnTo>
                    <a:pt x="697593" y="2715963"/>
                  </a:lnTo>
                  <a:lnTo>
                    <a:pt x="724936" y="2753348"/>
                  </a:lnTo>
                  <a:lnTo>
                    <a:pt x="752754" y="2790397"/>
                  </a:lnTo>
                  <a:lnTo>
                    <a:pt x="781045" y="2827106"/>
                  </a:lnTo>
                  <a:lnTo>
                    <a:pt x="809804" y="2863470"/>
                  </a:lnTo>
                  <a:lnTo>
                    <a:pt x="839030" y="2899484"/>
                  </a:lnTo>
                  <a:lnTo>
                    <a:pt x="868719" y="2935143"/>
                  </a:lnTo>
                  <a:lnTo>
                    <a:pt x="898869" y="2970441"/>
                  </a:lnTo>
                  <a:lnTo>
                    <a:pt x="929476" y="3005375"/>
                  </a:lnTo>
                  <a:lnTo>
                    <a:pt x="960539" y="3039938"/>
                  </a:lnTo>
                  <a:lnTo>
                    <a:pt x="992053" y="3074125"/>
                  </a:lnTo>
                  <a:lnTo>
                    <a:pt x="1024016" y="3107933"/>
                  </a:lnTo>
                  <a:lnTo>
                    <a:pt x="1056426" y="3141356"/>
                  </a:lnTo>
                  <a:lnTo>
                    <a:pt x="1089278" y="3174388"/>
                  </a:lnTo>
                  <a:lnTo>
                    <a:pt x="1122571" y="3207025"/>
                  </a:lnTo>
                  <a:lnTo>
                    <a:pt x="1156302" y="3239262"/>
                  </a:lnTo>
                  <a:lnTo>
                    <a:pt x="1190467" y="3271094"/>
                  </a:lnTo>
                  <a:lnTo>
                    <a:pt x="1225063" y="3302515"/>
                  </a:lnTo>
                  <a:lnTo>
                    <a:pt x="1260088" y="3333522"/>
                  </a:lnTo>
                  <a:lnTo>
                    <a:pt x="1295540" y="3364108"/>
                  </a:lnTo>
                  <a:lnTo>
                    <a:pt x="1331414" y="3394269"/>
                  </a:lnTo>
                  <a:lnTo>
                    <a:pt x="1367708" y="3424000"/>
                  </a:lnTo>
                  <a:lnTo>
                    <a:pt x="1404419" y="3453296"/>
                  </a:lnTo>
                  <a:lnTo>
                    <a:pt x="1441545" y="3482152"/>
                  </a:lnTo>
                  <a:lnTo>
                    <a:pt x="1479082" y="3510563"/>
                  </a:lnTo>
                  <a:lnTo>
                    <a:pt x="1517027" y="3538523"/>
                  </a:lnTo>
                  <a:lnTo>
                    <a:pt x="1555379" y="3566029"/>
                  </a:lnTo>
                  <a:lnTo>
                    <a:pt x="1594132" y="3593074"/>
                  </a:lnTo>
                  <a:lnTo>
                    <a:pt x="1633286" y="3619654"/>
                  </a:lnTo>
                  <a:lnTo>
                    <a:pt x="1672837" y="3645764"/>
                  </a:lnTo>
                  <a:lnTo>
                    <a:pt x="1712781" y="3671399"/>
                  </a:lnTo>
                  <a:lnTo>
                    <a:pt x="1753117" y="3696554"/>
                  </a:lnTo>
                  <a:lnTo>
                    <a:pt x="1793841" y="3721223"/>
                  </a:lnTo>
                  <a:lnTo>
                    <a:pt x="1834950" y="3745403"/>
                  </a:lnTo>
                  <a:lnTo>
                    <a:pt x="1876442" y="3769087"/>
                  </a:lnTo>
                  <a:lnTo>
                    <a:pt x="1918313" y="3792272"/>
                  </a:lnTo>
                  <a:lnTo>
                    <a:pt x="1960561" y="3814951"/>
                  </a:lnTo>
                  <a:lnTo>
                    <a:pt x="2003183" y="3837120"/>
                  </a:lnTo>
                  <a:lnTo>
                    <a:pt x="2046175" y="3858774"/>
                  </a:lnTo>
                  <a:lnTo>
                    <a:pt x="2089536" y="3879908"/>
                  </a:lnTo>
                  <a:lnTo>
                    <a:pt x="2133262" y="3900517"/>
                  </a:lnTo>
                  <a:lnTo>
                    <a:pt x="2177349" y="3920596"/>
                  </a:lnTo>
                  <a:lnTo>
                    <a:pt x="2221797" y="3940140"/>
                  </a:lnTo>
                  <a:lnTo>
                    <a:pt x="2266600" y="3959144"/>
                  </a:lnTo>
                  <a:lnTo>
                    <a:pt x="2311757" y="3977603"/>
                  </a:lnTo>
                  <a:lnTo>
                    <a:pt x="2357265" y="3995511"/>
                  </a:lnTo>
                  <a:lnTo>
                    <a:pt x="2402494" y="4012635"/>
                  </a:lnTo>
                  <a:lnTo>
                    <a:pt x="2447807" y="4029128"/>
                  </a:lnTo>
                  <a:lnTo>
                    <a:pt x="2493198" y="4044990"/>
                  </a:lnTo>
                  <a:lnTo>
                    <a:pt x="2538664" y="4060226"/>
                  </a:lnTo>
                  <a:lnTo>
                    <a:pt x="2584198" y="4074836"/>
                  </a:lnTo>
                  <a:lnTo>
                    <a:pt x="2629797" y="4088823"/>
                  </a:lnTo>
                  <a:lnTo>
                    <a:pt x="2675455" y="4102190"/>
                  </a:lnTo>
                  <a:lnTo>
                    <a:pt x="2721167" y="4114937"/>
                  </a:lnTo>
                  <a:lnTo>
                    <a:pt x="2766929" y="4127069"/>
                  </a:lnTo>
                  <a:lnTo>
                    <a:pt x="2812735" y="4138586"/>
                  </a:lnTo>
                  <a:lnTo>
                    <a:pt x="2858581" y="4149491"/>
                  </a:lnTo>
                  <a:lnTo>
                    <a:pt x="2904461" y="4159785"/>
                  </a:lnTo>
                  <a:lnTo>
                    <a:pt x="2950371" y="4169473"/>
                  </a:lnTo>
                  <a:lnTo>
                    <a:pt x="2996306" y="4178554"/>
                  </a:lnTo>
                  <a:lnTo>
                    <a:pt x="3042261" y="4187032"/>
                  </a:lnTo>
                  <a:lnTo>
                    <a:pt x="3088231" y="4194909"/>
                  </a:lnTo>
                  <a:lnTo>
                    <a:pt x="3134212" y="4202187"/>
                  </a:lnTo>
                  <a:lnTo>
                    <a:pt x="3180197" y="4208867"/>
                  </a:lnTo>
                  <a:lnTo>
                    <a:pt x="3226183" y="4214953"/>
                  </a:lnTo>
                  <a:lnTo>
                    <a:pt x="3272165" y="4220447"/>
                  </a:lnTo>
                  <a:lnTo>
                    <a:pt x="3318137" y="4225350"/>
                  </a:lnTo>
                  <a:lnTo>
                    <a:pt x="3364095" y="4229664"/>
                  </a:lnTo>
                  <a:lnTo>
                    <a:pt x="3410033" y="4233393"/>
                  </a:lnTo>
                  <a:lnTo>
                    <a:pt x="3455948" y="4236538"/>
                  </a:lnTo>
                  <a:lnTo>
                    <a:pt x="3501833" y="4239101"/>
                  </a:lnTo>
                  <a:lnTo>
                    <a:pt x="3547684" y="4241084"/>
                  </a:lnTo>
                  <a:lnTo>
                    <a:pt x="3593497" y="4242490"/>
                  </a:lnTo>
                  <a:lnTo>
                    <a:pt x="3639266" y="4243321"/>
                  </a:lnTo>
                  <a:lnTo>
                    <a:pt x="3684986" y="4243579"/>
                  </a:lnTo>
                  <a:lnTo>
                    <a:pt x="3730653" y="4243266"/>
                  </a:lnTo>
                  <a:lnTo>
                    <a:pt x="3776261" y="4242384"/>
                  </a:lnTo>
                  <a:lnTo>
                    <a:pt x="3821806" y="4240936"/>
                  </a:lnTo>
                  <a:lnTo>
                    <a:pt x="3867283" y="4238923"/>
                  </a:lnTo>
                  <a:lnTo>
                    <a:pt x="3912686" y="4236348"/>
                  </a:lnTo>
                  <a:lnTo>
                    <a:pt x="3958012" y="4233213"/>
                  </a:lnTo>
                  <a:lnTo>
                    <a:pt x="4003254" y="4229521"/>
                  </a:lnTo>
                  <a:lnTo>
                    <a:pt x="4048409" y="4225272"/>
                  </a:lnTo>
                  <a:lnTo>
                    <a:pt x="4093471" y="4220470"/>
                  </a:lnTo>
                  <a:lnTo>
                    <a:pt x="4138435" y="4215117"/>
                  </a:lnTo>
                  <a:lnTo>
                    <a:pt x="4183297" y="4209215"/>
                  </a:lnTo>
                  <a:lnTo>
                    <a:pt x="4228051" y="4202765"/>
                  </a:lnTo>
                  <a:lnTo>
                    <a:pt x="4272693" y="4195771"/>
                  </a:lnTo>
                  <a:lnTo>
                    <a:pt x="4317218" y="4188235"/>
                  </a:lnTo>
                  <a:lnTo>
                    <a:pt x="4361621" y="4180157"/>
                  </a:lnTo>
                  <a:lnTo>
                    <a:pt x="4405896" y="4171542"/>
                  </a:lnTo>
                  <a:lnTo>
                    <a:pt x="4450039" y="4162390"/>
                  </a:lnTo>
                  <a:lnTo>
                    <a:pt x="4494046" y="4152704"/>
                  </a:lnTo>
                  <a:lnTo>
                    <a:pt x="4537911" y="4142487"/>
                  </a:lnTo>
                  <a:lnTo>
                    <a:pt x="4581629" y="4131740"/>
                  </a:lnTo>
                  <a:lnTo>
                    <a:pt x="4625196" y="4120466"/>
                  </a:lnTo>
                  <a:lnTo>
                    <a:pt x="4668606" y="4108666"/>
                  </a:lnTo>
                  <a:lnTo>
                    <a:pt x="4711855" y="4096343"/>
                  </a:lnTo>
                  <a:lnTo>
                    <a:pt x="4754937" y="4083499"/>
                  </a:lnTo>
                  <a:lnTo>
                    <a:pt x="4797848" y="4070137"/>
                  </a:lnTo>
                  <a:lnTo>
                    <a:pt x="4840583" y="4056258"/>
                  </a:lnTo>
                  <a:lnTo>
                    <a:pt x="4883138" y="4041864"/>
                  </a:lnTo>
                  <a:lnTo>
                    <a:pt x="4925506" y="4026959"/>
                  </a:lnTo>
                  <a:lnTo>
                    <a:pt x="4967683" y="4011543"/>
                  </a:lnTo>
                  <a:lnTo>
                    <a:pt x="5009665" y="3995619"/>
                  </a:lnTo>
                  <a:lnTo>
                    <a:pt x="5051447" y="3979190"/>
                  </a:lnTo>
                  <a:lnTo>
                    <a:pt x="5093022" y="3962257"/>
                  </a:lnTo>
                  <a:lnTo>
                    <a:pt x="5134388" y="3944823"/>
                  </a:lnTo>
                  <a:lnTo>
                    <a:pt x="5175538" y="3926889"/>
                  </a:lnTo>
                  <a:lnTo>
                    <a:pt x="5216467" y="3908459"/>
                  </a:lnTo>
                  <a:lnTo>
                    <a:pt x="5257172" y="3889533"/>
                  </a:lnTo>
                  <a:lnTo>
                    <a:pt x="5297647" y="3870115"/>
                  </a:lnTo>
                  <a:lnTo>
                    <a:pt x="5337887" y="3850206"/>
                  </a:lnTo>
                  <a:lnTo>
                    <a:pt x="5377887" y="3829810"/>
                  </a:lnTo>
                  <a:lnTo>
                    <a:pt x="5417642" y="3808926"/>
                  </a:lnTo>
                  <a:lnTo>
                    <a:pt x="5457148" y="3787559"/>
                  </a:lnTo>
                  <a:lnTo>
                    <a:pt x="5496399" y="3765710"/>
                  </a:lnTo>
                  <a:lnTo>
                    <a:pt x="5535391" y="3743382"/>
                  </a:lnTo>
                  <a:lnTo>
                    <a:pt x="5574118" y="3720576"/>
                  </a:lnTo>
                  <a:lnTo>
                    <a:pt x="5612576" y="3697294"/>
                  </a:lnTo>
                  <a:lnTo>
                    <a:pt x="5650761" y="3673540"/>
                  </a:lnTo>
                  <a:lnTo>
                    <a:pt x="5688666" y="3649314"/>
                  </a:lnTo>
                  <a:lnTo>
                    <a:pt x="5726287" y="3624620"/>
                  </a:lnTo>
                  <a:lnTo>
                    <a:pt x="5763619" y="3599459"/>
                  </a:lnTo>
                  <a:lnTo>
                    <a:pt x="5800658" y="3573833"/>
                  </a:lnTo>
                  <a:lnTo>
                    <a:pt x="5837398" y="3547746"/>
                  </a:lnTo>
                  <a:lnTo>
                    <a:pt x="5873834" y="3521198"/>
                  </a:lnTo>
                  <a:lnTo>
                    <a:pt x="5909962" y="3494192"/>
                  </a:lnTo>
                  <a:lnTo>
                    <a:pt x="5945777" y="3466731"/>
                  </a:lnTo>
                  <a:lnTo>
                    <a:pt x="5981273" y="3438815"/>
                  </a:lnTo>
                  <a:lnTo>
                    <a:pt x="6016446" y="3410449"/>
                  </a:lnTo>
                  <a:lnTo>
                    <a:pt x="6051292" y="3381633"/>
                  </a:lnTo>
                  <a:lnTo>
                    <a:pt x="6085804" y="3352370"/>
                  </a:lnTo>
                  <a:lnTo>
                    <a:pt x="6119978" y="3322662"/>
                  </a:lnTo>
                  <a:lnTo>
                    <a:pt x="6153810" y="3292512"/>
                  </a:lnTo>
                  <a:lnTo>
                    <a:pt x="6187294" y="3261921"/>
                  </a:lnTo>
                  <a:lnTo>
                    <a:pt x="6220426" y="3230891"/>
                  </a:lnTo>
                  <a:lnTo>
                    <a:pt x="6253200" y="3199426"/>
                  </a:lnTo>
                  <a:lnTo>
                    <a:pt x="6285611" y="3167526"/>
                  </a:lnTo>
                  <a:lnTo>
                    <a:pt x="6317656" y="3135194"/>
                  </a:lnTo>
                  <a:lnTo>
                    <a:pt x="6349328" y="3102433"/>
                  </a:lnTo>
                  <a:lnTo>
                    <a:pt x="6380623" y="3069244"/>
                  </a:lnTo>
                  <a:lnTo>
                    <a:pt x="6411536" y="3035630"/>
                  </a:lnTo>
                  <a:lnTo>
                    <a:pt x="6442063" y="3001592"/>
                  </a:lnTo>
                  <a:lnTo>
                    <a:pt x="6472197" y="2967134"/>
                  </a:lnTo>
                  <a:lnTo>
                    <a:pt x="6501935" y="2932256"/>
                  </a:lnTo>
                  <a:lnTo>
                    <a:pt x="6531272" y="2896962"/>
                  </a:lnTo>
                  <a:lnTo>
                    <a:pt x="6560202" y="2861254"/>
                  </a:lnTo>
                  <a:lnTo>
                    <a:pt x="6588720" y="2825133"/>
                  </a:lnTo>
                  <a:lnTo>
                    <a:pt x="6616822" y="2788602"/>
                  </a:lnTo>
                  <a:lnTo>
                    <a:pt x="6644503" y="2751663"/>
                  </a:lnTo>
                  <a:lnTo>
                    <a:pt x="6671758" y="2714318"/>
                  </a:lnTo>
                  <a:lnTo>
                    <a:pt x="6698582" y="2676570"/>
                  </a:lnTo>
                  <a:lnTo>
                    <a:pt x="6724970" y="2638420"/>
                  </a:lnTo>
                  <a:lnTo>
                    <a:pt x="6750918" y="2599871"/>
                  </a:lnTo>
                  <a:lnTo>
                    <a:pt x="6776419" y="2560924"/>
                  </a:lnTo>
                  <a:lnTo>
                    <a:pt x="6801470" y="2521583"/>
                  </a:lnTo>
                  <a:lnTo>
                    <a:pt x="6826066" y="2481849"/>
                  </a:lnTo>
                  <a:lnTo>
                    <a:pt x="6850201" y="2441724"/>
                  </a:lnTo>
                  <a:lnTo>
                    <a:pt x="6873871" y="2401211"/>
                  </a:lnTo>
                  <a:lnTo>
                    <a:pt x="6897071" y="2360311"/>
                  </a:lnTo>
                  <a:lnTo>
                    <a:pt x="6919795" y="2319028"/>
                  </a:lnTo>
                  <a:lnTo>
                    <a:pt x="6942040" y="2277362"/>
                  </a:lnTo>
                  <a:lnTo>
                    <a:pt x="6963799" y="2235317"/>
                  </a:lnTo>
                  <a:lnTo>
                    <a:pt x="6985069" y="2192894"/>
                  </a:lnTo>
                  <a:lnTo>
                    <a:pt x="7005844" y="2150096"/>
                  </a:lnTo>
                  <a:lnTo>
                    <a:pt x="7026120" y="2106924"/>
                  </a:lnTo>
                  <a:lnTo>
                    <a:pt x="7045891" y="2063382"/>
                  </a:lnTo>
                  <a:lnTo>
                    <a:pt x="7065153" y="2019470"/>
                  </a:lnTo>
                  <a:lnTo>
                    <a:pt x="7083900" y="1975192"/>
                  </a:lnTo>
                  <a:lnTo>
                    <a:pt x="7102128" y="1930549"/>
                  </a:lnTo>
                  <a:lnTo>
                    <a:pt x="7119832" y="1885544"/>
                  </a:lnTo>
                  <a:lnTo>
                    <a:pt x="3683560" y="559239"/>
                  </a:lnTo>
                  <a:lnTo>
                    <a:pt x="42927" y="0"/>
                  </a:lnTo>
                  <a:close/>
                </a:path>
              </a:pathLst>
            </a:custGeom>
            <a:solidFill>
              <a:srgbClr val="A47D43">
                <a:alpha val="61177"/>
              </a:srgbClr>
            </a:solidFill>
          </p:spPr>
          <p:txBody>
            <a:bodyPr wrap="square" lIns="0" tIns="0" rIns="0" bIns="0" rtlCol="0"/>
            <a:lstStyle/>
            <a:p>
              <a:endParaRPr/>
            </a:p>
          </p:txBody>
        </p:sp>
        <p:sp>
          <p:nvSpPr>
            <p:cNvPr id="9" name="object 9"/>
            <p:cNvSpPr/>
            <p:nvPr/>
          </p:nvSpPr>
          <p:spPr>
            <a:xfrm>
              <a:off x="9146181" y="2569806"/>
              <a:ext cx="3641090" cy="3545204"/>
            </a:xfrm>
            <a:custGeom>
              <a:avLst/>
              <a:gdLst/>
              <a:ahLst/>
              <a:cxnLst/>
              <a:rect l="l" t="t" r="r" b="b"/>
              <a:pathLst>
                <a:path w="3641090" h="3545204">
                  <a:moveTo>
                    <a:pt x="2639699" y="0"/>
                  </a:moveTo>
                  <a:lnTo>
                    <a:pt x="2591953" y="13828"/>
                  </a:lnTo>
                  <a:lnTo>
                    <a:pt x="2544495" y="28266"/>
                  </a:lnTo>
                  <a:lnTo>
                    <a:pt x="2497327" y="43309"/>
                  </a:lnTo>
                  <a:lnTo>
                    <a:pt x="2450455" y="58952"/>
                  </a:lnTo>
                  <a:lnTo>
                    <a:pt x="2403882" y="75191"/>
                  </a:lnTo>
                  <a:lnTo>
                    <a:pt x="2357613" y="92020"/>
                  </a:lnTo>
                  <a:lnTo>
                    <a:pt x="2311652" y="109435"/>
                  </a:lnTo>
                  <a:lnTo>
                    <a:pt x="2266003" y="127432"/>
                  </a:lnTo>
                  <a:lnTo>
                    <a:pt x="2220670" y="146005"/>
                  </a:lnTo>
                  <a:lnTo>
                    <a:pt x="2175657" y="165151"/>
                  </a:lnTo>
                  <a:lnTo>
                    <a:pt x="2130969" y="184863"/>
                  </a:lnTo>
                  <a:lnTo>
                    <a:pt x="2086609" y="205138"/>
                  </a:lnTo>
                  <a:lnTo>
                    <a:pt x="2042583" y="225971"/>
                  </a:lnTo>
                  <a:lnTo>
                    <a:pt x="1998893" y="247358"/>
                  </a:lnTo>
                  <a:lnTo>
                    <a:pt x="1955544" y="269292"/>
                  </a:lnTo>
                  <a:lnTo>
                    <a:pt x="1912540" y="291771"/>
                  </a:lnTo>
                  <a:lnTo>
                    <a:pt x="1869886" y="314788"/>
                  </a:lnTo>
                  <a:lnTo>
                    <a:pt x="1827585" y="338340"/>
                  </a:lnTo>
                  <a:lnTo>
                    <a:pt x="1785642" y="362422"/>
                  </a:lnTo>
                  <a:lnTo>
                    <a:pt x="1744061" y="387028"/>
                  </a:lnTo>
                  <a:lnTo>
                    <a:pt x="1702846" y="412155"/>
                  </a:lnTo>
                  <a:lnTo>
                    <a:pt x="1662001" y="437797"/>
                  </a:lnTo>
                  <a:lnTo>
                    <a:pt x="1621530" y="463951"/>
                  </a:lnTo>
                  <a:lnTo>
                    <a:pt x="1581438" y="490610"/>
                  </a:lnTo>
                  <a:lnTo>
                    <a:pt x="1541728" y="517771"/>
                  </a:lnTo>
                  <a:lnTo>
                    <a:pt x="1502405" y="545429"/>
                  </a:lnTo>
                  <a:lnTo>
                    <a:pt x="1463473" y="573579"/>
                  </a:lnTo>
                  <a:lnTo>
                    <a:pt x="1424936" y="602216"/>
                  </a:lnTo>
                  <a:lnTo>
                    <a:pt x="1386798" y="631336"/>
                  </a:lnTo>
                  <a:lnTo>
                    <a:pt x="1349064" y="660935"/>
                  </a:lnTo>
                  <a:lnTo>
                    <a:pt x="1311737" y="691006"/>
                  </a:lnTo>
                  <a:lnTo>
                    <a:pt x="1274822" y="721546"/>
                  </a:lnTo>
                  <a:lnTo>
                    <a:pt x="1238323" y="752550"/>
                  </a:lnTo>
                  <a:lnTo>
                    <a:pt x="1202243" y="784013"/>
                  </a:lnTo>
                  <a:lnTo>
                    <a:pt x="1166588" y="815931"/>
                  </a:lnTo>
                  <a:lnTo>
                    <a:pt x="1131361" y="848298"/>
                  </a:lnTo>
                  <a:lnTo>
                    <a:pt x="1096567" y="881111"/>
                  </a:lnTo>
                  <a:lnTo>
                    <a:pt x="1062209" y="914364"/>
                  </a:lnTo>
                  <a:lnTo>
                    <a:pt x="1028292" y="948053"/>
                  </a:lnTo>
                  <a:lnTo>
                    <a:pt x="994820" y="982173"/>
                  </a:lnTo>
                  <a:lnTo>
                    <a:pt x="961797" y="1016719"/>
                  </a:lnTo>
                  <a:lnTo>
                    <a:pt x="929227" y="1051687"/>
                  </a:lnTo>
                  <a:lnTo>
                    <a:pt x="897114" y="1087071"/>
                  </a:lnTo>
                  <a:lnTo>
                    <a:pt x="865463" y="1122869"/>
                  </a:lnTo>
                  <a:lnTo>
                    <a:pt x="834278" y="1159073"/>
                  </a:lnTo>
                  <a:lnTo>
                    <a:pt x="803562" y="1195681"/>
                  </a:lnTo>
                  <a:lnTo>
                    <a:pt x="773320" y="1232686"/>
                  </a:lnTo>
                  <a:lnTo>
                    <a:pt x="743557" y="1270085"/>
                  </a:lnTo>
                  <a:lnTo>
                    <a:pt x="714276" y="1307873"/>
                  </a:lnTo>
                  <a:lnTo>
                    <a:pt x="685481" y="1346045"/>
                  </a:lnTo>
                  <a:lnTo>
                    <a:pt x="657177" y="1384596"/>
                  </a:lnTo>
                  <a:lnTo>
                    <a:pt x="629368" y="1423522"/>
                  </a:lnTo>
                  <a:lnTo>
                    <a:pt x="602057" y="1462818"/>
                  </a:lnTo>
                  <a:lnTo>
                    <a:pt x="575250" y="1502480"/>
                  </a:lnTo>
                  <a:lnTo>
                    <a:pt x="548949" y="1542501"/>
                  </a:lnTo>
                  <a:lnTo>
                    <a:pt x="523161" y="1582879"/>
                  </a:lnTo>
                  <a:lnTo>
                    <a:pt x="497887" y="1623608"/>
                  </a:lnTo>
                  <a:lnTo>
                    <a:pt x="473133" y="1664683"/>
                  </a:lnTo>
                  <a:lnTo>
                    <a:pt x="448904" y="1706101"/>
                  </a:lnTo>
                  <a:lnTo>
                    <a:pt x="425202" y="1747855"/>
                  </a:lnTo>
                  <a:lnTo>
                    <a:pt x="402032" y="1789941"/>
                  </a:lnTo>
                  <a:lnTo>
                    <a:pt x="379398" y="1832356"/>
                  </a:lnTo>
                  <a:lnTo>
                    <a:pt x="357305" y="1875093"/>
                  </a:lnTo>
                  <a:lnTo>
                    <a:pt x="335757" y="1918149"/>
                  </a:lnTo>
                  <a:lnTo>
                    <a:pt x="314757" y="1961518"/>
                  </a:lnTo>
                  <a:lnTo>
                    <a:pt x="294310" y="2005196"/>
                  </a:lnTo>
                  <a:lnTo>
                    <a:pt x="274420" y="2049179"/>
                  </a:lnTo>
                  <a:lnTo>
                    <a:pt x="255092" y="2093461"/>
                  </a:lnTo>
                  <a:lnTo>
                    <a:pt x="236328" y="2138038"/>
                  </a:lnTo>
                  <a:lnTo>
                    <a:pt x="218135" y="2182905"/>
                  </a:lnTo>
                  <a:lnTo>
                    <a:pt x="200515" y="2228057"/>
                  </a:lnTo>
                  <a:lnTo>
                    <a:pt x="183472" y="2273490"/>
                  </a:lnTo>
                  <a:lnTo>
                    <a:pt x="167012" y="2319199"/>
                  </a:lnTo>
                  <a:lnTo>
                    <a:pt x="151138" y="2365179"/>
                  </a:lnTo>
                  <a:lnTo>
                    <a:pt x="135854" y="2411426"/>
                  </a:lnTo>
                  <a:lnTo>
                    <a:pt x="121164" y="2457935"/>
                  </a:lnTo>
                  <a:lnTo>
                    <a:pt x="107073" y="2504702"/>
                  </a:lnTo>
                  <a:lnTo>
                    <a:pt x="93585" y="2551721"/>
                  </a:lnTo>
                  <a:lnTo>
                    <a:pt x="80704" y="2598987"/>
                  </a:lnTo>
                  <a:lnTo>
                    <a:pt x="68434" y="2646497"/>
                  </a:lnTo>
                  <a:lnTo>
                    <a:pt x="56778" y="2694245"/>
                  </a:lnTo>
                  <a:lnTo>
                    <a:pt x="45743" y="2742227"/>
                  </a:lnTo>
                  <a:lnTo>
                    <a:pt x="35330" y="2790438"/>
                  </a:lnTo>
                  <a:lnTo>
                    <a:pt x="25546" y="2838874"/>
                  </a:lnTo>
                  <a:lnTo>
                    <a:pt x="16393" y="2887529"/>
                  </a:lnTo>
                  <a:lnTo>
                    <a:pt x="7876" y="2936399"/>
                  </a:lnTo>
                  <a:lnTo>
                    <a:pt x="0" y="2985479"/>
                  </a:lnTo>
                  <a:lnTo>
                    <a:pt x="3640632" y="3544729"/>
                  </a:lnTo>
                  <a:lnTo>
                    <a:pt x="2639699" y="0"/>
                  </a:lnTo>
                  <a:close/>
                </a:path>
              </a:pathLst>
            </a:custGeom>
            <a:solidFill>
              <a:srgbClr val="46515A"/>
            </a:solidFill>
          </p:spPr>
          <p:txBody>
            <a:bodyPr wrap="square" lIns="0" tIns="0" rIns="0" bIns="0" rtlCol="0"/>
            <a:lstStyle/>
            <a:p>
              <a:endParaRPr/>
            </a:p>
          </p:txBody>
        </p:sp>
        <p:sp>
          <p:nvSpPr>
            <p:cNvPr id="10" name="object 10"/>
            <p:cNvSpPr/>
            <p:nvPr/>
          </p:nvSpPr>
          <p:spPr>
            <a:xfrm>
              <a:off x="11785884" y="2462878"/>
              <a:ext cx="1001394" cy="3651885"/>
            </a:xfrm>
            <a:custGeom>
              <a:avLst/>
              <a:gdLst/>
              <a:ahLst/>
              <a:cxnLst/>
              <a:rect l="l" t="t" r="r" b="b"/>
              <a:pathLst>
                <a:path w="1001395" h="3651885">
                  <a:moveTo>
                    <a:pt x="518874" y="0"/>
                  </a:moveTo>
                  <a:lnTo>
                    <a:pt x="466341" y="7319"/>
                  </a:lnTo>
                  <a:lnTo>
                    <a:pt x="413930" y="15393"/>
                  </a:lnTo>
                  <a:lnTo>
                    <a:pt x="361649" y="24220"/>
                  </a:lnTo>
                  <a:lnTo>
                    <a:pt x="309506" y="33797"/>
                  </a:lnTo>
                  <a:lnTo>
                    <a:pt x="257509" y="44123"/>
                  </a:lnTo>
                  <a:lnTo>
                    <a:pt x="205666" y="55196"/>
                  </a:lnTo>
                  <a:lnTo>
                    <a:pt x="153986" y="67015"/>
                  </a:lnTo>
                  <a:lnTo>
                    <a:pt x="102476" y="79578"/>
                  </a:lnTo>
                  <a:lnTo>
                    <a:pt x="51144" y="92883"/>
                  </a:lnTo>
                  <a:lnTo>
                    <a:pt x="0" y="106928"/>
                  </a:lnTo>
                  <a:lnTo>
                    <a:pt x="1000932" y="3651658"/>
                  </a:lnTo>
                  <a:lnTo>
                    <a:pt x="518874" y="0"/>
                  </a:lnTo>
                  <a:close/>
                </a:path>
              </a:pathLst>
            </a:custGeom>
            <a:solidFill>
              <a:srgbClr val="A1AD92"/>
            </a:solidFill>
          </p:spPr>
          <p:txBody>
            <a:bodyPr wrap="square" lIns="0" tIns="0" rIns="0" bIns="0" rtlCol="0"/>
            <a:lstStyle/>
            <a:p>
              <a:endParaRPr/>
            </a:p>
          </p:txBody>
        </p:sp>
        <p:sp>
          <p:nvSpPr>
            <p:cNvPr id="11" name="object 11"/>
            <p:cNvSpPr/>
            <p:nvPr/>
          </p:nvSpPr>
          <p:spPr>
            <a:xfrm>
              <a:off x="12304750" y="2431190"/>
              <a:ext cx="482600" cy="3683635"/>
            </a:xfrm>
            <a:custGeom>
              <a:avLst/>
              <a:gdLst/>
              <a:ahLst/>
              <a:cxnLst/>
              <a:rect l="l" t="t" r="r" b="b"/>
              <a:pathLst>
                <a:path w="482600" h="3683635">
                  <a:moveTo>
                    <a:pt x="482058" y="0"/>
                  </a:moveTo>
                  <a:lnTo>
                    <a:pt x="433702" y="317"/>
                  </a:lnTo>
                  <a:lnTo>
                    <a:pt x="385362" y="1269"/>
                  </a:lnTo>
                  <a:lnTo>
                    <a:pt x="337045" y="2856"/>
                  </a:lnTo>
                  <a:lnTo>
                    <a:pt x="288758" y="5076"/>
                  </a:lnTo>
                  <a:lnTo>
                    <a:pt x="240507" y="7930"/>
                  </a:lnTo>
                  <a:lnTo>
                    <a:pt x="192297" y="11417"/>
                  </a:lnTo>
                  <a:lnTo>
                    <a:pt x="144135" y="15536"/>
                  </a:lnTo>
                  <a:lnTo>
                    <a:pt x="96027" y="20287"/>
                  </a:lnTo>
                  <a:lnTo>
                    <a:pt x="47980" y="25670"/>
                  </a:lnTo>
                  <a:lnTo>
                    <a:pt x="0" y="31684"/>
                  </a:lnTo>
                  <a:lnTo>
                    <a:pt x="482069" y="3683343"/>
                  </a:lnTo>
                  <a:lnTo>
                    <a:pt x="482058" y="0"/>
                  </a:lnTo>
                  <a:close/>
                </a:path>
              </a:pathLst>
            </a:custGeom>
            <a:solidFill>
              <a:srgbClr val="273347"/>
            </a:solidFill>
          </p:spPr>
          <p:txBody>
            <a:bodyPr wrap="square" lIns="0" tIns="0" rIns="0" bIns="0" rtlCol="0"/>
            <a:lstStyle/>
            <a:p>
              <a:endParaRPr/>
            </a:p>
          </p:txBody>
        </p:sp>
      </p:grpSp>
      <p:sp>
        <p:nvSpPr>
          <p:cNvPr id="12" name="object 12"/>
          <p:cNvSpPr txBox="1"/>
          <p:nvPr/>
        </p:nvSpPr>
        <p:spPr>
          <a:xfrm>
            <a:off x="12911321" y="4430526"/>
            <a:ext cx="3257550" cy="1497330"/>
          </a:xfrm>
          <a:prstGeom prst="rect">
            <a:avLst/>
          </a:prstGeom>
        </p:spPr>
        <p:txBody>
          <a:bodyPr vert="horz" wrap="square" lIns="0" tIns="11430" rIns="0" bIns="0" rtlCol="0">
            <a:spAutoFit/>
          </a:bodyPr>
          <a:lstStyle/>
          <a:p>
            <a:pPr marL="1209040" marR="5080" indent="-1196975">
              <a:lnSpc>
                <a:spcPct val="127099"/>
              </a:lnSpc>
              <a:spcBef>
                <a:spcPts val="90"/>
              </a:spcBef>
            </a:pPr>
            <a:r>
              <a:rPr sz="3800" spc="5" dirty="0">
                <a:solidFill>
                  <a:srgbClr val="FFFFFF"/>
                </a:solidFill>
                <a:latin typeface="Titillium Web"/>
                <a:cs typeface="Titillium Web"/>
              </a:rPr>
              <a:t>I</a:t>
            </a:r>
            <a:r>
              <a:rPr sz="3800" spc="-135" dirty="0">
                <a:solidFill>
                  <a:srgbClr val="FFFFFF"/>
                </a:solidFill>
                <a:latin typeface="Titillium Web"/>
                <a:cs typeface="Titillium Web"/>
              </a:rPr>
              <a:t> </a:t>
            </a:r>
            <a:r>
              <a:rPr sz="3800" spc="-5" dirty="0">
                <a:solidFill>
                  <a:srgbClr val="FFFFFF"/>
                </a:solidFill>
                <a:latin typeface="Titillium Web"/>
                <a:cs typeface="Titillium Web"/>
              </a:rPr>
              <a:t>meget</a:t>
            </a:r>
            <a:r>
              <a:rPr sz="3800" spc="-85" dirty="0">
                <a:solidFill>
                  <a:srgbClr val="FFFFFF"/>
                </a:solidFill>
                <a:latin typeface="Titillium Web"/>
                <a:cs typeface="Titillium Web"/>
              </a:rPr>
              <a:t> </a:t>
            </a:r>
            <a:r>
              <a:rPr sz="3800" spc="-15" dirty="0">
                <a:solidFill>
                  <a:srgbClr val="FFFFFF"/>
                </a:solidFill>
                <a:latin typeface="Titillium Web"/>
                <a:cs typeface="Titillium Web"/>
              </a:rPr>
              <a:t>høj</a:t>
            </a:r>
            <a:r>
              <a:rPr sz="3800" spc="-114" dirty="0">
                <a:solidFill>
                  <a:srgbClr val="FFFFFF"/>
                </a:solidFill>
                <a:latin typeface="Titillium Web"/>
                <a:cs typeface="Titillium Web"/>
              </a:rPr>
              <a:t> </a:t>
            </a:r>
            <a:r>
              <a:rPr sz="3800" spc="-20" dirty="0">
                <a:solidFill>
                  <a:srgbClr val="FFFFFF"/>
                </a:solidFill>
                <a:latin typeface="Titillium Web"/>
                <a:cs typeface="Titillium Web"/>
              </a:rPr>
              <a:t>grad </a:t>
            </a:r>
            <a:r>
              <a:rPr sz="3800" spc="-819" dirty="0">
                <a:solidFill>
                  <a:srgbClr val="FFFFFF"/>
                </a:solidFill>
                <a:latin typeface="Titillium Web"/>
                <a:cs typeface="Titillium Web"/>
              </a:rPr>
              <a:t> </a:t>
            </a:r>
            <a:r>
              <a:rPr sz="3800" spc="30" dirty="0">
                <a:solidFill>
                  <a:srgbClr val="FFFFFF"/>
                </a:solidFill>
                <a:latin typeface="Titillium Web"/>
                <a:cs typeface="Titillium Web"/>
              </a:rPr>
              <a:t>31%</a:t>
            </a:r>
            <a:endParaRPr sz="3800">
              <a:latin typeface="Titillium Web"/>
              <a:cs typeface="Titillium Web"/>
            </a:endParaRPr>
          </a:p>
        </p:txBody>
      </p:sp>
      <p:sp>
        <p:nvSpPr>
          <p:cNvPr id="13" name="object 13"/>
          <p:cNvSpPr txBox="1"/>
          <p:nvPr/>
        </p:nvSpPr>
        <p:spPr>
          <a:xfrm>
            <a:off x="11317875" y="6769074"/>
            <a:ext cx="1849755" cy="1497330"/>
          </a:xfrm>
          <a:prstGeom prst="rect">
            <a:avLst/>
          </a:prstGeom>
        </p:spPr>
        <p:txBody>
          <a:bodyPr vert="horz" wrap="square" lIns="0" tIns="11430" rIns="0" bIns="0" rtlCol="0">
            <a:spAutoFit/>
          </a:bodyPr>
          <a:lstStyle/>
          <a:p>
            <a:pPr marL="509905" marR="5080" indent="-497840">
              <a:lnSpc>
                <a:spcPct val="127099"/>
              </a:lnSpc>
              <a:spcBef>
                <a:spcPts val="90"/>
              </a:spcBef>
            </a:pPr>
            <a:r>
              <a:rPr sz="3800" spc="5" dirty="0">
                <a:solidFill>
                  <a:srgbClr val="FFFFFF"/>
                </a:solidFill>
                <a:latin typeface="Titillium Web"/>
                <a:cs typeface="Titillium Web"/>
              </a:rPr>
              <a:t>I</a:t>
            </a:r>
            <a:r>
              <a:rPr sz="3800" spc="-165" dirty="0">
                <a:solidFill>
                  <a:srgbClr val="FFFFFF"/>
                </a:solidFill>
                <a:latin typeface="Titillium Web"/>
                <a:cs typeface="Titillium Web"/>
              </a:rPr>
              <a:t> </a:t>
            </a:r>
            <a:r>
              <a:rPr sz="3800" spc="-15" dirty="0">
                <a:solidFill>
                  <a:srgbClr val="FFFFFF"/>
                </a:solidFill>
                <a:latin typeface="Titillium Web"/>
                <a:cs typeface="Titillium Web"/>
              </a:rPr>
              <a:t>høj</a:t>
            </a:r>
            <a:r>
              <a:rPr sz="3800" spc="-135" dirty="0">
                <a:solidFill>
                  <a:srgbClr val="FFFFFF"/>
                </a:solidFill>
                <a:latin typeface="Titillium Web"/>
                <a:cs typeface="Titillium Web"/>
              </a:rPr>
              <a:t> </a:t>
            </a:r>
            <a:r>
              <a:rPr sz="3800" spc="-20" dirty="0">
                <a:solidFill>
                  <a:srgbClr val="FFFFFF"/>
                </a:solidFill>
                <a:latin typeface="Titillium Web"/>
                <a:cs typeface="Titillium Web"/>
              </a:rPr>
              <a:t>grad </a:t>
            </a:r>
            <a:r>
              <a:rPr sz="3800" spc="-825" dirty="0">
                <a:solidFill>
                  <a:srgbClr val="FFFFFF"/>
                </a:solidFill>
                <a:latin typeface="Titillium Web"/>
                <a:cs typeface="Titillium Web"/>
              </a:rPr>
              <a:t> </a:t>
            </a:r>
            <a:r>
              <a:rPr sz="3800" spc="30" dirty="0">
                <a:solidFill>
                  <a:srgbClr val="FFFFFF"/>
                </a:solidFill>
                <a:latin typeface="Titillium Web"/>
                <a:cs typeface="Titillium Web"/>
              </a:rPr>
              <a:t>47%</a:t>
            </a:r>
            <a:endParaRPr sz="3800">
              <a:latin typeface="Titillium Web"/>
              <a:cs typeface="Titillium Web"/>
            </a:endParaRPr>
          </a:p>
        </p:txBody>
      </p:sp>
      <p:sp>
        <p:nvSpPr>
          <p:cNvPr id="14" name="object 14"/>
          <p:cNvSpPr txBox="1"/>
          <p:nvPr/>
        </p:nvSpPr>
        <p:spPr>
          <a:xfrm>
            <a:off x="9589044" y="3996127"/>
            <a:ext cx="2501265" cy="1497330"/>
          </a:xfrm>
          <a:prstGeom prst="rect">
            <a:avLst/>
          </a:prstGeom>
        </p:spPr>
        <p:txBody>
          <a:bodyPr vert="horz" wrap="square" lIns="0" tIns="11430" rIns="0" bIns="0" rtlCol="0">
            <a:spAutoFit/>
          </a:bodyPr>
          <a:lstStyle/>
          <a:p>
            <a:pPr marL="833119" marR="5080" indent="-821055">
              <a:lnSpc>
                <a:spcPct val="127099"/>
              </a:lnSpc>
              <a:spcBef>
                <a:spcPts val="90"/>
              </a:spcBef>
            </a:pPr>
            <a:r>
              <a:rPr sz="3800" spc="5" dirty="0">
                <a:solidFill>
                  <a:srgbClr val="FFFFFF"/>
                </a:solidFill>
                <a:latin typeface="Titillium Web"/>
                <a:cs typeface="Titillium Web"/>
              </a:rPr>
              <a:t>I</a:t>
            </a:r>
            <a:r>
              <a:rPr sz="3800" spc="-155" dirty="0">
                <a:solidFill>
                  <a:srgbClr val="FFFFFF"/>
                </a:solidFill>
                <a:latin typeface="Titillium Web"/>
                <a:cs typeface="Titillium Web"/>
              </a:rPr>
              <a:t> </a:t>
            </a:r>
            <a:r>
              <a:rPr sz="3800" spc="-15" dirty="0">
                <a:solidFill>
                  <a:srgbClr val="FFFFFF"/>
                </a:solidFill>
                <a:latin typeface="Titillium Web"/>
                <a:cs typeface="Titillium Web"/>
              </a:rPr>
              <a:t>nogen</a:t>
            </a:r>
            <a:r>
              <a:rPr sz="3800" spc="-65" dirty="0">
                <a:solidFill>
                  <a:srgbClr val="FFFFFF"/>
                </a:solidFill>
                <a:latin typeface="Titillium Web"/>
                <a:cs typeface="Titillium Web"/>
              </a:rPr>
              <a:t> </a:t>
            </a:r>
            <a:r>
              <a:rPr sz="3800" spc="-20" dirty="0">
                <a:solidFill>
                  <a:srgbClr val="FFFFFF"/>
                </a:solidFill>
                <a:latin typeface="Titillium Web"/>
                <a:cs typeface="Titillium Web"/>
              </a:rPr>
              <a:t>grad </a:t>
            </a:r>
            <a:r>
              <a:rPr sz="3800" spc="-819" dirty="0">
                <a:solidFill>
                  <a:srgbClr val="FFFFFF"/>
                </a:solidFill>
                <a:latin typeface="Titillium Web"/>
                <a:cs typeface="Titillium Web"/>
              </a:rPr>
              <a:t> </a:t>
            </a:r>
            <a:r>
              <a:rPr sz="3800" spc="30" dirty="0">
                <a:solidFill>
                  <a:srgbClr val="FFFFFF"/>
                </a:solidFill>
                <a:latin typeface="Titillium Web"/>
                <a:cs typeface="Titillium Web"/>
              </a:rPr>
              <a:t>18%</a:t>
            </a:r>
            <a:endParaRPr sz="3800">
              <a:latin typeface="Titillium Web"/>
              <a:cs typeface="Titillium Web"/>
            </a:endParaRPr>
          </a:p>
        </p:txBody>
      </p:sp>
      <p:sp>
        <p:nvSpPr>
          <p:cNvPr id="15" name="object 15"/>
          <p:cNvSpPr txBox="1"/>
          <p:nvPr/>
        </p:nvSpPr>
        <p:spPr>
          <a:xfrm>
            <a:off x="9478908" y="1732576"/>
            <a:ext cx="4754245" cy="610235"/>
          </a:xfrm>
          <a:prstGeom prst="rect">
            <a:avLst/>
          </a:prstGeom>
        </p:spPr>
        <p:txBody>
          <a:bodyPr vert="horz" wrap="square" lIns="0" tIns="17145" rIns="0" bIns="0" rtlCol="0">
            <a:spAutoFit/>
          </a:bodyPr>
          <a:lstStyle/>
          <a:p>
            <a:pPr marL="38100">
              <a:lnSpc>
                <a:spcPct val="100000"/>
              </a:lnSpc>
              <a:spcBef>
                <a:spcPts val="135"/>
              </a:spcBef>
              <a:tabLst>
                <a:tab pos="3061335" algn="l"/>
              </a:tabLst>
            </a:pPr>
            <a:r>
              <a:rPr sz="3800" spc="5" dirty="0">
                <a:solidFill>
                  <a:srgbClr val="404040"/>
                </a:solidFill>
                <a:latin typeface="Titillium Web"/>
                <a:cs typeface="Titillium Web"/>
              </a:rPr>
              <a:t>I</a:t>
            </a:r>
            <a:r>
              <a:rPr sz="3800" spc="-114" dirty="0">
                <a:solidFill>
                  <a:srgbClr val="404040"/>
                </a:solidFill>
                <a:latin typeface="Titillium Web"/>
                <a:cs typeface="Titillium Web"/>
              </a:rPr>
              <a:t> </a:t>
            </a:r>
            <a:r>
              <a:rPr sz="3800" spc="-35" dirty="0">
                <a:solidFill>
                  <a:srgbClr val="404040"/>
                </a:solidFill>
                <a:latin typeface="Titillium Web"/>
                <a:cs typeface="Titillium Web"/>
              </a:rPr>
              <a:t>mindre</a:t>
            </a:r>
            <a:r>
              <a:rPr sz="3800" spc="-20" dirty="0">
                <a:solidFill>
                  <a:srgbClr val="404040"/>
                </a:solidFill>
                <a:latin typeface="Titillium Web"/>
                <a:cs typeface="Titillium Web"/>
              </a:rPr>
              <a:t> grad	</a:t>
            </a:r>
            <a:r>
              <a:rPr sz="5700" spc="-22" baseline="19005" dirty="0">
                <a:solidFill>
                  <a:srgbClr val="404040"/>
                </a:solidFill>
                <a:latin typeface="Titillium Web"/>
                <a:cs typeface="Titillium Web"/>
              </a:rPr>
              <a:t>Slet</a:t>
            </a:r>
            <a:r>
              <a:rPr sz="5700" spc="-179" baseline="19005" dirty="0">
                <a:solidFill>
                  <a:srgbClr val="404040"/>
                </a:solidFill>
                <a:latin typeface="Titillium Web"/>
                <a:cs typeface="Titillium Web"/>
              </a:rPr>
              <a:t> </a:t>
            </a:r>
            <a:r>
              <a:rPr sz="5700" spc="-112" baseline="19005" dirty="0">
                <a:solidFill>
                  <a:srgbClr val="404040"/>
                </a:solidFill>
                <a:latin typeface="Titillium Web"/>
                <a:cs typeface="Titillium Web"/>
              </a:rPr>
              <a:t>ikke</a:t>
            </a:r>
            <a:endParaRPr sz="5700" baseline="19005">
              <a:latin typeface="Titillium Web"/>
              <a:cs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23051" y="3318775"/>
            <a:ext cx="6857365" cy="3247390"/>
          </a:xfrm>
          <a:prstGeom prst="rect">
            <a:avLst/>
          </a:prstGeom>
        </p:spPr>
        <p:txBody>
          <a:bodyPr vert="horz" wrap="square" lIns="0" tIns="261620" rIns="0" bIns="0" rtlCol="0">
            <a:spAutoFit/>
          </a:bodyPr>
          <a:lstStyle/>
          <a:p>
            <a:pPr marR="13335" algn="ctr">
              <a:lnSpc>
                <a:spcPct val="100000"/>
              </a:lnSpc>
              <a:spcBef>
                <a:spcPts val="2060"/>
              </a:spcBef>
            </a:pPr>
            <a:r>
              <a:rPr sz="6150" spc="-155" dirty="0"/>
              <a:t>KENDSKAB</a:t>
            </a:r>
            <a:endParaRPr sz="6150"/>
          </a:p>
          <a:p>
            <a:pPr marL="12700" marR="5080" algn="ctr">
              <a:lnSpc>
                <a:spcPct val="101099"/>
              </a:lnSpc>
              <a:spcBef>
                <a:spcPts val="980"/>
              </a:spcBef>
            </a:pPr>
            <a:r>
              <a:rPr sz="3100" b="0" spc="-5" dirty="0">
                <a:latin typeface="Calibri Light"/>
                <a:cs typeface="Calibri Light"/>
              </a:rPr>
              <a:t>Resulaterne</a:t>
            </a:r>
            <a:r>
              <a:rPr sz="3100" b="0" dirty="0">
                <a:latin typeface="Calibri Light"/>
                <a:cs typeface="Calibri Light"/>
              </a:rPr>
              <a:t> </a:t>
            </a:r>
            <a:r>
              <a:rPr sz="3100" b="0" spc="5" dirty="0">
                <a:latin typeface="Calibri Light"/>
                <a:cs typeface="Calibri Light"/>
              </a:rPr>
              <a:t>peger </a:t>
            </a:r>
            <a:r>
              <a:rPr sz="3100" b="0" spc="10" dirty="0">
                <a:latin typeface="Calibri Light"/>
                <a:cs typeface="Calibri Light"/>
              </a:rPr>
              <a:t>på, </a:t>
            </a:r>
            <a:r>
              <a:rPr sz="3100" b="0" spc="-15" dirty="0">
                <a:latin typeface="Calibri Light"/>
                <a:cs typeface="Calibri Light"/>
              </a:rPr>
              <a:t>hvilket</a:t>
            </a:r>
            <a:r>
              <a:rPr sz="3100" b="0" dirty="0">
                <a:latin typeface="Calibri Light"/>
                <a:cs typeface="Calibri Light"/>
              </a:rPr>
              <a:t> </a:t>
            </a:r>
            <a:r>
              <a:rPr sz="3100" b="0" spc="-10" dirty="0">
                <a:latin typeface="Calibri Light"/>
                <a:cs typeface="Calibri Light"/>
              </a:rPr>
              <a:t>kendskab </a:t>
            </a:r>
            <a:r>
              <a:rPr sz="3100" b="0" spc="-5" dirty="0">
                <a:latin typeface="Calibri Light"/>
                <a:cs typeface="Calibri Light"/>
              </a:rPr>
              <a:t> </a:t>
            </a:r>
            <a:r>
              <a:rPr sz="3100" b="0" dirty="0">
                <a:latin typeface="Calibri Light"/>
                <a:cs typeface="Calibri Light"/>
              </a:rPr>
              <a:t>brobygningseleverne </a:t>
            </a:r>
            <a:r>
              <a:rPr sz="3100" b="0" spc="10" dirty="0">
                <a:latin typeface="Calibri Light"/>
                <a:cs typeface="Calibri Light"/>
              </a:rPr>
              <a:t>har </a:t>
            </a:r>
            <a:r>
              <a:rPr sz="3100" b="0" dirty="0">
                <a:latin typeface="Calibri Light"/>
                <a:cs typeface="Calibri Light"/>
              </a:rPr>
              <a:t>til </a:t>
            </a:r>
            <a:r>
              <a:rPr sz="3100" b="0" spc="15" dirty="0">
                <a:latin typeface="Calibri Light"/>
                <a:cs typeface="Calibri Light"/>
              </a:rPr>
              <a:t>HHX </a:t>
            </a:r>
            <a:r>
              <a:rPr sz="3100" b="0" spc="10" dirty="0">
                <a:latin typeface="Calibri Light"/>
                <a:cs typeface="Calibri Light"/>
              </a:rPr>
              <a:t>og HTX. </a:t>
            </a:r>
            <a:r>
              <a:rPr sz="3100" b="0" spc="15" dirty="0">
                <a:latin typeface="Calibri Light"/>
                <a:cs typeface="Calibri Light"/>
              </a:rPr>
              <a:t> </a:t>
            </a:r>
            <a:r>
              <a:rPr sz="3100" b="0" spc="10" dirty="0">
                <a:latin typeface="Calibri Light"/>
                <a:cs typeface="Calibri Light"/>
              </a:rPr>
              <a:t>Herunder</a:t>
            </a:r>
            <a:r>
              <a:rPr sz="3100" b="0" dirty="0">
                <a:latin typeface="Calibri Light"/>
                <a:cs typeface="Calibri Light"/>
              </a:rPr>
              <a:t> </a:t>
            </a:r>
            <a:r>
              <a:rPr sz="3100" b="0" spc="-15" dirty="0">
                <a:latin typeface="Calibri Light"/>
                <a:cs typeface="Calibri Light"/>
              </a:rPr>
              <a:t>hvilket</a:t>
            </a:r>
            <a:r>
              <a:rPr sz="3100" b="0" dirty="0">
                <a:latin typeface="Calibri Light"/>
                <a:cs typeface="Calibri Light"/>
              </a:rPr>
              <a:t> </a:t>
            </a:r>
            <a:r>
              <a:rPr sz="3100" b="0" spc="10" dirty="0">
                <a:latin typeface="Calibri Light"/>
                <a:cs typeface="Calibri Light"/>
              </a:rPr>
              <a:t>grundlag</a:t>
            </a:r>
            <a:r>
              <a:rPr sz="3100" b="0" spc="5" dirty="0">
                <a:latin typeface="Calibri Light"/>
                <a:cs typeface="Calibri Light"/>
              </a:rPr>
              <a:t> </a:t>
            </a:r>
            <a:r>
              <a:rPr sz="3100" b="0" spc="-10" dirty="0">
                <a:latin typeface="Calibri Light"/>
                <a:cs typeface="Calibri Light"/>
              </a:rPr>
              <a:t>kendskabet</a:t>
            </a:r>
            <a:r>
              <a:rPr sz="3100" b="0" dirty="0">
                <a:latin typeface="Calibri Light"/>
                <a:cs typeface="Calibri Light"/>
              </a:rPr>
              <a:t> </a:t>
            </a:r>
            <a:r>
              <a:rPr sz="3100" b="0" spc="-5" dirty="0">
                <a:latin typeface="Calibri Light"/>
                <a:cs typeface="Calibri Light"/>
              </a:rPr>
              <a:t>byg- </a:t>
            </a:r>
            <a:r>
              <a:rPr sz="3100" b="0" spc="-685" dirty="0">
                <a:latin typeface="Calibri Light"/>
                <a:cs typeface="Calibri Light"/>
              </a:rPr>
              <a:t> </a:t>
            </a:r>
            <a:r>
              <a:rPr sz="3100" b="0" dirty="0">
                <a:latin typeface="Calibri Light"/>
                <a:cs typeface="Calibri Light"/>
              </a:rPr>
              <a:t>ger </a:t>
            </a:r>
            <a:r>
              <a:rPr sz="3100" b="0" spc="10" dirty="0">
                <a:latin typeface="Calibri Light"/>
                <a:cs typeface="Calibri Light"/>
              </a:rPr>
              <a:t>på.</a:t>
            </a:r>
            <a:endParaRPr sz="3100">
              <a:latin typeface="Calibri Light"/>
              <a:cs typeface="Calibri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7C6AC"/>
          </a:solidFill>
        </p:spPr>
        <p:txBody>
          <a:bodyPr wrap="square" lIns="0" tIns="0" rIns="0" bIns="0" rtlCol="0"/>
          <a:lstStyle/>
          <a:p>
            <a:endParaRPr/>
          </a:p>
        </p:txBody>
      </p:sp>
      <p:sp>
        <p:nvSpPr>
          <p:cNvPr id="3" name="object 3"/>
          <p:cNvSpPr/>
          <p:nvPr/>
        </p:nvSpPr>
        <p:spPr>
          <a:xfrm>
            <a:off x="12313761" y="8088141"/>
            <a:ext cx="7670800" cy="3032125"/>
          </a:xfrm>
          <a:custGeom>
            <a:avLst/>
            <a:gdLst/>
            <a:ahLst/>
            <a:cxnLst/>
            <a:rect l="l" t="t" r="r" b="b"/>
            <a:pathLst>
              <a:path w="7670800" h="3032125">
                <a:moveTo>
                  <a:pt x="7670625" y="0"/>
                </a:moveTo>
                <a:lnTo>
                  <a:pt x="0" y="0"/>
                </a:lnTo>
                <a:lnTo>
                  <a:pt x="0" y="3031939"/>
                </a:lnTo>
                <a:lnTo>
                  <a:pt x="7670625" y="3031939"/>
                </a:lnTo>
                <a:lnTo>
                  <a:pt x="7670625" y="0"/>
                </a:lnTo>
                <a:close/>
              </a:path>
            </a:pathLst>
          </a:custGeom>
          <a:solidFill>
            <a:srgbClr val="8A9197"/>
          </a:solidFill>
        </p:spPr>
        <p:txBody>
          <a:bodyPr wrap="square" lIns="0" tIns="0" rIns="0" bIns="0" rtlCol="0"/>
          <a:lstStyle/>
          <a:p>
            <a:endParaRPr/>
          </a:p>
        </p:txBody>
      </p:sp>
      <p:sp>
        <p:nvSpPr>
          <p:cNvPr id="4" name="object 4"/>
          <p:cNvSpPr/>
          <p:nvPr/>
        </p:nvSpPr>
        <p:spPr>
          <a:xfrm>
            <a:off x="12313761" y="4458785"/>
            <a:ext cx="7670800" cy="3032125"/>
          </a:xfrm>
          <a:custGeom>
            <a:avLst/>
            <a:gdLst/>
            <a:ahLst/>
            <a:cxnLst/>
            <a:rect l="l" t="t" r="r" b="b"/>
            <a:pathLst>
              <a:path w="7670800" h="3032125">
                <a:moveTo>
                  <a:pt x="7670625" y="0"/>
                </a:moveTo>
                <a:lnTo>
                  <a:pt x="0" y="0"/>
                </a:lnTo>
                <a:lnTo>
                  <a:pt x="0" y="3031939"/>
                </a:lnTo>
                <a:lnTo>
                  <a:pt x="7670625" y="3031939"/>
                </a:lnTo>
                <a:lnTo>
                  <a:pt x="7670625" y="0"/>
                </a:lnTo>
                <a:close/>
              </a:path>
            </a:pathLst>
          </a:custGeom>
          <a:solidFill>
            <a:srgbClr val="8A9197"/>
          </a:solidFill>
        </p:spPr>
        <p:txBody>
          <a:bodyPr wrap="square" lIns="0" tIns="0" rIns="0" bIns="0" rtlCol="0"/>
          <a:lstStyle/>
          <a:p>
            <a:endParaRPr/>
          </a:p>
        </p:txBody>
      </p:sp>
      <p:sp>
        <p:nvSpPr>
          <p:cNvPr id="5" name="object 5"/>
          <p:cNvSpPr txBox="1"/>
          <p:nvPr/>
        </p:nvSpPr>
        <p:spPr>
          <a:xfrm>
            <a:off x="12782722" y="8554153"/>
            <a:ext cx="6850380" cy="926465"/>
          </a:xfrm>
          <a:prstGeom prst="rect">
            <a:avLst/>
          </a:prstGeom>
        </p:spPr>
        <p:txBody>
          <a:bodyPr vert="horz" wrap="square" lIns="0" tIns="39370" rIns="0" bIns="0" rtlCol="0">
            <a:spAutoFit/>
          </a:bodyPr>
          <a:lstStyle/>
          <a:p>
            <a:pPr marL="12700" marR="5080" algn="just">
              <a:lnSpc>
                <a:spcPts val="2310"/>
              </a:lnSpc>
              <a:spcBef>
                <a:spcPts val="310"/>
              </a:spcBef>
            </a:pPr>
            <a:r>
              <a:rPr sz="2050" b="0" spc="-15" dirty="0">
                <a:solidFill>
                  <a:srgbClr val="273347"/>
                </a:solidFill>
                <a:latin typeface="Calibri Light"/>
                <a:cs typeface="Calibri Light"/>
              </a:rPr>
              <a:t>Jeg </a:t>
            </a:r>
            <a:r>
              <a:rPr sz="2050" b="0" spc="-45" dirty="0">
                <a:solidFill>
                  <a:srgbClr val="273347"/>
                </a:solidFill>
                <a:latin typeface="Calibri Light"/>
                <a:cs typeface="Calibri Light"/>
              </a:rPr>
              <a:t>tænker, </a:t>
            </a:r>
            <a:r>
              <a:rPr sz="2050" b="0" spc="-15" dirty="0">
                <a:solidFill>
                  <a:srgbClr val="273347"/>
                </a:solidFill>
                <a:latin typeface="Calibri Light"/>
                <a:cs typeface="Calibri Light"/>
              </a:rPr>
              <a:t>at </a:t>
            </a:r>
            <a:r>
              <a:rPr sz="2050" b="0" spc="-25" dirty="0">
                <a:solidFill>
                  <a:srgbClr val="273347"/>
                </a:solidFill>
                <a:latin typeface="Calibri Light"/>
                <a:cs typeface="Calibri Light"/>
              </a:rPr>
              <a:t>mange </a:t>
            </a:r>
            <a:r>
              <a:rPr sz="2050" b="0" spc="-20" dirty="0">
                <a:solidFill>
                  <a:srgbClr val="273347"/>
                </a:solidFill>
                <a:latin typeface="Calibri Light"/>
                <a:cs typeface="Calibri Light"/>
              </a:rPr>
              <a:t>vælger HHX </a:t>
            </a:r>
            <a:r>
              <a:rPr sz="2050" b="0" spc="-15" dirty="0">
                <a:solidFill>
                  <a:srgbClr val="273347"/>
                </a:solidFill>
                <a:latin typeface="Calibri Light"/>
                <a:cs typeface="Calibri Light"/>
              </a:rPr>
              <a:t>for at </a:t>
            </a:r>
            <a:r>
              <a:rPr sz="2050" b="0" spc="-25" dirty="0">
                <a:solidFill>
                  <a:srgbClr val="273347"/>
                </a:solidFill>
                <a:latin typeface="Calibri Light"/>
                <a:cs typeface="Calibri Light"/>
              </a:rPr>
              <a:t>komme </a:t>
            </a:r>
            <a:r>
              <a:rPr sz="2050" b="0" spc="-15" dirty="0">
                <a:solidFill>
                  <a:srgbClr val="273347"/>
                </a:solidFill>
                <a:latin typeface="Calibri Light"/>
                <a:cs typeface="Calibri Light"/>
              </a:rPr>
              <a:t>af </a:t>
            </a:r>
            <a:r>
              <a:rPr sz="2050" b="0" spc="-10" dirty="0">
                <a:solidFill>
                  <a:srgbClr val="273347"/>
                </a:solidFill>
                <a:latin typeface="Calibri Light"/>
                <a:cs typeface="Calibri Light"/>
              </a:rPr>
              <a:t>med fysik/kemi </a:t>
            </a:r>
            <a:r>
              <a:rPr sz="2050" b="0" spc="-450" dirty="0">
                <a:solidFill>
                  <a:srgbClr val="273347"/>
                </a:solidFill>
                <a:latin typeface="Calibri Light"/>
                <a:cs typeface="Calibri Light"/>
              </a:rPr>
              <a:t> </a:t>
            </a:r>
            <a:r>
              <a:rPr sz="2050" b="0" dirty="0">
                <a:solidFill>
                  <a:srgbClr val="273347"/>
                </a:solidFill>
                <a:latin typeface="Calibri Light"/>
                <a:cs typeface="Calibri Light"/>
              </a:rPr>
              <a:t>og</a:t>
            </a:r>
            <a:r>
              <a:rPr sz="2050" b="0" spc="-35" dirty="0">
                <a:solidFill>
                  <a:srgbClr val="273347"/>
                </a:solidFill>
                <a:latin typeface="Calibri Light"/>
                <a:cs typeface="Calibri Light"/>
              </a:rPr>
              <a:t> </a:t>
            </a:r>
            <a:r>
              <a:rPr sz="2050" b="0" spc="-15" dirty="0">
                <a:solidFill>
                  <a:srgbClr val="273347"/>
                </a:solidFill>
                <a:latin typeface="Calibri Light"/>
                <a:cs typeface="Calibri Light"/>
              </a:rPr>
              <a:t>alt</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35" dirty="0">
                <a:solidFill>
                  <a:srgbClr val="273347"/>
                </a:solidFill>
                <a:latin typeface="Calibri Light"/>
                <a:cs typeface="Calibri Light"/>
              </a:rPr>
              <a:t> </a:t>
            </a:r>
            <a:r>
              <a:rPr sz="2050" b="0" spc="-15" dirty="0">
                <a:solidFill>
                  <a:srgbClr val="273347"/>
                </a:solidFill>
                <a:latin typeface="Calibri Light"/>
                <a:cs typeface="Calibri Light"/>
              </a:rPr>
              <a:t>der</a:t>
            </a:r>
            <a:r>
              <a:rPr sz="2050" b="0" spc="-30" dirty="0">
                <a:solidFill>
                  <a:srgbClr val="273347"/>
                </a:solidFill>
                <a:latin typeface="Calibri Light"/>
                <a:cs typeface="Calibri Light"/>
              </a:rPr>
              <a:t> </a:t>
            </a:r>
            <a:r>
              <a:rPr sz="2050" b="0" spc="-35" dirty="0">
                <a:solidFill>
                  <a:srgbClr val="273347"/>
                </a:solidFill>
                <a:latin typeface="Calibri Light"/>
                <a:cs typeface="Calibri Light"/>
              </a:rPr>
              <a:t>tekniske. </a:t>
            </a:r>
            <a:r>
              <a:rPr sz="2050" b="0" dirty="0">
                <a:solidFill>
                  <a:srgbClr val="273347"/>
                </a:solidFill>
                <a:latin typeface="Calibri Light"/>
                <a:cs typeface="Calibri Light"/>
              </a:rPr>
              <a:t>Og</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for</a:t>
            </a:r>
            <a:r>
              <a:rPr sz="2050" b="0" spc="-35"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30" dirty="0">
                <a:solidFill>
                  <a:srgbClr val="273347"/>
                </a:solidFill>
                <a:latin typeface="Calibri Light"/>
                <a:cs typeface="Calibri Light"/>
              </a:rPr>
              <a:t> </a:t>
            </a:r>
            <a:r>
              <a:rPr sz="2050" b="0" spc="-25" dirty="0">
                <a:solidFill>
                  <a:srgbClr val="273347"/>
                </a:solidFill>
                <a:latin typeface="Calibri Light"/>
                <a:cs typeface="Calibri Light"/>
              </a:rPr>
              <a:t>komme</a:t>
            </a:r>
            <a:r>
              <a:rPr sz="2050" b="0" spc="-35" dirty="0">
                <a:solidFill>
                  <a:srgbClr val="273347"/>
                </a:solidFill>
                <a:latin typeface="Calibri Light"/>
                <a:cs typeface="Calibri Light"/>
              </a:rPr>
              <a:t> </a:t>
            </a:r>
            <a:r>
              <a:rPr sz="2050" b="0" spc="-10" dirty="0">
                <a:solidFill>
                  <a:srgbClr val="273347"/>
                </a:solidFill>
                <a:latin typeface="Calibri Light"/>
                <a:cs typeface="Calibri Light"/>
              </a:rPr>
              <a:t>væk</a:t>
            </a:r>
            <a:r>
              <a:rPr sz="2050" b="0" spc="-30" dirty="0">
                <a:solidFill>
                  <a:srgbClr val="273347"/>
                </a:solidFill>
                <a:latin typeface="Calibri Light"/>
                <a:cs typeface="Calibri Light"/>
              </a:rPr>
              <a:t> </a:t>
            </a:r>
            <a:r>
              <a:rPr sz="2050" b="0" dirty="0">
                <a:solidFill>
                  <a:srgbClr val="273347"/>
                </a:solidFill>
                <a:latin typeface="Calibri Light"/>
                <a:cs typeface="Calibri Light"/>
              </a:rPr>
              <a:t>fra</a:t>
            </a:r>
            <a:r>
              <a:rPr sz="2050" b="0" spc="-30" dirty="0">
                <a:solidFill>
                  <a:srgbClr val="273347"/>
                </a:solidFill>
                <a:latin typeface="Calibri Light"/>
                <a:cs typeface="Calibri Light"/>
              </a:rPr>
              <a:t> </a:t>
            </a:r>
            <a:r>
              <a:rPr sz="2050" b="0" spc="-10" dirty="0">
                <a:solidFill>
                  <a:srgbClr val="273347"/>
                </a:solidFill>
                <a:latin typeface="Calibri Light"/>
                <a:cs typeface="Calibri Light"/>
              </a:rPr>
              <a:t>de</a:t>
            </a:r>
            <a:r>
              <a:rPr sz="2050" b="0" spc="-35" dirty="0">
                <a:solidFill>
                  <a:srgbClr val="273347"/>
                </a:solidFill>
                <a:latin typeface="Calibri Light"/>
                <a:cs typeface="Calibri Light"/>
              </a:rPr>
              <a:t> </a:t>
            </a:r>
            <a:r>
              <a:rPr sz="2050" b="0" spc="-20" dirty="0">
                <a:solidFill>
                  <a:srgbClr val="273347"/>
                </a:solidFill>
                <a:latin typeface="Calibri Light"/>
                <a:cs typeface="Calibri Light"/>
              </a:rPr>
              <a:t>normale</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folke- </a:t>
            </a:r>
            <a:r>
              <a:rPr sz="2050" b="0" spc="-455" dirty="0">
                <a:solidFill>
                  <a:srgbClr val="273347"/>
                </a:solidFill>
                <a:latin typeface="Calibri Light"/>
                <a:cs typeface="Calibri Light"/>
              </a:rPr>
              <a:t> </a:t>
            </a:r>
            <a:r>
              <a:rPr sz="2050" b="0" spc="-20" dirty="0">
                <a:solidFill>
                  <a:srgbClr val="273347"/>
                </a:solidFill>
                <a:latin typeface="Calibri Light"/>
                <a:cs typeface="Calibri Light"/>
              </a:rPr>
              <a:t>skolefag.</a:t>
            </a:r>
            <a:endParaRPr sz="2050">
              <a:latin typeface="Calibri Light"/>
              <a:cs typeface="Calibri Light"/>
            </a:endParaRPr>
          </a:p>
        </p:txBody>
      </p:sp>
      <p:sp>
        <p:nvSpPr>
          <p:cNvPr id="6" name="object 6"/>
          <p:cNvSpPr txBox="1"/>
          <p:nvPr/>
        </p:nvSpPr>
        <p:spPr>
          <a:xfrm>
            <a:off x="12782722" y="9726892"/>
            <a:ext cx="6850380" cy="926465"/>
          </a:xfrm>
          <a:prstGeom prst="rect">
            <a:avLst/>
          </a:prstGeom>
        </p:spPr>
        <p:txBody>
          <a:bodyPr vert="horz" wrap="square" lIns="0" tIns="39370" rIns="0" bIns="0" rtlCol="0">
            <a:spAutoFit/>
          </a:bodyPr>
          <a:lstStyle/>
          <a:p>
            <a:pPr marL="12700" marR="5080" algn="just">
              <a:lnSpc>
                <a:spcPts val="2310"/>
              </a:lnSpc>
              <a:spcBef>
                <a:spcPts val="310"/>
              </a:spcBef>
            </a:pPr>
            <a:r>
              <a:rPr sz="2050" b="0" spc="-15" dirty="0">
                <a:solidFill>
                  <a:srgbClr val="273347"/>
                </a:solidFill>
                <a:latin typeface="Calibri Light"/>
                <a:cs typeface="Calibri Light"/>
              </a:rPr>
              <a:t>Nu </a:t>
            </a:r>
            <a:r>
              <a:rPr sz="2050" b="0" spc="-20" dirty="0">
                <a:solidFill>
                  <a:srgbClr val="273347"/>
                </a:solidFill>
                <a:latin typeface="Calibri Light"/>
                <a:cs typeface="Calibri Light"/>
              </a:rPr>
              <a:t>har man lige </a:t>
            </a:r>
            <a:r>
              <a:rPr sz="2050" b="0" spc="-15" dirty="0">
                <a:solidFill>
                  <a:srgbClr val="273347"/>
                </a:solidFill>
                <a:latin typeface="Calibri Light"/>
                <a:cs typeface="Calibri Light"/>
              </a:rPr>
              <a:t>kæmpet </a:t>
            </a:r>
            <a:r>
              <a:rPr sz="2050" b="0" spc="-30" dirty="0">
                <a:solidFill>
                  <a:srgbClr val="273347"/>
                </a:solidFill>
                <a:latin typeface="Calibri Light"/>
                <a:cs typeface="Calibri Light"/>
              </a:rPr>
              <a:t>10 </a:t>
            </a:r>
            <a:r>
              <a:rPr sz="2050" b="0" spc="-15" dirty="0">
                <a:solidFill>
                  <a:srgbClr val="273347"/>
                </a:solidFill>
                <a:latin typeface="Calibri Light"/>
                <a:cs typeface="Calibri Light"/>
              </a:rPr>
              <a:t>år</a:t>
            </a:r>
            <a:r>
              <a:rPr sz="2050" b="0" spc="-10" dirty="0">
                <a:solidFill>
                  <a:srgbClr val="273347"/>
                </a:solidFill>
                <a:latin typeface="Calibri Light"/>
                <a:cs typeface="Calibri Light"/>
              </a:rPr>
              <a:t> med </a:t>
            </a:r>
            <a:r>
              <a:rPr sz="2050" b="0" spc="-25" dirty="0">
                <a:solidFill>
                  <a:srgbClr val="273347"/>
                </a:solidFill>
                <a:latin typeface="Calibri Light"/>
                <a:cs typeface="Calibri Light"/>
              </a:rPr>
              <a:t>folkeskolefag. </a:t>
            </a:r>
            <a:r>
              <a:rPr sz="2050" b="0" spc="-15" dirty="0">
                <a:solidFill>
                  <a:srgbClr val="273347"/>
                </a:solidFill>
                <a:latin typeface="Calibri Light"/>
                <a:cs typeface="Calibri Light"/>
              </a:rPr>
              <a:t>For eksempel </a:t>
            </a:r>
            <a:r>
              <a:rPr sz="2050" b="0" spc="-10" dirty="0">
                <a:solidFill>
                  <a:srgbClr val="273347"/>
                </a:solidFill>
                <a:latin typeface="Calibri Light"/>
                <a:cs typeface="Calibri Light"/>
              </a:rPr>
              <a:t> fysk/kemi </a:t>
            </a:r>
            <a:r>
              <a:rPr sz="2050" b="0" spc="-20" dirty="0">
                <a:solidFill>
                  <a:srgbClr val="273347"/>
                </a:solidFill>
                <a:latin typeface="Calibri Light"/>
                <a:cs typeface="Calibri Light"/>
              </a:rPr>
              <a:t>har </a:t>
            </a:r>
            <a:r>
              <a:rPr sz="2050" b="0" spc="-15" dirty="0">
                <a:solidFill>
                  <a:srgbClr val="273347"/>
                </a:solidFill>
                <a:latin typeface="Calibri Light"/>
                <a:cs typeface="Calibri Light"/>
              </a:rPr>
              <a:t>du </a:t>
            </a:r>
            <a:r>
              <a:rPr sz="2050" b="0" spc="-10" dirty="0">
                <a:solidFill>
                  <a:srgbClr val="273347"/>
                </a:solidFill>
                <a:latin typeface="Calibri Light"/>
                <a:cs typeface="Calibri Light"/>
              </a:rPr>
              <a:t>nok </a:t>
            </a:r>
            <a:r>
              <a:rPr sz="2050" b="0" spc="-25" dirty="0">
                <a:solidFill>
                  <a:srgbClr val="273347"/>
                </a:solidFill>
                <a:latin typeface="Calibri Light"/>
                <a:cs typeface="Calibri Light"/>
              </a:rPr>
              <a:t>ikke kunne </a:t>
            </a:r>
            <a:r>
              <a:rPr sz="2050" b="0" spc="-20" dirty="0">
                <a:solidFill>
                  <a:srgbClr val="273347"/>
                </a:solidFill>
                <a:latin typeface="Calibri Light"/>
                <a:cs typeface="Calibri Light"/>
              </a:rPr>
              <a:t>lide </a:t>
            </a:r>
            <a:r>
              <a:rPr sz="2050" b="0" spc="-15" dirty="0">
                <a:solidFill>
                  <a:srgbClr val="273347"/>
                </a:solidFill>
                <a:latin typeface="Calibri Light"/>
                <a:cs typeface="Calibri Light"/>
              </a:rPr>
              <a:t>ret </a:t>
            </a:r>
            <a:r>
              <a:rPr sz="2050" b="0" spc="-25" dirty="0">
                <a:solidFill>
                  <a:srgbClr val="273347"/>
                </a:solidFill>
                <a:latin typeface="Calibri Light"/>
                <a:cs typeface="Calibri Light"/>
              </a:rPr>
              <a:t>meget, hvis </a:t>
            </a:r>
            <a:r>
              <a:rPr sz="2050" b="0" spc="-15" dirty="0">
                <a:solidFill>
                  <a:srgbClr val="273347"/>
                </a:solidFill>
                <a:latin typeface="Calibri Light"/>
                <a:cs typeface="Calibri Light"/>
              </a:rPr>
              <a:t>du </a:t>
            </a:r>
            <a:r>
              <a:rPr sz="2050" b="0" spc="-20" dirty="0">
                <a:solidFill>
                  <a:srgbClr val="273347"/>
                </a:solidFill>
                <a:latin typeface="Calibri Light"/>
                <a:cs typeface="Calibri Light"/>
              </a:rPr>
              <a:t>vælger </a:t>
            </a:r>
            <a:r>
              <a:rPr sz="2050" b="0" spc="-15" dirty="0">
                <a:solidFill>
                  <a:srgbClr val="273347"/>
                </a:solidFill>
                <a:latin typeface="Calibri Light"/>
                <a:cs typeface="Calibri Light"/>
              </a:rPr>
              <a:t> HHX.</a:t>
            </a:r>
            <a:r>
              <a:rPr sz="2050" b="0" dirty="0">
                <a:solidFill>
                  <a:srgbClr val="273347"/>
                </a:solidFill>
                <a:latin typeface="Calibri Light"/>
                <a:cs typeface="Calibri Light"/>
              </a:rPr>
              <a:t> </a:t>
            </a:r>
            <a:r>
              <a:rPr sz="2050" b="0" spc="5" dirty="0">
                <a:solidFill>
                  <a:srgbClr val="273347"/>
                </a:solidFill>
                <a:latin typeface="Calibri Light"/>
                <a:cs typeface="Calibri Light"/>
              </a:rPr>
              <a:t>Så</a:t>
            </a:r>
            <a:r>
              <a:rPr sz="2050" b="0" dirty="0">
                <a:solidFill>
                  <a:srgbClr val="273347"/>
                </a:solidFill>
                <a:latin typeface="Calibri Light"/>
                <a:cs typeface="Calibri Light"/>
              </a:rPr>
              <a:t> </a:t>
            </a:r>
            <a:r>
              <a:rPr sz="2050" b="0" spc="-15" dirty="0">
                <a:solidFill>
                  <a:srgbClr val="273347"/>
                </a:solidFill>
                <a:latin typeface="Calibri Light"/>
                <a:cs typeface="Calibri Light"/>
              </a:rPr>
              <a:t>er</a:t>
            </a:r>
            <a:r>
              <a:rPr sz="2050" b="0" dirty="0">
                <a:solidFill>
                  <a:srgbClr val="273347"/>
                </a:solidFill>
                <a:latin typeface="Calibri Light"/>
                <a:cs typeface="Calibri Light"/>
              </a:rPr>
              <a:t> </a:t>
            </a:r>
            <a:r>
              <a:rPr sz="2050" b="0" spc="-15" dirty="0">
                <a:solidFill>
                  <a:srgbClr val="273347"/>
                </a:solidFill>
                <a:latin typeface="Calibri Light"/>
                <a:cs typeface="Calibri Light"/>
              </a:rPr>
              <a:t>du</a:t>
            </a:r>
            <a:r>
              <a:rPr sz="2050" b="0" spc="5" dirty="0">
                <a:solidFill>
                  <a:srgbClr val="273347"/>
                </a:solidFill>
                <a:latin typeface="Calibri Light"/>
                <a:cs typeface="Calibri Light"/>
              </a:rPr>
              <a:t> </a:t>
            </a:r>
            <a:r>
              <a:rPr sz="2050" b="0" spc="-10" dirty="0">
                <a:solidFill>
                  <a:srgbClr val="273347"/>
                </a:solidFill>
                <a:latin typeface="Calibri Light"/>
                <a:cs typeface="Calibri Light"/>
              </a:rPr>
              <a:t>nok</a:t>
            </a:r>
            <a:r>
              <a:rPr sz="2050" b="0" dirty="0">
                <a:solidFill>
                  <a:srgbClr val="273347"/>
                </a:solidFill>
                <a:latin typeface="Calibri Light"/>
                <a:cs typeface="Calibri Light"/>
              </a:rPr>
              <a:t> </a:t>
            </a:r>
            <a:r>
              <a:rPr sz="2050" b="0" spc="-20" dirty="0">
                <a:solidFill>
                  <a:srgbClr val="273347"/>
                </a:solidFill>
                <a:latin typeface="Calibri Light"/>
                <a:cs typeface="Calibri Light"/>
              </a:rPr>
              <a:t>mere</a:t>
            </a:r>
            <a:r>
              <a:rPr sz="2050" b="0" dirty="0">
                <a:solidFill>
                  <a:srgbClr val="273347"/>
                </a:solidFill>
                <a:latin typeface="Calibri Light"/>
                <a:cs typeface="Calibri Light"/>
              </a:rPr>
              <a:t> </a:t>
            </a:r>
            <a:r>
              <a:rPr sz="2050" b="0" spc="-15" dirty="0">
                <a:solidFill>
                  <a:srgbClr val="273347"/>
                </a:solidFill>
                <a:latin typeface="Calibri Light"/>
                <a:cs typeface="Calibri Light"/>
              </a:rPr>
              <a:t>til</a:t>
            </a:r>
            <a:r>
              <a:rPr sz="2050" b="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5" dirty="0">
                <a:solidFill>
                  <a:srgbClr val="273347"/>
                </a:solidFill>
                <a:latin typeface="Calibri Light"/>
                <a:cs typeface="Calibri Light"/>
              </a:rPr>
              <a:t> </a:t>
            </a:r>
            <a:r>
              <a:rPr sz="2050" b="0" spc="-25" dirty="0">
                <a:solidFill>
                  <a:srgbClr val="273347"/>
                </a:solidFill>
                <a:latin typeface="Calibri Light"/>
                <a:cs typeface="Calibri Light"/>
              </a:rPr>
              <a:t>sproglige</a:t>
            </a:r>
            <a:r>
              <a:rPr sz="2050" b="0" dirty="0">
                <a:solidFill>
                  <a:srgbClr val="273347"/>
                </a:solidFill>
                <a:latin typeface="Calibri Light"/>
                <a:cs typeface="Calibri Light"/>
              </a:rPr>
              <a:t> og </a:t>
            </a:r>
            <a:r>
              <a:rPr sz="2050" b="0" spc="-25" dirty="0">
                <a:solidFill>
                  <a:srgbClr val="273347"/>
                </a:solidFill>
                <a:latin typeface="Calibri Light"/>
                <a:cs typeface="Calibri Light"/>
              </a:rPr>
              <a:t>matematik.</a:t>
            </a:r>
            <a:endParaRPr sz="2050">
              <a:latin typeface="Calibri Light"/>
              <a:cs typeface="Calibri Light"/>
            </a:endParaRPr>
          </a:p>
        </p:txBody>
      </p:sp>
      <p:sp>
        <p:nvSpPr>
          <p:cNvPr id="7" name="object 7"/>
          <p:cNvSpPr txBox="1"/>
          <p:nvPr/>
        </p:nvSpPr>
        <p:spPr>
          <a:xfrm>
            <a:off x="12782722" y="4694846"/>
            <a:ext cx="6850380" cy="339725"/>
          </a:xfrm>
          <a:prstGeom prst="rect">
            <a:avLst/>
          </a:prstGeom>
        </p:spPr>
        <p:txBody>
          <a:bodyPr vert="horz" wrap="square" lIns="0" tIns="13970" rIns="0" bIns="0" rtlCol="0">
            <a:spAutoFit/>
          </a:bodyPr>
          <a:lstStyle/>
          <a:p>
            <a:pPr marL="12700">
              <a:lnSpc>
                <a:spcPct val="100000"/>
              </a:lnSpc>
              <a:spcBef>
                <a:spcPts val="110"/>
              </a:spcBef>
            </a:pPr>
            <a:r>
              <a:rPr sz="2050" b="0" spc="-10" dirty="0">
                <a:solidFill>
                  <a:srgbClr val="273347"/>
                </a:solidFill>
                <a:latin typeface="Calibri Light"/>
                <a:cs typeface="Calibri Light"/>
              </a:rPr>
              <a:t>Det</a:t>
            </a:r>
            <a:r>
              <a:rPr sz="2050" b="0" spc="70"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75" dirty="0">
                <a:solidFill>
                  <a:srgbClr val="273347"/>
                </a:solidFill>
                <a:latin typeface="Calibri Light"/>
                <a:cs typeface="Calibri Light"/>
              </a:rPr>
              <a:t> </a:t>
            </a:r>
            <a:r>
              <a:rPr sz="2050" b="0" spc="-15" dirty="0">
                <a:solidFill>
                  <a:srgbClr val="273347"/>
                </a:solidFill>
                <a:latin typeface="Calibri Light"/>
                <a:cs typeface="Calibri Light"/>
              </a:rPr>
              <a:t>da</a:t>
            </a:r>
            <a:r>
              <a:rPr sz="2050" b="0" spc="75" dirty="0">
                <a:solidFill>
                  <a:srgbClr val="273347"/>
                </a:solidFill>
                <a:latin typeface="Calibri Light"/>
                <a:cs typeface="Calibri Light"/>
              </a:rPr>
              <a:t> </a:t>
            </a:r>
            <a:r>
              <a:rPr sz="2050" b="0" spc="-10" dirty="0">
                <a:solidFill>
                  <a:srgbClr val="273347"/>
                </a:solidFill>
                <a:latin typeface="Calibri Light"/>
                <a:cs typeface="Calibri Light"/>
              </a:rPr>
              <a:t>en</a:t>
            </a:r>
            <a:r>
              <a:rPr sz="2050" b="0" spc="70" dirty="0">
                <a:solidFill>
                  <a:srgbClr val="273347"/>
                </a:solidFill>
                <a:latin typeface="Calibri Light"/>
                <a:cs typeface="Calibri Light"/>
              </a:rPr>
              <a:t> </a:t>
            </a:r>
            <a:r>
              <a:rPr sz="2050" b="0" spc="-20" dirty="0">
                <a:solidFill>
                  <a:srgbClr val="273347"/>
                </a:solidFill>
                <a:latin typeface="Calibri Light"/>
                <a:cs typeface="Calibri Light"/>
              </a:rPr>
              <a:t>drøm</a:t>
            </a:r>
            <a:r>
              <a:rPr sz="2050" b="0" spc="75"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75" dirty="0">
                <a:solidFill>
                  <a:srgbClr val="273347"/>
                </a:solidFill>
                <a:latin typeface="Calibri Light"/>
                <a:cs typeface="Calibri Light"/>
              </a:rPr>
              <a:t> </a:t>
            </a:r>
            <a:r>
              <a:rPr sz="2050" b="0" spc="-25" dirty="0">
                <a:solidFill>
                  <a:srgbClr val="273347"/>
                </a:solidFill>
                <a:latin typeface="Calibri Light"/>
                <a:cs typeface="Calibri Light"/>
              </a:rPr>
              <a:t>kunne</a:t>
            </a:r>
            <a:r>
              <a:rPr sz="2050" b="0" spc="70" dirty="0">
                <a:solidFill>
                  <a:srgbClr val="273347"/>
                </a:solidFill>
                <a:latin typeface="Calibri Light"/>
                <a:cs typeface="Calibri Light"/>
              </a:rPr>
              <a:t> </a:t>
            </a:r>
            <a:r>
              <a:rPr sz="2050" b="0" spc="-5" dirty="0">
                <a:solidFill>
                  <a:srgbClr val="273347"/>
                </a:solidFill>
                <a:latin typeface="Calibri Light"/>
                <a:cs typeface="Calibri Light"/>
              </a:rPr>
              <a:t>starte</a:t>
            </a:r>
            <a:r>
              <a:rPr sz="2050" b="0" spc="75" dirty="0">
                <a:solidFill>
                  <a:srgbClr val="273347"/>
                </a:solidFill>
                <a:latin typeface="Calibri Light"/>
                <a:cs typeface="Calibri Light"/>
              </a:rPr>
              <a:t> </a:t>
            </a:r>
            <a:r>
              <a:rPr sz="2050" b="0" spc="-15" dirty="0">
                <a:solidFill>
                  <a:srgbClr val="273347"/>
                </a:solidFill>
                <a:latin typeface="Calibri Light"/>
                <a:cs typeface="Calibri Light"/>
              </a:rPr>
              <a:t>sit</a:t>
            </a:r>
            <a:r>
              <a:rPr sz="2050" b="0" spc="75" dirty="0">
                <a:solidFill>
                  <a:srgbClr val="273347"/>
                </a:solidFill>
                <a:latin typeface="Calibri Light"/>
                <a:cs typeface="Calibri Light"/>
              </a:rPr>
              <a:t> </a:t>
            </a:r>
            <a:r>
              <a:rPr sz="2050" b="0" spc="-20" dirty="0">
                <a:solidFill>
                  <a:srgbClr val="273347"/>
                </a:solidFill>
                <a:latin typeface="Calibri Light"/>
                <a:cs typeface="Calibri Light"/>
              </a:rPr>
              <a:t>eget</a:t>
            </a:r>
            <a:r>
              <a:rPr sz="2050" b="0" spc="70" dirty="0">
                <a:solidFill>
                  <a:srgbClr val="273347"/>
                </a:solidFill>
                <a:latin typeface="Calibri Light"/>
                <a:cs typeface="Calibri Light"/>
              </a:rPr>
              <a:t> </a:t>
            </a:r>
            <a:r>
              <a:rPr sz="2050" b="0" spc="-15" dirty="0">
                <a:solidFill>
                  <a:srgbClr val="273347"/>
                </a:solidFill>
                <a:latin typeface="Calibri Light"/>
                <a:cs typeface="Calibri Light"/>
              </a:rPr>
              <a:t>firma</a:t>
            </a:r>
            <a:r>
              <a:rPr sz="2050" b="0" spc="75" dirty="0">
                <a:solidFill>
                  <a:srgbClr val="273347"/>
                </a:solidFill>
                <a:latin typeface="Calibri Light"/>
                <a:cs typeface="Calibri Light"/>
              </a:rPr>
              <a:t> </a:t>
            </a:r>
            <a:r>
              <a:rPr sz="2050" b="0" dirty="0">
                <a:solidFill>
                  <a:srgbClr val="273347"/>
                </a:solidFill>
                <a:latin typeface="Calibri Light"/>
                <a:cs typeface="Calibri Light"/>
              </a:rPr>
              <a:t>og</a:t>
            </a:r>
            <a:r>
              <a:rPr sz="2050" b="0" spc="75" dirty="0">
                <a:solidFill>
                  <a:srgbClr val="273347"/>
                </a:solidFill>
                <a:latin typeface="Calibri Light"/>
                <a:cs typeface="Calibri Light"/>
              </a:rPr>
              <a:t> </a:t>
            </a:r>
            <a:r>
              <a:rPr sz="2050" b="0" spc="-25" dirty="0">
                <a:solidFill>
                  <a:srgbClr val="273347"/>
                </a:solidFill>
                <a:latin typeface="Calibri Light"/>
                <a:cs typeface="Calibri Light"/>
              </a:rPr>
              <a:t>kunne</a:t>
            </a:r>
            <a:r>
              <a:rPr sz="2050" b="0" spc="70" dirty="0">
                <a:solidFill>
                  <a:srgbClr val="273347"/>
                </a:solidFill>
                <a:latin typeface="Calibri Light"/>
                <a:cs typeface="Calibri Light"/>
              </a:rPr>
              <a:t> </a:t>
            </a:r>
            <a:r>
              <a:rPr sz="2050" b="0" spc="-20" dirty="0">
                <a:solidFill>
                  <a:srgbClr val="273347"/>
                </a:solidFill>
                <a:latin typeface="Calibri Light"/>
                <a:cs typeface="Calibri Light"/>
              </a:rPr>
              <a:t>leve</a:t>
            </a:r>
            <a:r>
              <a:rPr sz="2050" b="0" spc="75" dirty="0">
                <a:solidFill>
                  <a:srgbClr val="273347"/>
                </a:solidFill>
                <a:latin typeface="Calibri Light"/>
                <a:cs typeface="Calibri Light"/>
              </a:rPr>
              <a:t> </a:t>
            </a:r>
            <a:r>
              <a:rPr sz="2050" b="0" spc="-15" dirty="0">
                <a:solidFill>
                  <a:srgbClr val="273347"/>
                </a:solidFill>
                <a:latin typeface="Calibri Light"/>
                <a:cs typeface="Calibri Light"/>
              </a:rPr>
              <a:t>af</a:t>
            </a:r>
            <a:endParaRPr sz="2050">
              <a:latin typeface="Calibri Light"/>
              <a:cs typeface="Calibri Light"/>
            </a:endParaRPr>
          </a:p>
        </p:txBody>
      </p:sp>
      <p:sp>
        <p:nvSpPr>
          <p:cNvPr id="8" name="object 8"/>
          <p:cNvSpPr txBox="1"/>
          <p:nvPr/>
        </p:nvSpPr>
        <p:spPr>
          <a:xfrm>
            <a:off x="12782722" y="4988031"/>
            <a:ext cx="6849745" cy="339725"/>
          </a:xfrm>
          <a:prstGeom prst="rect">
            <a:avLst/>
          </a:prstGeom>
        </p:spPr>
        <p:txBody>
          <a:bodyPr vert="horz" wrap="square" lIns="0" tIns="13970" rIns="0" bIns="0" rtlCol="0">
            <a:spAutoFit/>
          </a:bodyPr>
          <a:lstStyle/>
          <a:p>
            <a:pPr marL="12700">
              <a:lnSpc>
                <a:spcPct val="100000"/>
              </a:lnSpc>
              <a:spcBef>
                <a:spcPts val="110"/>
              </a:spcBef>
            </a:pPr>
            <a:r>
              <a:rPr sz="2050" b="0" spc="-15" dirty="0">
                <a:solidFill>
                  <a:srgbClr val="273347"/>
                </a:solidFill>
                <a:latin typeface="Calibri Light"/>
                <a:cs typeface="Calibri Light"/>
              </a:rPr>
              <a:t>det.</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Jeg</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vil</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gerne</a:t>
            </a:r>
            <a:r>
              <a:rPr sz="2050" b="0" spc="25" dirty="0">
                <a:solidFill>
                  <a:srgbClr val="273347"/>
                </a:solidFill>
                <a:latin typeface="Calibri Light"/>
                <a:cs typeface="Calibri Light"/>
              </a:rPr>
              <a:t> </a:t>
            </a:r>
            <a:r>
              <a:rPr sz="2050" b="0" spc="-25" dirty="0">
                <a:solidFill>
                  <a:srgbClr val="273347"/>
                </a:solidFill>
                <a:latin typeface="Calibri Light"/>
                <a:cs typeface="Calibri Light"/>
              </a:rPr>
              <a:t>have</a:t>
            </a:r>
            <a:r>
              <a:rPr sz="2050" b="0" spc="25" dirty="0">
                <a:solidFill>
                  <a:srgbClr val="273347"/>
                </a:solidFill>
                <a:latin typeface="Calibri Light"/>
                <a:cs typeface="Calibri Light"/>
              </a:rPr>
              <a:t> </a:t>
            </a:r>
            <a:r>
              <a:rPr sz="2050" b="0" spc="-10" dirty="0">
                <a:solidFill>
                  <a:srgbClr val="273347"/>
                </a:solidFill>
                <a:latin typeface="Calibri Light"/>
                <a:cs typeface="Calibri Light"/>
              </a:rPr>
              <a:t>en</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masse</a:t>
            </a:r>
            <a:r>
              <a:rPr sz="2050" b="0" spc="25" dirty="0">
                <a:solidFill>
                  <a:srgbClr val="273347"/>
                </a:solidFill>
                <a:latin typeface="Calibri Light"/>
                <a:cs typeface="Calibri Light"/>
              </a:rPr>
              <a:t> </a:t>
            </a:r>
            <a:r>
              <a:rPr sz="2050" b="0" spc="-35" dirty="0">
                <a:solidFill>
                  <a:srgbClr val="273347"/>
                </a:solidFill>
                <a:latin typeface="Calibri Light"/>
                <a:cs typeface="Calibri Light"/>
              </a:rPr>
              <a:t>ansatte,</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der</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kan</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finde</a:t>
            </a:r>
            <a:r>
              <a:rPr sz="2050" b="0" spc="25" dirty="0">
                <a:solidFill>
                  <a:srgbClr val="273347"/>
                </a:solidFill>
                <a:latin typeface="Calibri Light"/>
                <a:cs typeface="Calibri Light"/>
              </a:rPr>
              <a:t> </a:t>
            </a:r>
            <a:r>
              <a:rPr sz="2050" b="0" spc="-10" dirty="0">
                <a:solidFill>
                  <a:srgbClr val="273347"/>
                </a:solidFill>
                <a:latin typeface="Calibri Light"/>
                <a:cs typeface="Calibri Light"/>
              </a:rPr>
              <a:t>på</a:t>
            </a:r>
            <a:r>
              <a:rPr sz="2050" b="0" spc="30" dirty="0">
                <a:solidFill>
                  <a:srgbClr val="273347"/>
                </a:solidFill>
                <a:latin typeface="Calibri Light"/>
                <a:cs typeface="Calibri Light"/>
              </a:rPr>
              <a:t> </a:t>
            </a:r>
            <a:r>
              <a:rPr sz="2050" b="0" spc="-30" dirty="0">
                <a:solidFill>
                  <a:srgbClr val="273347"/>
                </a:solidFill>
                <a:latin typeface="Calibri Light"/>
                <a:cs typeface="Calibri Light"/>
              </a:rPr>
              <a:t>produk-</a:t>
            </a:r>
            <a:endParaRPr sz="2050">
              <a:latin typeface="Calibri Light"/>
              <a:cs typeface="Calibri Light"/>
            </a:endParaRPr>
          </a:p>
        </p:txBody>
      </p:sp>
      <p:sp>
        <p:nvSpPr>
          <p:cNvPr id="9" name="object 9"/>
          <p:cNvSpPr txBox="1"/>
          <p:nvPr/>
        </p:nvSpPr>
        <p:spPr>
          <a:xfrm>
            <a:off x="12782722" y="5281216"/>
            <a:ext cx="6851015" cy="339725"/>
          </a:xfrm>
          <a:prstGeom prst="rect">
            <a:avLst/>
          </a:prstGeom>
        </p:spPr>
        <p:txBody>
          <a:bodyPr vert="horz" wrap="square" lIns="0" tIns="13970" rIns="0" bIns="0" rtlCol="0">
            <a:spAutoFit/>
          </a:bodyPr>
          <a:lstStyle/>
          <a:p>
            <a:pPr marL="12700">
              <a:lnSpc>
                <a:spcPct val="100000"/>
              </a:lnSpc>
              <a:spcBef>
                <a:spcPts val="110"/>
              </a:spcBef>
            </a:pPr>
            <a:r>
              <a:rPr sz="2050" b="0" spc="-60" dirty="0">
                <a:solidFill>
                  <a:srgbClr val="273347"/>
                </a:solidFill>
                <a:latin typeface="Calibri Light"/>
                <a:cs typeface="Calibri Light"/>
              </a:rPr>
              <a:t>ter,</a:t>
            </a:r>
            <a:r>
              <a:rPr sz="2050" b="0" spc="145" dirty="0">
                <a:solidFill>
                  <a:srgbClr val="273347"/>
                </a:solidFill>
                <a:latin typeface="Calibri Light"/>
                <a:cs typeface="Calibri Light"/>
              </a:rPr>
              <a:t> </a:t>
            </a:r>
            <a:r>
              <a:rPr sz="2050" b="0" spc="-15" dirty="0">
                <a:solidFill>
                  <a:srgbClr val="273347"/>
                </a:solidFill>
                <a:latin typeface="Calibri Light"/>
                <a:cs typeface="Calibri Light"/>
              </a:rPr>
              <a:t>for</a:t>
            </a:r>
            <a:r>
              <a:rPr sz="2050" b="0" spc="145"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150"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145" dirty="0">
                <a:solidFill>
                  <a:srgbClr val="273347"/>
                </a:solidFill>
                <a:latin typeface="Calibri Light"/>
                <a:cs typeface="Calibri Light"/>
              </a:rPr>
              <a:t> </a:t>
            </a:r>
            <a:r>
              <a:rPr sz="2050" b="0" spc="-15" dirty="0">
                <a:solidFill>
                  <a:srgbClr val="273347"/>
                </a:solidFill>
                <a:latin typeface="Calibri Light"/>
                <a:cs typeface="Calibri Light"/>
              </a:rPr>
              <a:t>jeg</a:t>
            </a:r>
            <a:r>
              <a:rPr sz="2050" b="0" spc="145" dirty="0">
                <a:solidFill>
                  <a:srgbClr val="273347"/>
                </a:solidFill>
                <a:latin typeface="Calibri Light"/>
                <a:cs typeface="Calibri Light"/>
              </a:rPr>
              <a:t> </a:t>
            </a:r>
            <a:r>
              <a:rPr sz="2050" b="0" spc="-25" dirty="0">
                <a:solidFill>
                  <a:srgbClr val="273347"/>
                </a:solidFill>
                <a:latin typeface="Calibri Light"/>
                <a:cs typeface="Calibri Light"/>
              </a:rPr>
              <a:t>ikke</a:t>
            </a:r>
            <a:r>
              <a:rPr sz="2050" b="0" spc="150" dirty="0">
                <a:solidFill>
                  <a:srgbClr val="273347"/>
                </a:solidFill>
                <a:latin typeface="Calibri Light"/>
                <a:cs typeface="Calibri Light"/>
              </a:rPr>
              <a:t> </a:t>
            </a:r>
            <a:r>
              <a:rPr sz="2050" b="0" spc="-20" dirty="0">
                <a:solidFill>
                  <a:srgbClr val="273347"/>
                </a:solidFill>
                <a:latin typeface="Calibri Light"/>
                <a:cs typeface="Calibri Light"/>
              </a:rPr>
              <a:t>kreativ</a:t>
            </a:r>
            <a:r>
              <a:rPr sz="2050" b="0" spc="145" dirty="0">
                <a:solidFill>
                  <a:srgbClr val="273347"/>
                </a:solidFill>
                <a:latin typeface="Calibri Light"/>
                <a:cs typeface="Calibri Light"/>
              </a:rPr>
              <a:t> </a:t>
            </a:r>
            <a:r>
              <a:rPr sz="2050" b="0" spc="-10" dirty="0">
                <a:solidFill>
                  <a:srgbClr val="273347"/>
                </a:solidFill>
                <a:latin typeface="Calibri Light"/>
                <a:cs typeface="Calibri Light"/>
              </a:rPr>
              <a:t>nok</a:t>
            </a:r>
            <a:r>
              <a:rPr sz="2050" b="0" spc="150" dirty="0">
                <a:solidFill>
                  <a:srgbClr val="273347"/>
                </a:solidFill>
                <a:latin typeface="Calibri Light"/>
                <a:cs typeface="Calibri Light"/>
              </a:rPr>
              <a:t> </a:t>
            </a:r>
            <a:r>
              <a:rPr sz="2050" b="0" spc="-20" dirty="0">
                <a:solidFill>
                  <a:srgbClr val="273347"/>
                </a:solidFill>
                <a:latin typeface="Calibri Light"/>
                <a:cs typeface="Calibri Light"/>
              </a:rPr>
              <a:t>til.</a:t>
            </a:r>
            <a:r>
              <a:rPr sz="2050" b="0" spc="145" dirty="0">
                <a:solidFill>
                  <a:srgbClr val="273347"/>
                </a:solidFill>
                <a:latin typeface="Calibri Light"/>
                <a:cs typeface="Calibri Light"/>
              </a:rPr>
              <a:t> </a:t>
            </a:r>
            <a:r>
              <a:rPr sz="2050" b="0" spc="-15" dirty="0">
                <a:solidFill>
                  <a:srgbClr val="273347"/>
                </a:solidFill>
                <a:latin typeface="Calibri Light"/>
                <a:cs typeface="Calibri Light"/>
              </a:rPr>
              <a:t>Men</a:t>
            </a:r>
            <a:r>
              <a:rPr sz="2050" b="0" spc="145" dirty="0">
                <a:solidFill>
                  <a:srgbClr val="273347"/>
                </a:solidFill>
                <a:latin typeface="Calibri Light"/>
                <a:cs typeface="Calibri Light"/>
              </a:rPr>
              <a:t> </a:t>
            </a:r>
            <a:r>
              <a:rPr sz="2050" b="0" spc="-20" dirty="0">
                <a:solidFill>
                  <a:srgbClr val="273347"/>
                </a:solidFill>
                <a:latin typeface="Calibri Light"/>
                <a:cs typeface="Calibri Light"/>
              </a:rPr>
              <a:t>ligesom</a:t>
            </a:r>
            <a:r>
              <a:rPr sz="2050" b="0" spc="150"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145" dirty="0">
                <a:solidFill>
                  <a:srgbClr val="273347"/>
                </a:solidFill>
                <a:latin typeface="Calibri Light"/>
                <a:cs typeface="Calibri Light"/>
              </a:rPr>
              <a:t> </a:t>
            </a:r>
            <a:r>
              <a:rPr sz="2050" b="0" spc="-20" dirty="0">
                <a:solidFill>
                  <a:srgbClr val="273347"/>
                </a:solidFill>
                <a:latin typeface="Calibri Light"/>
                <a:cs typeface="Calibri Light"/>
              </a:rPr>
              <a:t>gøre</a:t>
            </a:r>
            <a:r>
              <a:rPr sz="2050" b="0" spc="15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145" dirty="0">
                <a:solidFill>
                  <a:srgbClr val="273347"/>
                </a:solidFill>
                <a:latin typeface="Calibri Light"/>
                <a:cs typeface="Calibri Light"/>
              </a:rPr>
              <a:t> </a:t>
            </a:r>
            <a:r>
              <a:rPr sz="2050" b="0" spc="-15" dirty="0">
                <a:solidFill>
                  <a:srgbClr val="273347"/>
                </a:solidFill>
                <a:latin typeface="Calibri Light"/>
                <a:cs typeface="Calibri Light"/>
              </a:rPr>
              <a:t>til</a:t>
            </a:r>
            <a:endParaRPr sz="2050">
              <a:latin typeface="Calibri Light"/>
              <a:cs typeface="Calibri Light"/>
            </a:endParaRPr>
          </a:p>
        </p:txBody>
      </p:sp>
      <p:sp>
        <p:nvSpPr>
          <p:cNvPr id="10" name="object 10"/>
          <p:cNvSpPr txBox="1"/>
          <p:nvPr/>
        </p:nvSpPr>
        <p:spPr>
          <a:xfrm>
            <a:off x="12782722" y="5574401"/>
            <a:ext cx="6850380" cy="633095"/>
          </a:xfrm>
          <a:prstGeom prst="rect">
            <a:avLst/>
          </a:prstGeom>
        </p:spPr>
        <p:txBody>
          <a:bodyPr vert="horz" wrap="square" lIns="0" tIns="39370" rIns="0" bIns="0" rtlCol="0">
            <a:spAutoFit/>
          </a:bodyPr>
          <a:lstStyle/>
          <a:p>
            <a:pPr marL="12700" marR="5080">
              <a:lnSpc>
                <a:spcPts val="2310"/>
              </a:lnSpc>
              <a:spcBef>
                <a:spcPts val="310"/>
              </a:spcBef>
            </a:pPr>
            <a:r>
              <a:rPr sz="2050" b="0" spc="-20" dirty="0">
                <a:solidFill>
                  <a:srgbClr val="273347"/>
                </a:solidFill>
                <a:latin typeface="Calibri Light"/>
                <a:cs typeface="Calibri Light"/>
              </a:rPr>
              <a:t>noget</a:t>
            </a:r>
            <a:r>
              <a:rPr sz="2050" b="0" spc="75" dirty="0">
                <a:solidFill>
                  <a:srgbClr val="273347"/>
                </a:solidFill>
                <a:latin typeface="Calibri Light"/>
                <a:cs typeface="Calibri Light"/>
              </a:rPr>
              <a:t> </a:t>
            </a:r>
            <a:r>
              <a:rPr sz="2050" b="0" spc="-5" dirty="0">
                <a:solidFill>
                  <a:srgbClr val="273347"/>
                </a:solidFill>
                <a:latin typeface="Calibri Light"/>
                <a:cs typeface="Calibri Light"/>
              </a:rPr>
              <a:t>stort.</a:t>
            </a:r>
            <a:r>
              <a:rPr sz="2050" b="0" spc="80" dirty="0">
                <a:solidFill>
                  <a:srgbClr val="273347"/>
                </a:solidFill>
                <a:latin typeface="Calibri Light"/>
                <a:cs typeface="Calibri Light"/>
              </a:rPr>
              <a:t> </a:t>
            </a:r>
            <a:r>
              <a:rPr sz="2050" b="0" dirty="0">
                <a:solidFill>
                  <a:srgbClr val="273347"/>
                </a:solidFill>
                <a:latin typeface="Calibri Light"/>
                <a:cs typeface="Calibri Light"/>
              </a:rPr>
              <a:t>Og</a:t>
            </a:r>
            <a:r>
              <a:rPr sz="2050" b="0" spc="80" dirty="0">
                <a:solidFill>
                  <a:srgbClr val="273347"/>
                </a:solidFill>
                <a:latin typeface="Calibri Light"/>
                <a:cs typeface="Calibri Light"/>
              </a:rPr>
              <a:t> </a:t>
            </a:r>
            <a:r>
              <a:rPr sz="2050" b="0" spc="-5" dirty="0">
                <a:solidFill>
                  <a:srgbClr val="273347"/>
                </a:solidFill>
                <a:latin typeface="Calibri Light"/>
                <a:cs typeface="Calibri Light"/>
              </a:rPr>
              <a:t>så</a:t>
            </a:r>
            <a:r>
              <a:rPr sz="2050" b="0" spc="80" dirty="0">
                <a:solidFill>
                  <a:srgbClr val="273347"/>
                </a:solidFill>
                <a:latin typeface="Calibri Light"/>
                <a:cs typeface="Calibri Light"/>
              </a:rPr>
              <a:t> </a:t>
            </a:r>
            <a:r>
              <a:rPr sz="2050" b="0" spc="-15" dirty="0">
                <a:solidFill>
                  <a:srgbClr val="273347"/>
                </a:solidFill>
                <a:latin typeface="Calibri Light"/>
                <a:cs typeface="Calibri Light"/>
              </a:rPr>
              <a:t>være</a:t>
            </a:r>
            <a:r>
              <a:rPr sz="2050" b="0" spc="80" dirty="0">
                <a:solidFill>
                  <a:srgbClr val="273347"/>
                </a:solidFill>
                <a:latin typeface="Calibri Light"/>
                <a:cs typeface="Calibri Light"/>
              </a:rPr>
              <a:t> </a:t>
            </a:r>
            <a:r>
              <a:rPr sz="2050" b="0" spc="-20" dirty="0">
                <a:solidFill>
                  <a:srgbClr val="273347"/>
                </a:solidFill>
                <a:latin typeface="Calibri Light"/>
                <a:cs typeface="Calibri Light"/>
              </a:rPr>
              <a:t>sin</a:t>
            </a:r>
            <a:r>
              <a:rPr sz="2050" b="0" spc="80" dirty="0">
                <a:solidFill>
                  <a:srgbClr val="273347"/>
                </a:solidFill>
                <a:latin typeface="Calibri Light"/>
                <a:cs typeface="Calibri Light"/>
              </a:rPr>
              <a:t> </a:t>
            </a:r>
            <a:r>
              <a:rPr sz="2050" b="0" spc="-20" dirty="0">
                <a:solidFill>
                  <a:srgbClr val="273347"/>
                </a:solidFill>
                <a:latin typeface="Calibri Light"/>
                <a:cs typeface="Calibri Light"/>
              </a:rPr>
              <a:t>egen</a:t>
            </a:r>
            <a:r>
              <a:rPr sz="2050" b="0" spc="75" dirty="0">
                <a:solidFill>
                  <a:srgbClr val="273347"/>
                </a:solidFill>
                <a:latin typeface="Calibri Light"/>
                <a:cs typeface="Calibri Light"/>
              </a:rPr>
              <a:t> </a:t>
            </a:r>
            <a:r>
              <a:rPr sz="2050" b="0" spc="-35" dirty="0">
                <a:solidFill>
                  <a:srgbClr val="273347"/>
                </a:solidFill>
                <a:latin typeface="Calibri Light"/>
                <a:cs typeface="Calibri Light"/>
              </a:rPr>
              <a:t>chef.</a:t>
            </a:r>
            <a:r>
              <a:rPr sz="2050" b="0" spc="80" dirty="0">
                <a:solidFill>
                  <a:srgbClr val="273347"/>
                </a:solidFill>
                <a:latin typeface="Calibri Light"/>
                <a:cs typeface="Calibri Light"/>
              </a:rPr>
              <a:t> </a:t>
            </a:r>
            <a:r>
              <a:rPr sz="2050" b="0" spc="-20" dirty="0">
                <a:solidFill>
                  <a:srgbClr val="273347"/>
                </a:solidFill>
                <a:latin typeface="Calibri Light"/>
                <a:cs typeface="Calibri Light"/>
              </a:rPr>
              <a:t>Hellere</a:t>
            </a:r>
            <a:r>
              <a:rPr sz="2050" b="0" spc="80" dirty="0">
                <a:solidFill>
                  <a:srgbClr val="273347"/>
                </a:solidFill>
                <a:latin typeface="Calibri Light"/>
                <a:cs typeface="Calibri Light"/>
              </a:rPr>
              <a:t> </a:t>
            </a:r>
            <a:r>
              <a:rPr sz="2050" b="0" spc="-15" dirty="0">
                <a:solidFill>
                  <a:srgbClr val="273347"/>
                </a:solidFill>
                <a:latin typeface="Calibri Light"/>
                <a:cs typeface="Calibri Light"/>
              </a:rPr>
              <a:t>være</a:t>
            </a:r>
            <a:r>
              <a:rPr sz="2050" b="0" spc="80" dirty="0">
                <a:solidFill>
                  <a:srgbClr val="273347"/>
                </a:solidFill>
                <a:latin typeface="Calibri Light"/>
                <a:cs typeface="Calibri Light"/>
              </a:rPr>
              <a:t> </a:t>
            </a:r>
            <a:r>
              <a:rPr sz="2050" b="0" spc="-20" dirty="0">
                <a:solidFill>
                  <a:srgbClr val="273347"/>
                </a:solidFill>
                <a:latin typeface="Calibri Light"/>
                <a:cs typeface="Calibri Light"/>
              </a:rPr>
              <a:t>chef</a:t>
            </a:r>
            <a:r>
              <a:rPr sz="2050" b="0" spc="80" dirty="0">
                <a:solidFill>
                  <a:srgbClr val="273347"/>
                </a:solidFill>
                <a:latin typeface="Calibri Light"/>
                <a:cs typeface="Calibri Light"/>
              </a:rPr>
              <a:t> </a:t>
            </a:r>
            <a:r>
              <a:rPr sz="2050" b="0" spc="-15" dirty="0">
                <a:solidFill>
                  <a:srgbClr val="273347"/>
                </a:solidFill>
                <a:latin typeface="Calibri Light"/>
                <a:cs typeface="Calibri Light"/>
              </a:rPr>
              <a:t>end</a:t>
            </a:r>
            <a:r>
              <a:rPr sz="2050" b="0" spc="80" dirty="0">
                <a:solidFill>
                  <a:srgbClr val="273347"/>
                </a:solidFill>
                <a:latin typeface="Calibri Light"/>
                <a:cs typeface="Calibri Light"/>
              </a:rPr>
              <a:t> </a:t>
            </a:r>
            <a:r>
              <a:rPr sz="2050" b="0" spc="-15" dirty="0">
                <a:solidFill>
                  <a:srgbClr val="273347"/>
                </a:solidFill>
                <a:latin typeface="Calibri Light"/>
                <a:cs typeface="Calibri Light"/>
              </a:rPr>
              <a:t>selv </a:t>
            </a:r>
            <a:r>
              <a:rPr sz="2050" b="0" spc="-450"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5" dirty="0">
                <a:solidFill>
                  <a:srgbClr val="273347"/>
                </a:solidFill>
                <a:latin typeface="Calibri Light"/>
                <a:cs typeface="Calibri Light"/>
              </a:rPr>
              <a:t> </a:t>
            </a:r>
            <a:r>
              <a:rPr sz="2050" b="0" spc="-25" dirty="0">
                <a:solidFill>
                  <a:srgbClr val="273347"/>
                </a:solidFill>
                <a:latin typeface="Calibri Light"/>
                <a:cs typeface="Calibri Light"/>
              </a:rPr>
              <a:t>have</a:t>
            </a:r>
            <a:r>
              <a:rPr sz="2050" b="0" dirty="0">
                <a:solidFill>
                  <a:srgbClr val="273347"/>
                </a:solidFill>
                <a:latin typeface="Calibri Light"/>
                <a:cs typeface="Calibri Light"/>
              </a:rPr>
              <a:t> </a:t>
            </a:r>
            <a:r>
              <a:rPr sz="2050" b="0" spc="-20" dirty="0">
                <a:solidFill>
                  <a:srgbClr val="273347"/>
                </a:solidFill>
                <a:latin typeface="Calibri Light"/>
                <a:cs typeface="Calibri Light"/>
              </a:rPr>
              <a:t>en.</a:t>
            </a:r>
            <a:endParaRPr sz="2050">
              <a:latin typeface="Calibri Light"/>
              <a:cs typeface="Calibri Light"/>
            </a:endParaRPr>
          </a:p>
        </p:txBody>
      </p:sp>
      <p:sp>
        <p:nvSpPr>
          <p:cNvPr id="11" name="object 11"/>
          <p:cNvSpPr txBox="1"/>
          <p:nvPr/>
        </p:nvSpPr>
        <p:spPr>
          <a:xfrm>
            <a:off x="12782722" y="6453955"/>
            <a:ext cx="6851015" cy="633095"/>
          </a:xfrm>
          <a:prstGeom prst="rect">
            <a:avLst/>
          </a:prstGeom>
        </p:spPr>
        <p:txBody>
          <a:bodyPr vert="horz" wrap="square" lIns="0" tIns="39370" rIns="0" bIns="0" rtlCol="0">
            <a:spAutoFit/>
          </a:bodyPr>
          <a:lstStyle/>
          <a:p>
            <a:pPr marL="12700" marR="5080">
              <a:lnSpc>
                <a:spcPts val="2310"/>
              </a:lnSpc>
              <a:spcBef>
                <a:spcPts val="310"/>
              </a:spcBef>
            </a:pPr>
            <a:r>
              <a:rPr sz="2050" b="0" spc="-10" dirty="0">
                <a:solidFill>
                  <a:srgbClr val="273347"/>
                </a:solidFill>
                <a:latin typeface="Calibri Light"/>
                <a:cs typeface="Calibri Light"/>
              </a:rPr>
              <a:t>Det</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helt</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sikkert</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hårdt</a:t>
            </a:r>
            <a:r>
              <a:rPr sz="2050" b="0" spc="25" dirty="0">
                <a:solidFill>
                  <a:srgbClr val="273347"/>
                </a:solidFill>
                <a:latin typeface="Calibri Light"/>
                <a:cs typeface="Calibri Light"/>
              </a:rPr>
              <a:t> </a:t>
            </a:r>
            <a:r>
              <a:rPr sz="2050" b="0" spc="-25" dirty="0">
                <a:solidFill>
                  <a:srgbClr val="273347"/>
                </a:solidFill>
                <a:latin typeface="Calibri Light"/>
                <a:cs typeface="Calibri Light"/>
              </a:rPr>
              <a:t>arbejde.</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Men</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25" dirty="0">
                <a:solidFill>
                  <a:srgbClr val="273347"/>
                </a:solidFill>
                <a:latin typeface="Calibri Light"/>
                <a:cs typeface="Calibri Light"/>
              </a:rPr>
              <a:t> </a:t>
            </a:r>
            <a:r>
              <a:rPr sz="2050" b="0" spc="-10" dirty="0">
                <a:solidFill>
                  <a:srgbClr val="273347"/>
                </a:solidFill>
                <a:latin typeface="Calibri Light"/>
                <a:cs typeface="Calibri Light"/>
              </a:rPr>
              <a:t>en</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del</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af</a:t>
            </a:r>
            <a:r>
              <a:rPr sz="2050" b="0" spc="25" dirty="0">
                <a:solidFill>
                  <a:srgbClr val="273347"/>
                </a:solidFill>
                <a:latin typeface="Calibri Light"/>
                <a:cs typeface="Calibri Light"/>
              </a:rPr>
              <a:t> </a:t>
            </a:r>
            <a:r>
              <a:rPr sz="2050" b="0" spc="-20" dirty="0">
                <a:solidFill>
                  <a:srgbClr val="273347"/>
                </a:solidFill>
                <a:latin typeface="Calibri Light"/>
                <a:cs typeface="Calibri Light"/>
              </a:rPr>
              <a:t>kontrakten. </a:t>
            </a:r>
            <a:r>
              <a:rPr sz="2050" b="0" spc="-445" dirty="0">
                <a:solidFill>
                  <a:srgbClr val="273347"/>
                </a:solidFill>
                <a:latin typeface="Calibri Light"/>
                <a:cs typeface="Calibri Light"/>
              </a:rPr>
              <a:t> </a:t>
            </a:r>
            <a:r>
              <a:rPr sz="2050" b="0" spc="-20" dirty="0">
                <a:solidFill>
                  <a:srgbClr val="273347"/>
                </a:solidFill>
                <a:latin typeface="Calibri Light"/>
                <a:cs typeface="Calibri Light"/>
              </a:rPr>
              <a:t>Ellers</a:t>
            </a:r>
            <a:r>
              <a:rPr sz="2050" b="0" dirty="0">
                <a:solidFill>
                  <a:srgbClr val="273347"/>
                </a:solidFill>
                <a:latin typeface="Calibri Light"/>
                <a:cs typeface="Calibri Light"/>
              </a:rPr>
              <a:t> </a:t>
            </a:r>
            <a:r>
              <a:rPr sz="2050" b="0" spc="-25" dirty="0">
                <a:solidFill>
                  <a:srgbClr val="273347"/>
                </a:solidFill>
                <a:latin typeface="Calibri Light"/>
                <a:cs typeface="Calibri Light"/>
              </a:rPr>
              <a:t>tænker</a:t>
            </a:r>
            <a:r>
              <a:rPr sz="2050" b="0" dirty="0">
                <a:solidFill>
                  <a:srgbClr val="273347"/>
                </a:solidFill>
                <a:latin typeface="Calibri Light"/>
                <a:cs typeface="Calibri Light"/>
              </a:rPr>
              <a:t> </a:t>
            </a:r>
            <a:r>
              <a:rPr sz="2050" b="0" spc="-15" dirty="0">
                <a:solidFill>
                  <a:srgbClr val="273347"/>
                </a:solidFill>
                <a:latin typeface="Calibri Light"/>
                <a:cs typeface="Calibri Light"/>
              </a:rPr>
              <a:t>jeg</a:t>
            </a:r>
            <a:r>
              <a:rPr sz="2050" b="0" dirty="0">
                <a:solidFill>
                  <a:srgbClr val="273347"/>
                </a:solidFill>
                <a:latin typeface="Calibri Light"/>
                <a:cs typeface="Calibri Light"/>
              </a:rPr>
              <a:t> </a:t>
            </a:r>
            <a:r>
              <a:rPr sz="2050" b="0" spc="-25" dirty="0">
                <a:solidFill>
                  <a:srgbClr val="273347"/>
                </a:solidFill>
                <a:latin typeface="Calibri Light"/>
                <a:cs typeface="Calibri Light"/>
              </a:rPr>
              <a:t>ikke</a:t>
            </a:r>
            <a:r>
              <a:rPr sz="2050" b="0" dirty="0">
                <a:solidFill>
                  <a:srgbClr val="273347"/>
                </a:solidFill>
                <a:latin typeface="Calibri Light"/>
                <a:cs typeface="Calibri Light"/>
              </a:rPr>
              <a:t> </a:t>
            </a:r>
            <a:r>
              <a:rPr sz="2050" b="0" spc="-20" dirty="0">
                <a:solidFill>
                  <a:srgbClr val="273347"/>
                </a:solidFill>
                <a:latin typeface="Calibri Light"/>
                <a:cs typeface="Calibri Light"/>
              </a:rPr>
              <a:t>engang</a:t>
            </a:r>
            <a:r>
              <a:rPr sz="2050" b="0" dirty="0">
                <a:solidFill>
                  <a:srgbClr val="273347"/>
                </a:solidFill>
                <a:latin typeface="Calibri Light"/>
                <a:cs typeface="Calibri Light"/>
              </a:rPr>
              <a:t> </a:t>
            </a:r>
            <a:r>
              <a:rPr sz="2050" b="0" spc="-20" dirty="0">
                <a:solidFill>
                  <a:srgbClr val="273347"/>
                </a:solidFill>
                <a:latin typeface="Calibri Light"/>
                <a:cs typeface="Calibri Light"/>
              </a:rPr>
              <a:t>man</a:t>
            </a:r>
            <a:r>
              <a:rPr sz="2050" b="0" dirty="0">
                <a:solidFill>
                  <a:srgbClr val="273347"/>
                </a:solidFill>
                <a:latin typeface="Calibri Light"/>
                <a:cs typeface="Calibri Light"/>
              </a:rPr>
              <a:t> </a:t>
            </a:r>
            <a:r>
              <a:rPr sz="2050" b="0" spc="-15" dirty="0">
                <a:solidFill>
                  <a:srgbClr val="273347"/>
                </a:solidFill>
                <a:latin typeface="Calibri Light"/>
                <a:cs typeface="Calibri Light"/>
              </a:rPr>
              <a:t>søger</a:t>
            </a:r>
            <a:r>
              <a:rPr sz="2050" b="0" dirty="0">
                <a:solidFill>
                  <a:srgbClr val="273347"/>
                </a:solidFill>
                <a:latin typeface="Calibri Light"/>
                <a:cs typeface="Calibri Light"/>
              </a:rPr>
              <a:t> </a:t>
            </a:r>
            <a:r>
              <a:rPr sz="2050" b="0" spc="-20" dirty="0">
                <a:solidFill>
                  <a:srgbClr val="273347"/>
                </a:solidFill>
                <a:latin typeface="Calibri Light"/>
                <a:cs typeface="Calibri Light"/>
              </a:rPr>
              <a:t>ind</a:t>
            </a:r>
            <a:r>
              <a:rPr sz="2050" b="0" dirty="0">
                <a:solidFill>
                  <a:srgbClr val="273347"/>
                </a:solidFill>
                <a:latin typeface="Calibri Light"/>
                <a:cs typeface="Calibri Light"/>
              </a:rPr>
              <a:t> </a:t>
            </a:r>
            <a:r>
              <a:rPr sz="2050" b="0" spc="-10" dirty="0">
                <a:solidFill>
                  <a:srgbClr val="273347"/>
                </a:solidFill>
                <a:latin typeface="Calibri Light"/>
                <a:cs typeface="Calibri Light"/>
              </a:rPr>
              <a:t>på</a:t>
            </a:r>
            <a:r>
              <a:rPr sz="2050" b="0" spc="5" dirty="0">
                <a:solidFill>
                  <a:srgbClr val="273347"/>
                </a:solidFill>
                <a:latin typeface="Calibri Light"/>
                <a:cs typeface="Calibri Light"/>
              </a:rPr>
              <a:t> </a:t>
            </a:r>
            <a:r>
              <a:rPr sz="2050" b="0" spc="-15" dirty="0">
                <a:solidFill>
                  <a:srgbClr val="273347"/>
                </a:solidFill>
                <a:latin typeface="Calibri Light"/>
                <a:cs typeface="Calibri Light"/>
              </a:rPr>
              <a:t>hhx.</a:t>
            </a:r>
            <a:endParaRPr sz="2050">
              <a:latin typeface="Calibri Light"/>
              <a:cs typeface="Calibri Light"/>
            </a:endParaRPr>
          </a:p>
        </p:txBody>
      </p:sp>
      <p:sp>
        <p:nvSpPr>
          <p:cNvPr id="12" name="object 12"/>
          <p:cNvSpPr txBox="1"/>
          <p:nvPr/>
        </p:nvSpPr>
        <p:spPr>
          <a:xfrm>
            <a:off x="12342450" y="7302641"/>
            <a:ext cx="729615" cy="2149475"/>
          </a:xfrm>
          <a:prstGeom prst="rect">
            <a:avLst/>
          </a:prstGeom>
        </p:spPr>
        <p:txBody>
          <a:bodyPr vert="horz" wrap="square" lIns="0" tIns="16510" rIns="0" bIns="0" rtlCol="0">
            <a:spAutoFit/>
          </a:bodyPr>
          <a:lstStyle/>
          <a:p>
            <a:pPr marL="12700">
              <a:lnSpc>
                <a:spcPct val="100000"/>
              </a:lnSpc>
              <a:spcBef>
                <a:spcPts val="130"/>
              </a:spcBef>
            </a:pPr>
            <a:r>
              <a:rPr sz="13900" spc="-2165" dirty="0">
                <a:solidFill>
                  <a:srgbClr val="273347"/>
                </a:solidFill>
                <a:latin typeface="Baskerville Old Face"/>
                <a:cs typeface="Baskerville Old Face"/>
              </a:rPr>
              <a:t>“</a:t>
            </a:r>
            <a:endParaRPr sz="13900">
              <a:latin typeface="Baskerville Old Face"/>
              <a:cs typeface="Baskerville Old Face"/>
            </a:endParaRPr>
          </a:p>
        </p:txBody>
      </p:sp>
      <p:sp>
        <p:nvSpPr>
          <p:cNvPr id="13" name="object 13"/>
          <p:cNvSpPr txBox="1"/>
          <p:nvPr/>
        </p:nvSpPr>
        <p:spPr>
          <a:xfrm>
            <a:off x="12349529" y="3673233"/>
            <a:ext cx="742315" cy="2149475"/>
          </a:xfrm>
          <a:prstGeom prst="rect">
            <a:avLst/>
          </a:prstGeom>
        </p:spPr>
        <p:txBody>
          <a:bodyPr vert="horz" wrap="square" lIns="0" tIns="16510" rIns="0" bIns="0" rtlCol="0">
            <a:spAutoFit/>
          </a:bodyPr>
          <a:lstStyle/>
          <a:p>
            <a:pPr marL="12700">
              <a:lnSpc>
                <a:spcPct val="100000"/>
              </a:lnSpc>
              <a:spcBef>
                <a:spcPts val="130"/>
              </a:spcBef>
            </a:pPr>
            <a:r>
              <a:rPr sz="13900" spc="10" dirty="0">
                <a:solidFill>
                  <a:srgbClr val="273347"/>
                </a:solidFill>
                <a:latin typeface="Baskerville Old Face"/>
                <a:cs typeface="Baskerville Old Face"/>
              </a:rPr>
              <a:t>“</a:t>
            </a:r>
            <a:endParaRPr sz="13900">
              <a:latin typeface="Baskerville Old Face"/>
              <a:cs typeface="Baskerville Old Face"/>
            </a:endParaRPr>
          </a:p>
        </p:txBody>
      </p:sp>
      <p:sp>
        <p:nvSpPr>
          <p:cNvPr id="14" name="object 14"/>
          <p:cNvSpPr txBox="1">
            <a:spLocks noGrp="1"/>
          </p:cNvSpPr>
          <p:nvPr>
            <p:ph type="title"/>
          </p:nvPr>
        </p:nvSpPr>
        <p:spPr>
          <a:xfrm>
            <a:off x="1275218" y="217640"/>
            <a:ext cx="10379075" cy="2085975"/>
          </a:xfrm>
          <a:prstGeom prst="rect">
            <a:avLst/>
          </a:prstGeom>
        </p:spPr>
        <p:txBody>
          <a:bodyPr vert="horz" wrap="square" lIns="0" tIns="260350" rIns="0" bIns="0" rtlCol="0">
            <a:spAutoFit/>
          </a:bodyPr>
          <a:lstStyle/>
          <a:p>
            <a:pPr marL="12700">
              <a:lnSpc>
                <a:spcPct val="100000"/>
              </a:lnSpc>
              <a:spcBef>
                <a:spcPts val="2050"/>
              </a:spcBef>
              <a:tabLst>
                <a:tab pos="2623820" algn="l"/>
              </a:tabLst>
            </a:pPr>
            <a:r>
              <a:rPr dirty="0"/>
              <a:t>Kendskab	til</a:t>
            </a:r>
            <a:r>
              <a:rPr spc="-40" dirty="0"/>
              <a:t> </a:t>
            </a:r>
            <a:r>
              <a:rPr dirty="0"/>
              <a:t>HHX</a:t>
            </a:r>
          </a:p>
          <a:p>
            <a:pPr marL="22860" marR="5080">
              <a:lnSpc>
                <a:spcPct val="100000"/>
              </a:lnSpc>
              <a:spcBef>
                <a:spcPts val="1614"/>
              </a:spcBef>
            </a:pPr>
            <a:r>
              <a:rPr sz="3300" b="0" spc="-15" dirty="0">
                <a:latin typeface="Calibri Light"/>
                <a:cs typeface="Calibri Light"/>
              </a:rPr>
              <a:t>Ordsky</a:t>
            </a:r>
            <a:r>
              <a:rPr sz="3300" b="0" dirty="0">
                <a:latin typeface="Calibri Light"/>
                <a:cs typeface="Calibri Light"/>
              </a:rPr>
              <a:t> </a:t>
            </a:r>
            <a:r>
              <a:rPr sz="3300" b="0" spc="-10" dirty="0">
                <a:latin typeface="Calibri Light"/>
                <a:cs typeface="Calibri Light"/>
              </a:rPr>
              <a:t>sammensat</a:t>
            </a:r>
            <a:r>
              <a:rPr sz="3300" b="0" spc="5" dirty="0">
                <a:latin typeface="Calibri Light"/>
                <a:cs typeface="Calibri Light"/>
              </a:rPr>
              <a:t> </a:t>
            </a:r>
            <a:r>
              <a:rPr sz="3300" b="0" spc="-15" dirty="0">
                <a:latin typeface="Calibri Light"/>
                <a:cs typeface="Calibri Light"/>
              </a:rPr>
              <a:t>af</a:t>
            </a:r>
            <a:r>
              <a:rPr sz="3300" b="0" spc="5" dirty="0">
                <a:latin typeface="Calibri Light"/>
                <a:cs typeface="Calibri Light"/>
              </a:rPr>
              <a:t> </a:t>
            </a:r>
            <a:r>
              <a:rPr sz="3300" b="0" spc="-5" dirty="0">
                <a:latin typeface="Calibri Light"/>
                <a:cs typeface="Calibri Light"/>
              </a:rPr>
              <a:t>de</a:t>
            </a:r>
            <a:r>
              <a:rPr sz="3300" b="0" spc="5" dirty="0">
                <a:latin typeface="Calibri Light"/>
                <a:cs typeface="Calibri Light"/>
              </a:rPr>
              <a:t> </a:t>
            </a:r>
            <a:r>
              <a:rPr sz="3300" b="0" spc="-10" dirty="0">
                <a:latin typeface="Calibri Light"/>
                <a:cs typeface="Calibri Light"/>
              </a:rPr>
              <a:t>unges</a:t>
            </a:r>
            <a:r>
              <a:rPr sz="3300" b="0" dirty="0">
                <a:latin typeface="Calibri Light"/>
                <a:cs typeface="Calibri Light"/>
              </a:rPr>
              <a:t> </a:t>
            </a:r>
            <a:r>
              <a:rPr sz="3300" b="0" spc="-20" dirty="0">
                <a:latin typeface="Calibri Light"/>
                <a:cs typeface="Calibri Light"/>
              </a:rPr>
              <a:t>ord</a:t>
            </a:r>
            <a:r>
              <a:rPr sz="3300" b="0" spc="5" dirty="0">
                <a:latin typeface="Calibri Light"/>
                <a:cs typeface="Calibri Light"/>
              </a:rPr>
              <a:t> </a:t>
            </a:r>
            <a:r>
              <a:rPr sz="3300" b="0" spc="-5" dirty="0">
                <a:latin typeface="Calibri Light"/>
                <a:cs typeface="Calibri Light"/>
              </a:rPr>
              <a:t>om </a:t>
            </a:r>
            <a:r>
              <a:rPr sz="3300" b="0" spc="-30" dirty="0">
                <a:latin typeface="Calibri Light"/>
                <a:cs typeface="Calibri Light"/>
              </a:rPr>
              <a:t>kendskab</a:t>
            </a:r>
            <a:r>
              <a:rPr sz="3300" b="0" spc="5" dirty="0">
                <a:latin typeface="Calibri Light"/>
                <a:cs typeface="Calibri Light"/>
              </a:rPr>
              <a:t> </a:t>
            </a:r>
            <a:r>
              <a:rPr sz="3300" b="0" spc="-10" dirty="0">
                <a:latin typeface="Calibri Light"/>
                <a:cs typeface="Calibri Light"/>
              </a:rPr>
              <a:t>til</a:t>
            </a:r>
            <a:r>
              <a:rPr sz="3300" b="0" spc="5" dirty="0">
                <a:latin typeface="Calibri Light"/>
                <a:cs typeface="Calibri Light"/>
              </a:rPr>
              <a:t> </a:t>
            </a:r>
            <a:r>
              <a:rPr sz="3300" b="0" spc="-5" dirty="0">
                <a:latin typeface="Calibri Light"/>
                <a:cs typeface="Calibri Light"/>
              </a:rPr>
              <a:t>HHX,</a:t>
            </a:r>
            <a:r>
              <a:rPr sz="3300" b="0" dirty="0">
                <a:latin typeface="Calibri Light"/>
                <a:cs typeface="Calibri Light"/>
              </a:rPr>
              <a:t> </a:t>
            </a:r>
            <a:r>
              <a:rPr sz="3300" b="0" spc="-5" dirty="0">
                <a:latin typeface="Calibri Light"/>
                <a:cs typeface="Calibri Light"/>
              </a:rPr>
              <a:t>som </a:t>
            </a:r>
            <a:r>
              <a:rPr sz="3300" b="0" spc="-730" dirty="0">
                <a:latin typeface="Calibri Light"/>
                <a:cs typeface="Calibri Light"/>
              </a:rPr>
              <a:t> </a:t>
            </a:r>
            <a:r>
              <a:rPr sz="3300" b="0" spc="-10" dirty="0">
                <a:latin typeface="Calibri Light"/>
                <a:cs typeface="Calibri Light"/>
              </a:rPr>
              <a:t>det</a:t>
            </a:r>
            <a:r>
              <a:rPr sz="3300" b="0" spc="5" dirty="0">
                <a:latin typeface="Calibri Light"/>
                <a:cs typeface="Calibri Light"/>
              </a:rPr>
              <a:t> </a:t>
            </a:r>
            <a:r>
              <a:rPr sz="3300" b="0" spc="-25" dirty="0">
                <a:latin typeface="Calibri Light"/>
                <a:cs typeface="Calibri Light"/>
              </a:rPr>
              <a:t>fremgår</a:t>
            </a:r>
            <a:r>
              <a:rPr sz="3300" b="0" spc="5" dirty="0">
                <a:latin typeface="Calibri Light"/>
                <a:cs typeface="Calibri Light"/>
              </a:rPr>
              <a:t> </a:t>
            </a:r>
            <a:r>
              <a:rPr sz="3300" b="0" spc="-15" dirty="0">
                <a:latin typeface="Calibri Light"/>
                <a:cs typeface="Calibri Light"/>
              </a:rPr>
              <a:t>af</a:t>
            </a:r>
            <a:r>
              <a:rPr sz="3300" b="0" spc="5" dirty="0">
                <a:latin typeface="Calibri Light"/>
                <a:cs typeface="Calibri Light"/>
              </a:rPr>
              <a:t> </a:t>
            </a:r>
            <a:r>
              <a:rPr sz="3300" b="0" spc="-5" dirty="0">
                <a:latin typeface="Calibri Light"/>
                <a:cs typeface="Calibri Light"/>
              </a:rPr>
              <a:t>den</a:t>
            </a:r>
            <a:r>
              <a:rPr sz="3300" b="0" spc="5" dirty="0">
                <a:latin typeface="Calibri Light"/>
                <a:cs typeface="Calibri Light"/>
              </a:rPr>
              <a:t> </a:t>
            </a:r>
            <a:r>
              <a:rPr sz="3300" b="0" spc="-20" dirty="0">
                <a:latin typeface="Calibri Light"/>
                <a:cs typeface="Calibri Light"/>
              </a:rPr>
              <a:t>kvalitative</a:t>
            </a:r>
            <a:r>
              <a:rPr sz="3300" b="0" spc="5" dirty="0">
                <a:latin typeface="Calibri Light"/>
                <a:cs typeface="Calibri Light"/>
              </a:rPr>
              <a:t> </a:t>
            </a:r>
            <a:r>
              <a:rPr sz="3300" b="0" spc="-25" dirty="0">
                <a:latin typeface="Calibri Light"/>
                <a:cs typeface="Calibri Light"/>
              </a:rPr>
              <a:t>data</a:t>
            </a:r>
            <a:r>
              <a:rPr sz="3300" b="0" spc="5" dirty="0">
                <a:latin typeface="Calibri Light"/>
                <a:cs typeface="Calibri Light"/>
              </a:rPr>
              <a:t> </a:t>
            </a:r>
            <a:r>
              <a:rPr sz="3300" b="0" spc="-25" dirty="0">
                <a:latin typeface="Calibri Light"/>
                <a:cs typeface="Calibri Light"/>
              </a:rPr>
              <a:t>fra</a:t>
            </a:r>
            <a:r>
              <a:rPr sz="3300" b="0" spc="5" dirty="0">
                <a:latin typeface="Calibri Light"/>
                <a:cs typeface="Calibri Light"/>
              </a:rPr>
              <a:t> </a:t>
            </a:r>
            <a:r>
              <a:rPr sz="3300" b="0" spc="-15" dirty="0">
                <a:latin typeface="Calibri Light"/>
                <a:cs typeface="Calibri Light"/>
              </a:rPr>
              <a:t>fokusgruppeinterviews.</a:t>
            </a:r>
            <a:endParaRPr sz="3300">
              <a:latin typeface="Calibri Light"/>
              <a:cs typeface="Calibri Light"/>
            </a:endParaRPr>
          </a:p>
        </p:txBody>
      </p:sp>
      <p:pic>
        <p:nvPicPr>
          <p:cNvPr id="15" name="object 15"/>
          <p:cNvPicPr/>
          <p:nvPr/>
        </p:nvPicPr>
        <p:blipFill>
          <a:blip r:embed="rId2" cstate="print"/>
          <a:stretch>
            <a:fillRect/>
          </a:stretch>
        </p:blipFill>
        <p:spPr>
          <a:xfrm>
            <a:off x="2701488" y="2552765"/>
            <a:ext cx="8253182" cy="82531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3D6DC"/>
          </a:solidFill>
        </p:spPr>
        <p:txBody>
          <a:bodyPr wrap="square" lIns="0" tIns="0" rIns="0" bIns="0" rtlCol="0"/>
          <a:lstStyle/>
          <a:p>
            <a:endParaRPr/>
          </a:p>
        </p:txBody>
      </p:sp>
      <p:sp>
        <p:nvSpPr>
          <p:cNvPr id="3" name="object 3"/>
          <p:cNvSpPr/>
          <p:nvPr/>
        </p:nvSpPr>
        <p:spPr>
          <a:xfrm>
            <a:off x="12313761" y="6418569"/>
            <a:ext cx="7670800" cy="4659630"/>
          </a:xfrm>
          <a:custGeom>
            <a:avLst/>
            <a:gdLst/>
            <a:ahLst/>
            <a:cxnLst/>
            <a:rect l="l" t="t" r="r" b="b"/>
            <a:pathLst>
              <a:path w="7670800" h="4659630">
                <a:moveTo>
                  <a:pt x="7670625" y="0"/>
                </a:moveTo>
                <a:lnTo>
                  <a:pt x="0" y="0"/>
                </a:lnTo>
                <a:lnTo>
                  <a:pt x="0" y="4659627"/>
                </a:lnTo>
                <a:lnTo>
                  <a:pt x="7670625" y="4659627"/>
                </a:lnTo>
                <a:lnTo>
                  <a:pt x="7670625" y="0"/>
                </a:lnTo>
                <a:close/>
              </a:path>
            </a:pathLst>
          </a:custGeom>
          <a:solidFill>
            <a:srgbClr val="A47D43"/>
          </a:solidFill>
        </p:spPr>
        <p:txBody>
          <a:bodyPr wrap="square" lIns="0" tIns="0" rIns="0" bIns="0" rtlCol="0"/>
          <a:lstStyle/>
          <a:p>
            <a:endParaRPr/>
          </a:p>
        </p:txBody>
      </p:sp>
      <p:sp>
        <p:nvSpPr>
          <p:cNvPr id="4" name="object 4"/>
          <p:cNvSpPr txBox="1"/>
          <p:nvPr/>
        </p:nvSpPr>
        <p:spPr>
          <a:xfrm>
            <a:off x="12782722" y="6706496"/>
            <a:ext cx="6850380" cy="339725"/>
          </a:xfrm>
          <a:prstGeom prst="rect">
            <a:avLst/>
          </a:prstGeom>
        </p:spPr>
        <p:txBody>
          <a:bodyPr vert="horz" wrap="square" lIns="0" tIns="13970" rIns="0" bIns="0" rtlCol="0">
            <a:spAutoFit/>
          </a:bodyPr>
          <a:lstStyle/>
          <a:p>
            <a:pPr marL="12700">
              <a:lnSpc>
                <a:spcPct val="100000"/>
              </a:lnSpc>
              <a:spcBef>
                <a:spcPts val="110"/>
              </a:spcBef>
            </a:pPr>
            <a:r>
              <a:rPr sz="2050" b="0" spc="-15" dirty="0">
                <a:solidFill>
                  <a:srgbClr val="ECE3E7"/>
                </a:solidFill>
                <a:latin typeface="Calibri Light"/>
                <a:cs typeface="Calibri Light"/>
              </a:rPr>
              <a:t>Jeg</a:t>
            </a:r>
            <a:r>
              <a:rPr sz="2050" b="0" spc="40" dirty="0">
                <a:solidFill>
                  <a:srgbClr val="ECE3E7"/>
                </a:solidFill>
                <a:latin typeface="Calibri Light"/>
                <a:cs typeface="Calibri Light"/>
              </a:rPr>
              <a:t> </a:t>
            </a:r>
            <a:r>
              <a:rPr sz="2050" b="0" spc="-50" dirty="0">
                <a:solidFill>
                  <a:srgbClr val="ECE3E7"/>
                </a:solidFill>
                <a:latin typeface="Calibri Light"/>
                <a:cs typeface="Calibri Light"/>
              </a:rPr>
              <a:t>tror,</a:t>
            </a:r>
            <a:r>
              <a:rPr sz="2050" b="0" spc="40" dirty="0">
                <a:solidFill>
                  <a:srgbClr val="ECE3E7"/>
                </a:solidFill>
                <a:latin typeface="Calibri Light"/>
                <a:cs typeface="Calibri Light"/>
              </a:rPr>
              <a:t> </a:t>
            </a:r>
            <a:r>
              <a:rPr sz="2050" b="0" spc="-15" dirty="0">
                <a:solidFill>
                  <a:srgbClr val="ECE3E7"/>
                </a:solidFill>
                <a:latin typeface="Calibri Light"/>
                <a:cs typeface="Calibri Light"/>
              </a:rPr>
              <a:t>at</a:t>
            </a:r>
            <a:r>
              <a:rPr sz="2050" b="0" spc="45" dirty="0">
                <a:solidFill>
                  <a:srgbClr val="ECE3E7"/>
                </a:solidFill>
                <a:latin typeface="Calibri Light"/>
                <a:cs typeface="Calibri Light"/>
              </a:rPr>
              <a:t> </a:t>
            </a:r>
            <a:r>
              <a:rPr sz="2050" b="0" spc="-15" dirty="0">
                <a:solidFill>
                  <a:srgbClr val="ECE3E7"/>
                </a:solidFill>
                <a:latin typeface="Calibri Light"/>
                <a:cs typeface="Calibri Light"/>
              </a:rPr>
              <a:t>dem</a:t>
            </a:r>
            <a:r>
              <a:rPr sz="2050" b="0" spc="40" dirty="0">
                <a:solidFill>
                  <a:srgbClr val="ECE3E7"/>
                </a:solidFill>
                <a:latin typeface="Calibri Light"/>
                <a:cs typeface="Calibri Light"/>
              </a:rPr>
              <a:t> </a:t>
            </a:r>
            <a:r>
              <a:rPr sz="2050" b="0" spc="-15" dirty="0">
                <a:solidFill>
                  <a:srgbClr val="ECE3E7"/>
                </a:solidFill>
                <a:latin typeface="Calibri Light"/>
                <a:cs typeface="Calibri Light"/>
              </a:rPr>
              <a:t>der</a:t>
            </a:r>
            <a:r>
              <a:rPr sz="2050" b="0" spc="40" dirty="0">
                <a:solidFill>
                  <a:srgbClr val="ECE3E7"/>
                </a:solidFill>
                <a:latin typeface="Calibri Light"/>
                <a:cs typeface="Calibri Light"/>
              </a:rPr>
              <a:t> </a:t>
            </a:r>
            <a:r>
              <a:rPr sz="2050" b="0" spc="-20" dirty="0">
                <a:solidFill>
                  <a:srgbClr val="ECE3E7"/>
                </a:solidFill>
                <a:latin typeface="Calibri Light"/>
                <a:cs typeface="Calibri Light"/>
              </a:rPr>
              <a:t>vælger</a:t>
            </a:r>
            <a:r>
              <a:rPr sz="2050" b="0" spc="45" dirty="0">
                <a:solidFill>
                  <a:srgbClr val="ECE3E7"/>
                </a:solidFill>
                <a:latin typeface="Calibri Light"/>
                <a:cs typeface="Calibri Light"/>
              </a:rPr>
              <a:t> </a:t>
            </a:r>
            <a:r>
              <a:rPr sz="2050" b="0" spc="20" dirty="0">
                <a:solidFill>
                  <a:srgbClr val="ECE3E7"/>
                </a:solidFill>
                <a:latin typeface="Calibri Light"/>
                <a:cs typeface="Calibri Light"/>
              </a:rPr>
              <a:t>HTX</a:t>
            </a:r>
            <a:r>
              <a:rPr sz="2050" b="0" spc="40" dirty="0">
                <a:solidFill>
                  <a:srgbClr val="ECE3E7"/>
                </a:solidFill>
                <a:latin typeface="Calibri Light"/>
                <a:cs typeface="Calibri Light"/>
              </a:rPr>
              <a:t> </a:t>
            </a:r>
            <a:r>
              <a:rPr sz="2050" b="0" spc="-15" dirty="0">
                <a:solidFill>
                  <a:srgbClr val="ECE3E7"/>
                </a:solidFill>
                <a:latin typeface="Calibri Light"/>
                <a:cs typeface="Calibri Light"/>
              </a:rPr>
              <a:t>er</a:t>
            </a:r>
            <a:r>
              <a:rPr sz="2050" b="0" spc="45" dirty="0">
                <a:solidFill>
                  <a:srgbClr val="ECE3E7"/>
                </a:solidFill>
                <a:latin typeface="Calibri Light"/>
                <a:cs typeface="Calibri Light"/>
              </a:rPr>
              <a:t> </a:t>
            </a:r>
            <a:r>
              <a:rPr sz="2050" b="0" spc="-15" dirty="0">
                <a:solidFill>
                  <a:srgbClr val="ECE3E7"/>
                </a:solidFill>
                <a:latin typeface="Calibri Light"/>
                <a:cs typeface="Calibri Light"/>
              </a:rPr>
              <a:t>sådan</a:t>
            </a:r>
            <a:r>
              <a:rPr sz="2050" b="0" spc="40" dirty="0">
                <a:solidFill>
                  <a:srgbClr val="ECE3E7"/>
                </a:solidFill>
                <a:latin typeface="Calibri Light"/>
                <a:cs typeface="Calibri Light"/>
              </a:rPr>
              <a:t> </a:t>
            </a:r>
            <a:r>
              <a:rPr sz="2050" b="0" spc="-20" dirty="0">
                <a:solidFill>
                  <a:srgbClr val="ECE3E7"/>
                </a:solidFill>
                <a:latin typeface="Calibri Light"/>
                <a:cs typeface="Calibri Light"/>
              </a:rPr>
              <a:t>lidt</a:t>
            </a:r>
            <a:r>
              <a:rPr sz="2050" b="0" spc="40" dirty="0">
                <a:solidFill>
                  <a:srgbClr val="ECE3E7"/>
                </a:solidFill>
                <a:latin typeface="Calibri Light"/>
                <a:cs typeface="Calibri Light"/>
              </a:rPr>
              <a:t> </a:t>
            </a:r>
            <a:r>
              <a:rPr sz="2050" b="0" spc="-15" dirty="0">
                <a:solidFill>
                  <a:srgbClr val="ECE3E7"/>
                </a:solidFill>
                <a:latin typeface="Calibri Light"/>
                <a:cs typeface="Calibri Light"/>
              </a:rPr>
              <a:t>vilde</a:t>
            </a:r>
            <a:r>
              <a:rPr sz="2050" b="0" spc="45" dirty="0">
                <a:solidFill>
                  <a:srgbClr val="ECE3E7"/>
                </a:solidFill>
                <a:latin typeface="Calibri Light"/>
                <a:cs typeface="Calibri Light"/>
              </a:rPr>
              <a:t> </a:t>
            </a:r>
            <a:r>
              <a:rPr sz="2050" b="0" spc="-30" dirty="0">
                <a:solidFill>
                  <a:srgbClr val="ECE3E7"/>
                </a:solidFill>
                <a:latin typeface="Calibri Light"/>
                <a:cs typeface="Calibri Light"/>
              </a:rPr>
              <a:t>typer.</a:t>
            </a:r>
            <a:r>
              <a:rPr sz="2050" b="0" spc="40" dirty="0">
                <a:solidFill>
                  <a:srgbClr val="ECE3E7"/>
                </a:solidFill>
                <a:latin typeface="Calibri Light"/>
                <a:cs typeface="Calibri Light"/>
              </a:rPr>
              <a:t> </a:t>
            </a:r>
            <a:r>
              <a:rPr sz="2050" b="0" spc="-10" dirty="0">
                <a:solidFill>
                  <a:srgbClr val="ECE3E7"/>
                </a:solidFill>
                <a:latin typeface="Calibri Light"/>
                <a:cs typeface="Calibri Light"/>
              </a:rPr>
              <a:t>Dem</a:t>
            </a:r>
            <a:r>
              <a:rPr sz="2050" b="0" spc="45" dirty="0">
                <a:solidFill>
                  <a:srgbClr val="ECE3E7"/>
                </a:solidFill>
                <a:latin typeface="Calibri Light"/>
                <a:cs typeface="Calibri Light"/>
              </a:rPr>
              <a:t> </a:t>
            </a:r>
            <a:r>
              <a:rPr sz="2050" b="0" spc="-15" dirty="0">
                <a:solidFill>
                  <a:srgbClr val="ECE3E7"/>
                </a:solidFill>
                <a:latin typeface="Calibri Light"/>
                <a:cs typeface="Calibri Light"/>
              </a:rPr>
              <a:t>der</a:t>
            </a:r>
            <a:endParaRPr sz="2050">
              <a:latin typeface="Calibri Light"/>
              <a:cs typeface="Calibri Light"/>
            </a:endParaRPr>
          </a:p>
        </p:txBody>
      </p:sp>
      <p:sp>
        <p:nvSpPr>
          <p:cNvPr id="5" name="object 5"/>
          <p:cNvSpPr txBox="1"/>
          <p:nvPr/>
        </p:nvSpPr>
        <p:spPr>
          <a:xfrm>
            <a:off x="12782722" y="6999681"/>
            <a:ext cx="6850380" cy="339725"/>
          </a:xfrm>
          <a:prstGeom prst="rect">
            <a:avLst/>
          </a:prstGeom>
        </p:spPr>
        <p:txBody>
          <a:bodyPr vert="horz" wrap="square" lIns="0" tIns="13970" rIns="0" bIns="0" rtlCol="0">
            <a:spAutoFit/>
          </a:bodyPr>
          <a:lstStyle/>
          <a:p>
            <a:pPr marL="12700">
              <a:lnSpc>
                <a:spcPct val="100000"/>
              </a:lnSpc>
              <a:spcBef>
                <a:spcPts val="110"/>
              </a:spcBef>
            </a:pPr>
            <a:r>
              <a:rPr sz="2050" b="0" spc="-25" dirty="0">
                <a:solidFill>
                  <a:srgbClr val="ECE3E7"/>
                </a:solidFill>
                <a:latin typeface="Calibri Light"/>
                <a:cs typeface="Calibri Light"/>
              </a:rPr>
              <a:t>ikke</a:t>
            </a:r>
            <a:r>
              <a:rPr sz="2050" b="0" spc="-75" dirty="0">
                <a:solidFill>
                  <a:srgbClr val="ECE3E7"/>
                </a:solidFill>
                <a:latin typeface="Calibri Light"/>
                <a:cs typeface="Calibri Light"/>
              </a:rPr>
              <a:t> </a:t>
            </a:r>
            <a:r>
              <a:rPr sz="2050" b="0" spc="-15" dirty="0">
                <a:solidFill>
                  <a:srgbClr val="ECE3E7"/>
                </a:solidFill>
                <a:latin typeface="Calibri Light"/>
                <a:cs typeface="Calibri Light"/>
              </a:rPr>
              <a:t>passer</a:t>
            </a:r>
            <a:r>
              <a:rPr sz="2050" b="0" spc="-70" dirty="0">
                <a:solidFill>
                  <a:srgbClr val="ECE3E7"/>
                </a:solidFill>
                <a:latin typeface="Calibri Light"/>
                <a:cs typeface="Calibri Light"/>
              </a:rPr>
              <a:t> </a:t>
            </a:r>
            <a:r>
              <a:rPr sz="2050" b="0" spc="-5" dirty="0">
                <a:solidFill>
                  <a:srgbClr val="ECE3E7"/>
                </a:solidFill>
                <a:latin typeface="Calibri Light"/>
                <a:cs typeface="Calibri Light"/>
              </a:rPr>
              <a:t>så</a:t>
            </a:r>
            <a:r>
              <a:rPr sz="2050" b="0" spc="-75" dirty="0">
                <a:solidFill>
                  <a:srgbClr val="ECE3E7"/>
                </a:solidFill>
                <a:latin typeface="Calibri Light"/>
                <a:cs typeface="Calibri Light"/>
              </a:rPr>
              <a:t> </a:t>
            </a:r>
            <a:r>
              <a:rPr sz="2050" b="0" spc="-20" dirty="0">
                <a:solidFill>
                  <a:srgbClr val="ECE3E7"/>
                </a:solidFill>
                <a:latin typeface="Calibri Light"/>
                <a:cs typeface="Calibri Light"/>
              </a:rPr>
              <a:t>meget</a:t>
            </a:r>
            <a:r>
              <a:rPr sz="2050" b="0" spc="-70" dirty="0">
                <a:solidFill>
                  <a:srgbClr val="ECE3E7"/>
                </a:solidFill>
                <a:latin typeface="Calibri Light"/>
                <a:cs typeface="Calibri Light"/>
              </a:rPr>
              <a:t> </a:t>
            </a:r>
            <a:r>
              <a:rPr sz="2050" b="0" spc="-25" dirty="0">
                <a:solidFill>
                  <a:srgbClr val="ECE3E7"/>
                </a:solidFill>
                <a:latin typeface="Calibri Light"/>
                <a:cs typeface="Calibri Light"/>
              </a:rPr>
              <a:t>ind.</a:t>
            </a:r>
            <a:r>
              <a:rPr sz="2050" b="0" spc="-75" dirty="0">
                <a:solidFill>
                  <a:srgbClr val="ECE3E7"/>
                </a:solidFill>
                <a:latin typeface="Calibri Light"/>
                <a:cs typeface="Calibri Light"/>
              </a:rPr>
              <a:t> </a:t>
            </a:r>
            <a:r>
              <a:rPr sz="2050" b="0" spc="5" dirty="0">
                <a:solidFill>
                  <a:srgbClr val="ECE3E7"/>
                </a:solidFill>
                <a:latin typeface="Calibri Light"/>
                <a:cs typeface="Calibri Light"/>
              </a:rPr>
              <a:t>Så</a:t>
            </a:r>
            <a:r>
              <a:rPr sz="2050" b="0" spc="-70" dirty="0">
                <a:solidFill>
                  <a:srgbClr val="ECE3E7"/>
                </a:solidFill>
                <a:latin typeface="Calibri Light"/>
                <a:cs typeface="Calibri Light"/>
              </a:rPr>
              <a:t> </a:t>
            </a:r>
            <a:r>
              <a:rPr sz="2050" b="0" spc="-20" dirty="0">
                <a:solidFill>
                  <a:srgbClr val="ECE3E7"/>
                </a:solidFill>
                <a:latin typeface="Calibri Light"/>
                <a:cs typeface="Calibri Light"/>
              </a:rPr>
              <a:t>hellere</a:t>
            </a:r>
            <a:r>
              <a:rPr sz="2050" b="0" spc="-75" dirty="0">
                <a:solidFill>
                  <a:srgbClr val="ECE3E7"/>
                </a:solidFill>
                <a:latin typeface="Calibri Light"/>
                <a:cs typeface="Calibri Light"/>
              </a:rPr>
              <a:t> </a:t>
            </a:r>
            <a:r>
              <a:rPr sz="2050" b="0" spc="-25" dirty="0">
                <a:solidFill>
                  <a:srgbClr val="ECE3E7"/>
                </a:solidFill>
                <a:latin typeface="Calibri Light"/>
                <a:cs typeface="Calibri Light"/>
              </a:rPr>
              <a:t>have</a:t>
            </a:r>
            <a:r>
              <a:rPr sz="2050" b="0" spc="-70" dirty="0">
                <a:solidFill>
                  <a:srgbClr val="ECE3E7"/>
                </a:solidFill>
                <a:latin typeface="Calibri Light"/>
                <a:cs typeface="Calibri Light"/>
              </a:rPr>
              <a:t> </a:t>
            </a:r>
            <a:r>
              <a:rPr sz="2050" b="0" spc="-20" dirty="0">
                <a:solidFill>
                  <a:srgbClr val="ECE3E7"/>
                </a:solidFill>
                <a:latin typeface="Calibri Light"/>
                <a:cs typeface="Calibri Light"/>
              </a:rPr>
              <a:t>sin</a:t>
            </a:r>
            <a:r>
              <a:rPr sz="2050" b="0" spc="-75" dirty="0">
                <a:solidFill>
                  <a:srgbClr val="ECE3E7"/>
                </a:solidFill>
                <a:latin typeface="Calibri Light"/>
                <a:cs typeface="Calibri Light"/>
              </a:rPr>
              <a:t> </a:t>
            </a:r>
            <a:r>
              <a:rPr sz="2050" b="0" spc="-20" dirty="0">
                <a:solidFill>
                  <a:srgbClr val="ECE3E7"/>
                </a:solidFill>
                <a:latin typeface="Calibri Light"/>
                <a:cs typeface="Calibri Light"/>
              </a:rPr>
              <a:t>egen</a:t>
            </a:r>
            <a:r>
              <a:rPr sz="2050" b="0" spc="-70" dirty="0">
                <a:solidFill>
                  <a:srgbClr val="ECE3E7"/>
                </a:solidFill>
                <a:latin typeface="Calibri Light"/>
                <a:cs typeface="Calibri Light"/>
              </a:rPr>
              <a:t> </a:t>
            </a:r>
            <a:r>
              <a:rPr sz="2050" b="0" spc="-20" dirty="0">
                <a:solidFill>
                  <a:srgbClr val="ECE3E7"/>
                </a:solidFill>
                <a:latin typeface="Calibri Light"/>
                <a:cs typeface="Calibri Light"/>
              </a:rPr>
              <a:t>mening</a:t>
            </a:r>
            <a:r>
              <a:rPr sz="2050" b="0" spc="-70" dirty="0">
                <a:solidFill>
                  <a:srgbClr val="ECE3E7"/>
                </a:solidFill>
                <a:latin typeface="Calibri Light"/>
                <a:cs typeface="Calibri Light"/>
              </a:rPr>
              <a:t> </a:t>
            </a:r>
            <a:r>
              <a:rPr sz="2050" b="0" dirty="0">
                <a:solidFill>
                  <a:srgbClr val="ECE3E7"/>
                </a:solidFill>
                <a:latin typeface="Calibri Light"/>
                <a:cs typeface="Calibri Light"/>
              </a:rPr>
              <a:t>og</a:t>
            </a:r>
            <a:r>
              <a:rPr sz="2050" b="0" spc="-75" dirty="0">
                <a:solidFill>
                  <a:srgbClr val="ECE3E7"/>
                </a:solidFill>
                <a:latin typeface="Calibri Light"/>
                <a:cs typeface="Calibri Light"/>
              </a:rPr>
              <a:t> </a:t>
            </a:r>
            <a:r>
              <a:rPr sz="2050" b="0" spc="-15" dirty="0">
                <a:solidFill>
                  <a:srgbClr val="ECE3E7"/>
                </a:solidFill>
                <a:latin typeface="Calibri Light"/>
                <a:cs typeface="Calibri Light"/>
              </a:rPr>
              <a:t>vælge</a:t>
            </a:r>
            <a:endParaRPr sz="2050">
              <a:latin typeface="Calibri Light"/>
              <a:cs typeface="Calibri Light"/>
            </a:endParaRPr>
          </a:p>
        </p:txBody>
      </p:sp>
      <p:sp>
        <p:nvSpPr>
          <p:cNvPr id="6" name="object 6"/>
          <p:cNvSpPr txBox="1"/>
          <p:nvPr/>
        </p:nvSpPr>
        <p:spPr>
          <a:xfrm>
            <a:off x="12782722" y="7292865"/>
            <a:ext cx="5380990" cy="339725"/>
          </a:xfrm>
          <a:prstGeom prst="rect">
            <a:avLst/>
          </a:prstGeom>
        </p:spPr>
        <p:txBody>
          <a:bodyPr vert="horz" wrap="square" lIns="0" tIns="13970" rIns="0" bIns="0" rtlCol="0">
            <a:spAutoFit/>
          </a:bodyPr>
          <a:lstStyle/>
          <a:p>
            <a:pPr marL="12700">
              <a:lnSpc>
                <a:spcPct val="100000"/>
              </a:lnSpc>
              <a:spcBef>
                <a:spcPts val="110"/>
              </a:spcBef>
            </a:pPr>
            <a:r>
              <a:rPr sz="2050" b="0" spc="-20" dirty="0">
                <a:solidFill>
                  <a:srgbClr val="ECE3E7"/>
                </a:solidFill>
                <a:latin typeface="Calibri Light"/>
                <a:cs typeface="Calibri Light"/>
              </a:rPr>
              <a:t>sin</a:t>
            </a:r>
            <a:r>
              <a:rPr sz="2050" b="0" spc="-5" dirty="0">
                <a:solidFill>
                  <a:srgbClr val="ECE3E7"/>
                </a:solidFill>
                <a:latin typeface="Calibri Light"/>
                <a:cs typeface="Calibri Light"/>
              </a:rPr>
              <a:t> </a:t>
            </a:r>
            <a:r>
              <a:rPr sz="2050" b="0" spc="-20" dirty="0">
                <a:solidFill>
                  <a:srgbClr val="ECE3E7"/>
                </a:solidFill>
                <a:latin typeface="Calibri Light"/>
                <a:cs typeface="Calibri Light"/>
              </a:rPr>
              <a:t>egen</a:t>
            </a:r>
            <a:r>
              <a:rPr sz="2050" b="0" spc="-5" dirty="0">
                <a:solidFill>
                  <a:srgbClr val="ECE3E7"/>
                </a:solidFill>
                <a:latin typeface="Calibri Light"/>
                <a:cs typeface="Calibri Light"/>
              </a:rPr>
              <a:t> </a:t>
            </a:r>
            <a:r>
              <a:rPr sz="2050" b="0" spc="-25" dirty="0">
                <a:solidFill>
                  <a:srgbClr val="ECE3E7"/>
                </a:solidFill>
                <a:latin typeface="Calibri Light"/>
                <a:cs typeface="Calibri Light"/>
              </a:rPr>
              <a:t>uddannelse.</a:t>
            </a:r>
            <a:r>
              <a:rPr sz="2050" b="0" spc="-5" dirty="0">
                <a:solidFill>
                  <a:srgbClr val="ECE3E7"/>
                </a:solidFill>
                <a:latin typeface="Calibri Light"/>
                <a:cs typeface="Calibri Light"/>
              </a:rPr>
              <a:t> </a:t>
            </a:r>
            <a:r>
              <a:rPr sz="2050" b="0" dirty="0">
                <a:solidFill>
                  <a:srgbClr val="ECE3E7"/>
                </a:solidFill>
                <a:latin typeface="Calibri Light"/>
                <a:cs typeface="Calibri Light"/>
              </a:rPr>
              <a:t>I </a:t>
            </a:r>
            <a:r>
              <a:rPr sz="2050" b="0" spc="-15" dirty="0">
                <a:solidFill>
                  <a:srgbClr val="ECE3E7"/>
                </a:solidFill>
                <a:latin typeface="Calibri Light"/>
                <a:cs typeface="Calibri Light"/>
              </a:rPr>
              <a:t>stedet</a:t>
            </a:r>
            <a:r>
              <a:rPr sz="2050" b="0" spc="-5" dirty="0">
                <a:solidFill>
                  <a:srgbClr val="ECE3E7"/>
                </a:solidFill>
                <a:latin typeface="Calibri Light"/>
                <a:cs typeface="Calibri Light"/>
              </a:rPr>
              <a:t> </a:t>
            </a:r>
            <a:r>
              <a:rPr sz="2050" b="0" spc="-15" dirty="0">
                <a:solidFill>
                  <a:srgbClr val="ECE3E7"/>
                </a:solidFill>
                <a:latin typeface="Calibri Light"/>
                <a:cs typeface="Calibri Light"/>
              </a:rPr>
              <a:t>for</a:t>
            </a:r>
            <a:r>
              <a:rPr sz="2050" b="0" spc="-5" dirty="0">
                <a:solidFill>
                  <a:srgbClr val="ECE3E7"/>
                </a:solidFill>
                <a:latin typeface="Calibri Light"/>
                <a:cs typeface="Calibri Light"/>
              </a:rPr>
              <a:t> </a:t>
            </a:r>
            <a:r>
              <a:rPr sz="2050" b="0" spc="-15" dirty="0">
                <a:solidFill>
                  <a:srgbClr val="ECE3E7"/>
                </a:solidFill>
                <a:latin typeface="Calibri Light"/>
                <a:cs typeface="Calibri Light"/>
              </a:rPr>
              <a:t>at</a:t>
            </a:r>
            <a:r>
              <a:rPr sz="2050" b="0" spc="-5" dirty="0">
                <a:solidFill>
                  <a:srgbClr val="ECE3E7"/>
                </a:solidFill>
                <a:latin typeface="Calibri Light"/>
                <a:cs typeface="Calibri Light"/>
              </a:rPr>
              <a:t> </a:t>
            </a:r>
            <a:r>
              <a:rPr sz="2050" b="0" spc="-20" dirty="0">
                <a:solidFill>
                  <a:srgbClr val="ECE3E7"/>
                </a:solidFill>
                <a:latin typeface="Calibri Light"/>
                <a:cs typeface="Calibri Light"/>
              </a:rPr>
              <a:t>følge</a:t>
            </a:r>
            <a:r>
              <a:rPr sz="2050" b="0" dirty="0">
                <a:solidFill>
                  <a:srgbClr val="ECE3E7"/>
                </a:solidFill>
                <a:latin typeface="Calibri Light"/>
                <a:cs typeface="Calibri Light"/>
              </a:rPr>
              <a:t> </a:t>
            </a:r>
            <a:r>
              <a:rPr sz="2050" b="0" spc="-25" dirty="0">
                <a:solidFill>
                  <a:srgbClr val="ECE3E7"/>
                </a:solidFill>
                <a:latin typeface="Calibri Light"/>
                <a:cs typeface="Calibri Light"/>
              </a:rPr>
              <a:t>mængden.</a:t>
            </a:r>
            <a:endParaRPr sz="2050">
              <a:latin typeface="Calibri Light"/>
              <a:cs typeface="Calibri Light"/>
            </a:endParaRPr>
          </a:p>
        </p:txBody>
      </p:sp>
      <p:sp>
        <p:nvSpPr>
          <p:cNvPr id="7" name="object 7"/>
          <p:cNvSpPr txBox="1"/>
          <p:nvPr/>
        </p:nvSpPr>
        <p:spPr>
          <a:xfrm>
            <a:off x="12782722" y="7586050"/>
            <a:ext cx="6851015" cy="633095"/>
          </a:xfrm>
          <a:prstGeom prst="rect">
            <a:avLst/>
          </a:prstGeom>
        </p:spPr>
        <p:txBody>
          <a:bodyPr vert="horz" wrap="square" lIns="0" tIns="13970" rIns="0" bIns="0" rtlCol="0">
            <a:spAutoFit/>
          </a:bodyPr>
          <a:lstStyle/>
          <a:p>
            <a:pPr marL="12700">
              <a:lnSpc>
                <a:spcPts val="2385"/>
              </a:lnSpc>
              <a:spcBef>
                <a:spcPts val="110"/>
              </a:spcBef>
            </a:pPr>
            <a:r>
              <a:rPr sz="2050" b="0" dirty="0">
                <a:solidFill>
                  <a:srgbClr val="ECE3E7"/>
                </a:solidFill>
                <a:latin typeface="Calibri Light"/>
                <a:cs typeface="Calibri Light"/>
              </a:rPr>
              <a:t>De</a:t>
            </a:r>
            <a:r>
              <a:rPr sz="2050" b="0" spc="145" dirty="0">
                <a:solidFill>
                  <a:srgbClr val="ECE3E7"/>
                </a:solidFill>
                <a:latin typeface="Calibri Light"/>
                <a:cs typeface="Calibri Light"/>
              </a:rPr>
              <a:t> </a:t>
            </a:r>
            <a:r>
              <a:rPr sz="2050" b="0" spc="-10" dirty="0">
                <a:solidFill>
                  <a:srgbClr val="ECE3E7"/>
                </a:solidFill>
                <a:latin typeface="Calibri Light"/>
                <a:cs typeface="Calibri Light"/>
              </a:rPr>
              <a:t>står</a:t>
            </a:r>
            <a:r>
              <a:rPr sz="2050" b="0" spc="145" dirty="0">
                <a:solidFill>
                  <a:srgbClr val="ECE3E7"/>
                </a:solidFill>
                <a:latin typeface="Calibri Light"/>
                <a:cs typeface="Calibri Light"/>
              </a:rPr>
              <a:t> </a:t>
            </a:r>
            <a:r>
              <a:rPr sz="2050" b="0" spc="-20" dirty="0">
                <a:solidFill>
                  <a:srgbClr val="ECE3E7"/>
                </a:solidFill>
                <a:latin typeface="Calibri Light"/>
                <a:cs typeface="Calibri Light"/>
              </a:rPr>
              <a:t>ligesom</a:t>
            </a:r>
            <a:r>
              <a:rPr sz="2050" b="0" spc="145" dirty="0">
                <a:solidFill>
                  <a:srgbClr val="ECE3E7"/>
                </a:solidFill>
                <a:latin typeface="Calibri Light"/>
                <a:cs typeface="Calibri Light"/>
              </a:rPr>
              <a:t> </a:t>
            </a:r>
            <a:r>
              <a:rPr sz="2050" b="0" spc="-25" dirty="0">
                <a:solidFill>
                  <a:srgbClr val="ECE3E7"/>
                </a:solidFill>
                <a:latin typeface="Calibri Light"/>
                <a:cs typeface="Calibri Light"/>
              </a:rPr>
              <a:t>ved,</a:t>
            </a:r>
            <a:r>
              <a:rPr sz="2050" b="0" spc="150" dirty="0">
                <a:solidFill>
                  <a:srgbClr val="ECE3E7"/>
                </a:solidFill>
                <a:latin typeface="Calibri Light"/>
                <a:cs typeface="Calibri Light"/>
              </a:rPr>
              <a:t> </a:t>
            </a:r>
            <a:r>
              <a:rPr sz="2050" b="0" spc="-15" dirty="0">
                <a:solidFill>
                  <a:srgbClr val="ECE3E7"/>
                </a:solidFill>
                <a:latin typeface="Calibri Light"/>
                <a:cs typeface="Calibri Light"/>
              </a:rPr>
              <a:t>at</a:t>
            </a:r>
            <a:r>
              <a:rPr sz="2050" b="0" spc="145" dirty="0">
                <a:solidFill>
                  <a:srgbClr val="ECE3E7"/>
                </a:solidFill>
                <a:latin typeface="Calibri Light"/>
                <a:cs typeface="Calibri Light"/>
              </a:rPr>
              <a:t> </a:t>
            </a:r>
            <a:r>
              <a:rPr sz="2050" b="0" spc="-15" dirty="0">
                <a:solidFill>
                  <a:srgbClr val="ECE3E7"/>
                </a:solidFill>
                <a:latin typeface="Calibri Light"/>
                <a:cs typeface="Calibri Light"/>
              </a:rPr>
              <a:t>det</a:t>
            </a:r>
            <a:r>
              <a:rPr sz="2050" b="0" spc="145" dirty="0">
                <a:solidFill>
                  <a:srgbClr val="ECE3E7"/>
                </a:solidFill>
                <a:latin typeface="Calibri Light"/>
                <a:cs typeface="Calibri Light"/>
              </a:rPr>
              <a:t> </a:t>
            </a:r>
            <a:r>
              <a:rPr sz="2050" b="0" spc="-15" dirty="0">
                <a:solidFill>
                  <a:srgbClr val="ECE3E7"/>
                </a:solidFill>
                <a:latin typeface="Calibri Light"/>
                <a:cs typeface="Calibri Light"/>
              </a:rPr>
              <a:t>der</a:t>
            </a:r>
            <a:r>
              <a:rPr sz="2050" b="0" spc="145" dirty="0">
                <a:solidFill>
                  <a:srgbClr val="ECE3E7"/>
                </a:solidFill>
                <a:latin typeface="Calibri Light"/>
                <a:cs typeface="Calibri Light"/>
              </a:rPr>
              <a:t> </a:t>
            </a:r>
            <a:r>
              <a:rPr sz="2050" b="0" spc="-10" dirty="0">
                <a:solidFill>
                  <a:srgbClr val="ECE3E7"/>
                </a:solidFill>
                <a:latin typeface="Calibri Light"/>
                <a:cs typeface="Calibri Light"/>
              </a:rPr>
              <a:t>med</a:t>
            </a:r>
            <a:r>
              <a:rPr sz="2050" b="0" spc="150" dirty="0">
                <a:solidFill>
                  <a:srgbClr val="ECE3E7"/>
                </a:solidFill>
                <a:latin typeface="Calibri Light"/>
                <a:cs typeface="Calibri Light"/>
              </a:rPr>
              <a:t> </a:t>
            </a:r>
            <a:r>
              <a:rPr sz="2050" b="0" spc="-10" dirty="0">
                <a:solidFill>
                  <a:srgbClr val="ECE3E7"/>
                </a:solidFill>
                <a:latin typeface="Calibri Light"/>
                <a:cs typeface="Calibri Light"/>
              </a:rPr>
              <a:t>naturfag</a:t>
            </a:r>
            <a:r>
              <a:rPr sz="2050" b="0" spc="145" dirty="0">
                <a:solidFill>
                  <a:srgbClr val="ECE3E7"/>
                </a:solidFill>
                <a:latin typeface="Calibri Light"/>
                <a:cs typeface="Calibri Light"/>
              </a:rPr>
              <a:t> </a:t>
            </a:r>
            <a:r>
              <a:rPr sz="2050" b="0" spc="-15" dirty="0">
                <a:solidFill>
                  <a:srgbClr val="ECE3E7"/>
                </a:solidFill>
                <a:latin typeface="Calibri Light"/>
                <a:cs typeface="Calibri Light"/>
              </a:rPr>
              <a:t>er</a:t>
            </a:r>
            <a:r>
              <a:rPr sz="2050" b="0" spc="145" dirty="0">
                <a:solidFill>
                  <a:srgbClr val="ECE3E7"/>
                </a:solidFill>
                <a:latin typeface="Calibri Light"/>
                <a:cs typeface="Calibri Light"/>
              </a:rPr>
              <a:t> </a:t>
            </a:r>
            <a:r>
              <a:rPr sz="2050" b="0" spc="-15" dirty="0">
                <a:solidFill>
                  <a:srgbClr val="ECE3E7"/>
                </a:solidFill>
                <a:latin typeface="Calibri Light"/>
                <a:cs typeface="Calibri Light"/>
              </a:rPr>
              <a:t>det</a:t>
            </a:r>
            <a:r>
              <a:rPr sz="2050" b="0" spc="145" dirty="0">
                <a:solidFill>
                  <a:srgbClr val="ECE3E7"/>
                </a:solidFill>
                <a:latin typeface="Calibri Light"/>
                <a:cs typeface="Calibri Light"/>
              </a:rPr>
              <a:t> </a:t>
            </a:r>
            <a:r>
              <a:rPr sz="2050" b="0" spc="-10" dirty="0">
                <a:solidFill>
                  <a:srgbClr val="ECE3E7"/>
                </a:solidFill>
                <a:latin typeface="Calibri Light"/>
                <a:cs typeface="Calibri Light"/>
              </a:rPr>
              <a:t>de</a:t>
            </a:r>
            <a:r>
              <a:rPr sz="2050" b="0" spc="150" dirty="0">
                <a:solidFill>
                  <a:srgbClr val="ECE3E7"/>
                </a:solidFill>
                <a:latin typeface="Calibri Light"/>
                <a:cs typeface="Calibri Light"/>
              </a:rPr>
              <a:t> </a:t>
            </a:r>
            <a:r>
              <a:rPr sz="2050" b="0" spc="-15" dirty="0">
                <a:solidFill>
                  <a:srgbClr val="ECE3E7"/>
                </a:solidFill>
                <a:latin typeface="Calibri Light"/>
                <a:cs typeface="Calibri Light"/>
              </a:rPr>
              <a:t>brænder</a:t>
            </a:r>
            <a:endParaRPr sz="2050">
              <a:latin typeface="Calibri Light"/>
              <a:cs typeface="Calibri Light"/>
            </a:endParaRPr>
          </a:p>
          <a:p>
            <a:pPr marL="12700">
              <a:lnSpc>
                <a:spcPts val="2385"/>
              </a:lnSpc>
            </a:pPr>
            <a:r>
              <a:rPr sz="2050" b="0" spc="-100" dirty="0">
                <a:solidFill>
                  <a:srgbClr val="ECE3E7"/>
                </a:solidFill>
                <a:latin typeface="Calibri Light"/>
                <a:cs typeface="Calibri Light"/>
              </a:rPr>
              <a:t>for.</a:t>
            </a:r>
            <a:endParaRPr sz="2050">
              <a:latin typeface="Calibri Light"/>
              <a:cs typeface="Calibri Light"/>
            </a:endParaRPr>
          </a:p>
        </p:txBody>
      </p:sp>
      <p:sp>
        <p:nvSpPr>
          <p:cNvPr id="8" name="object 8"/>
          <p:cNvSpPr txBox="1"/>
          <p:nvPr/>
        </p:nvSpPr>
        <p:spPr>
          <a:xfrm>
            <a:off x="12782722" y="8465604"/>
            <a:ext cx="6851015" cy="2098675"/>
          </a:xfrm>
          <a:prstGeom prst="rect">
            <a:avLst/>
          </a:prstGeom>
        </p:spPr>
        <p:txBody>
          <a:bodyPr vert="horz" wrap="square" lIns="0" tIns="39370" rIns="0" bIns="0" rtlCol="0">
            <a:spAutoFit/>
          </a:bodyPr>
          <a:lstStyle/>
          <a:p>
            <a:pPr marL="12700" marR="5080" algn="just">
              <a:lnSpc>
                <a:spcPts val="2310"/>
              </a:lnSpc>
              <a:spcBef>
                <a:spcPts val="310"/>
              </a:spcBef>
            </a:pPr>
            <a:r>
              <a:rPr sz="2050" b="0" spc="-10" dirty="0">
                <a:solidFill>
                  <a:srgbClr val="ECE3E7"/>
                </a:solidFill>
                <a:latin typeface="Calibri Light"/>
                <a:cs typeface="Calibri Light"/>
              </a:rPr>
              <a:t>Det </a:t>
            </a:r>
            <a:r>
              <a:rPr sz="2050" b="0" spc="-15" dirty="0">
                <a:solidFill>
                  <a:srgbClr val="ECE3E7"/>
                </a:solidFill>
                <a:latin typeface="Calibri Light"/>
                <a:cs typeface="Calibri Light"/>
              </a:rPr>
              <a:t>er </a:t>
            </a:r>
            <a:r>
              <a:rPr sz="2050" b="0" spc="-5" dirty="0">
                <a:solidFill>
                  <a:srgbClr val="ECE3E7"/>
                </a:solidFill>
                <a:latin typeface="Calibri Light"/>
                <a:cs typeface="Calibri Light"/>
              </a:rPr>
              <a:t>også </a:t>
            </a:r>
            <a:r>
              <a:rPr sz="2050" b="0" spc="-10" dirty="0">
                <a:solidFill>
                  <a:srgbClr val="ECE3E7"/>
                </a:solidFill>
                <a:latin typeface="Calibri Light"/>
                <a:cs typeface="Calibri Light"/>
              </a:rPr>
              <a:t>tit de </a:t>
            </a:r>
            <a:r>
              <a:rPr sz="2050" b="0" spc="-15" dirty="0">
                <a:solidFill>
                  <a:srgbClr val="ECE3E7"/>
                </a:solidFill>
                <a:latin typeface="Calibri Light"/>
                <a:cs typeface="Calibri Light"/>
              </a:rPr>
              <a:t>der nørdede </a:t>
            </a:r>
            <a:r>
              <a:rPr sz="2050" b="0" spc="-30" dirty="0">
                <a:solidFill>
                  <a:srgbClr val="ECE3E7"/>
                </a:solidFill>
                <a:latin typeface="Calibri Light"/>
                <a:cs typeface="Calibri Light"/>
              </a:rPr>
              <a:t>typer, </a:t>
            </a:r>
            <a:r>
              <a:rPr sz="2050" b="0" spc="-15" dirty="0">
                <a:solidFill>
                  <a:srgbClr val="ECE3E7"/>
                </a:solidFill>
                <a:latin typeface="Calibri Light"/>
                <a:cs typeface="Calibri Light"/>
              </a:rPr>
              <a:t>der </a:t>
            </a:r>
            <a:r>
              <a:rPr sz="2050" b="0" spc="-25" dirty="0">
                <a:solidFill>
                  <a:srgbClr val="ECE3E7"/>
                </a:solidFill>
                <a:latin typeface="Calibri Light"/>
                <a:cs typeface="Calibri Light"/>
              </a:rPr>
              <a:t>interesserer </a:t>
            </a:r>
            <a:r>
              <a:rPr sz="2050" b="0" spc="-15" dirty="0">
                <a:solidFill>
                  <a:srgbClr val="ECE3E7"/>
                </a:solidFill>
                <a:latin typeface="Calibri Light"/>
                <a:cs typeface="Calibri Light"/>
              </a:rPr>
              <a:t>sig helt vildt </a:t>
            </a:r>
            <a:r>
              <a:rPr sz="2050" b="0" spc="-10" dirty="0">
                <a:solidFill>
                  <a:srgbClr val="ECE3E7"/>
                </a:solidFill>
                <a:latin typeface="Calibri Light"/>
                <a:cs typeface="Calibri Light"/>
              </a:rPr>
              <a:t> </a:t>
            </a:r>
            <a:r>
              <a:rPr sz="2050" b="0" spc="-15" dirty="0">
                <a:solidFill>
                  <a:srgbClr val="ECE3E7"/>
                </a:solidFill>
                <a:latin typeface="Calibri Light"/>
                <a:cs typeface="Calibri Light"/>
              </a:rPr>
              <a:t>for</a:t>
            </a:r>
            <a:r>
              <a:rPr sz="2050" b="0" dirty="0">
                <a:solidFill>
                  <a:srgbClr val="ECE3E7"/>
                </a:solidFill>
                <a:latin typeface="Calibri Light"/>
                <a:cs typeface="Calibri Light"/>
              </a:rPr>
              <a:t> </a:t>
            </a:r>
            <a:r>
              <a:rPr sz="2050" b="0" spc="-10" dirty="0">
                <a:solidFill>
                  <a:srgbClr val="ECE3E7"/>
                </a:solidFill>
                <a:latin typeface="Calibri Light"/>
                <a:cs typeface="Calibri Light"/>
              </a:rPr>
              <a:t>en</a:t>
            </a:r>
            <a:r>
              <a:rPr sz="2050" b="0" dirty="0">
                <a:solidFill>
                  <a:srgbClr val="ECE3E7"/>
                </a:solidFill>
                <a:latin typeface="Calibri Light"/>
                <a:cs typeface="Calibri Light"/>
              </a:rPr>
              <a:t> </a:t>
            </a:r>
            <a:r>
              <a:rPr sz="2050" b="0" spc="-20" dirty="0">
                <a:solidFill>
                  <a:srgbClr val="ECE3E7"/>
                </a:solidFill>
                <a:latin typeface="Calibri Light"/>
                <a:cs typeface="Calibri Light"/>
              </a:rPr>
              <a:t>bestemt</a:t>
            </a:r>
            <a:r>
              <a:rPr sz="2050" b="0" dirty="0">
                <a:solidFill>
                  <a:srgbClr val="ECE3E7"/>
                </a:solidFill>
                <a:latin typeface="Calibri Light"/>
                <a:cs typeface="Calibri Light"/>
              </a:rPr>
              <a:t> </a:t>
            </a:r>
            <a:r>
              <a:rPr sz="2050" b="0" spc="-20" dirty="0">
                <a:solidFill>
                  <a:srgbClr val="ECE3E7"/>
                </a:solidFill>
                <a:latin typeface="Calibri Light"/>
                <a:cs typeface="Calibri Light"/>
              </a:rPr>
              <a:t>ting.</a:t>
            </a:r>
            <a:r>
              <a:rPr sz="2050" b="0" dirty="0">
                <a:solidFill>
                  <a:srgbClr val="ECE3E7"/>
                </a:solidFill>
                <a:latin typeface="Calibri Light"/>
                <a:cs typeface="Calibri Light"/>
              </a:rPr>
              <a:t> </a:t>
            </a:r>
            <a:r>
              <a:rPr sz="2050" b="0" spc="-10" dirty="0">
                <a:solidFill>
                  <a:srgbClr val="ECE3E7"/>
                </a:solidFill>
                <a:latin typeface="Calibri Light"/>
                <a:cs typeface="Calibri Light"/>
              </a:rPr>
              <a:t>Dem</a:t>
            </a:r>
            <a:r>
              <a:rPr sz="2050" b="0" dirty="0">
                <a:solidFill>
                  <a:srgbClr val="ECE3E7"/>
                </a:solidFill>
                <a:latin typeface="Calibri Light"/>
                <a:cs typeface="Calibri Light"/>
              </a:rPr>
              <a:t> </a:t>
            </a:r>
            <a:r>
              <a:rPr sz="2050" b="0" spc="-15" dirty="0">
                <a:solidFill>
                  <a:srgbClr val="ECE3E7"/>
                </a:solidFill>
                <a:latin typeface="Calibri Light"/>
                <a:cs typeface="Calibri Light"/>
              </a:rPr>
              <a:t>der</a:t>
            </a:r>
            <a:r>
              <a:rPr sz="2050" b="0" dirty="0">
                <a:solidFill>
                  <a:srgbClr val="ECE3E7"/>
                </a:solidFill>
                <a:latin typeface="Calibri Light"/>
                <a:cs typeface="Calibri Light"/>
              </a:rPr>
              <a:t> </a:t>
            </a:r>
            <a:r>
              <a:rPr sz="2050" b="0" spc="-20" dirty="0">
                <a:solidFill>
                  <a:srgbClr val="ECE3E7"/>
                </a:solidFill>
                <a:latin typeface="Calibri Light"/>
                <a:cs typeface="Calibri Light"/>
              </a:rPr>
              <a:t>bare</a:t>
            </a:r>
            <a:r>
              <a:rPr sz="2050" b="0" dirty="0">
                <a:solidFill>
                  <a:srgbClr val="ECE3E7"/>
                </a:solidFill>
                <a:latin typeface="Calibri Light"/>
                <a:cs typeface="Calibri Light"/>
              </a:rPr>
              <a:t> </a:t>
            </a:r>
            <a:r>
              <a:rPr sz="2050" b="0" spc="-25" dirty="0">
                <a:solidFill>
                  <a:srgbClr val="ECE3E7"/>
                </a:solidFill>
                <a:latin typeface="Calibri Light"/>
                <a:cs typeface="Calibri Light"/>
              </a:rPr>
              <a:t>ved,</a:t>
            </a:r>
            <a:r>
              <a:rPr sz="2050" b="0" dirty="0">
                <a:solidFill>
                  <a:srgbClr val="ECE3E7"/>
                </a:solidFill>
                <a:latin typeface="Calibri Light"/>
                <a:cs typeface="Calibri Light"/>
              </a:rPr>
              <a:t> </a:t>
            </a:r>
            <a:r>
              <a:rPr sz="2050" b="0" spc="-15" dirty="0">
                <a:solidFill>
                  <a:srgbClr val="ECE3E7"/>
                </a:solidFill>
                <a:latin typeface="Calibri Light"/>
                <a:cs typeface="Calibri Light"/>
              </a:rPr>
              <a:t>hvad</a:t>
            </a:r>
            <a:r>
              <a:rPr sz="2050" b="0" dirty="0">
                <a:solidFill>
                  <a:srgbClr val="ECE3E7"/>
                </a:solidFill>
                <a:latin typeface="Calibri Light"/>
                <a:cs typeface="Calibri Light"/>
              </a:rPr>
              <a:t> </a:t>
            </a:r>
            <a:r>
              <a:rPr sz="2050" b="0" spc="-10" dirty="0">
                <a:solidFill>
                  <a:srgbClr val="ECE3E7"/>
                </a:solidFill>
                <a:latin typeface="Calibri Light"/>
                <a:cs typeface="Calibri Light"/>
              </a:rPr>
              <a:t>de</a:t>
            </a:r>
            <a:r>
              <a:rPr sz="2050" b="0" dirty="0">
                <a:solidFill>
                  <a:srgbClr val="ECE3E7"/>
                </a:solidFill>
                <a:latin typeface="Calibri Light"/>
                <a:cs typeface="Calibri Light"/>
              </a:rPr>
              <a:t> </a:t>
            </a:r>
            <a:r>
              <a:rPr sz="2050" b="0" spc="-20" dirty="0">
                <a:solidFill>
                  <a:srgbClr val="ECE3E7"/>
                </a:solidFill>
                <a:latin typeface="Calibri Light"/>
                <a:cs typeface="Calibri Light"/>
              </a:rPr>
              <a:t>vil.</a:t>
            </a:r>
            <a:endParaRPr sz="2050">
              <a:latin typeface="Calibri Light"/>
              <a:cs typeface="Calibri Light"/>
            </a:endParaRPr>
          </a:p>
          <a:p>
            <a:pPr>
              <a:lnSpc>
                <a:spcPct val="100000"/>
              </a:lnSpc>
              <a:spcBef>
                <a:spcPts val="50"/>
              </a:spcBef>
            </a:pPr>
            <a:endParaRPr sz="1850">
              <a:latin typeface="Calibri Light"/>
              <a:cs typeface="Calibri Light"/>
            </a:endParaRPr>
          </a:p>
          <a:p>
            <a:pPr marL="12700" marR="5080" algn="just">
              <a:lnSpc>
                <a:spcPts val="2310"/>
              </a:lnSpc>
            </a:pPr>
            <a:r>
              <a:rPr sz="2050" b="0" spc="-15" dirty="0">
                <a:solidFill>
                  <a:srgbClr val="ECE3E7"/>
                </a:solidFill>
                <a:latin typeface="Calibri Light"/>
                <a:cs typeface="Calibri Light"/>
              </a:rPr>
              <a:t>Jeg ved </a:t>
            </a:r>
            <a:r>
              <a:rPr sz="2050" b="0" spc="-35" dirty="0">
                <a:solidFill>
                  <a:srgbClr val="ECE3E7"/>
                </a:solidFill>
                <a:latin typeface="Calibri Light"/>
                <a:cs typeface="Calibri Light"/>
              </a:rPr>
              <a:t>ikke,</a:t>
            </a:r>
            <a:r>
              <a:rPr sz="2050" b="0" spc="-30" dirty="0">
                <a:solidFill>
                  <a:srgbClr val="ECE3E7"/>
                </a:solidFill>
                <a:latin typeface="Calibri Light"/>
                <a:cs typeface="Calibri Light"/>
              </a:rPr>
              <a:t> </a:t>
            </a:r>
            <a:r>
              <a:rPr sz="2050" b="0" spc="-15" dirty="0">
                <a:solidFill>
                  <a:srgbClr val="ECE3E7"/>
                </a:solidFill>
                <a:latin typeface="Calibri Light"/>
                <a:cs typeface="Calibri Light"/>
              </a:rPr>
              <a:t>helt hvad jeg </a:t>
            </a:r>
            <a:r>
              <a:rPr sz="2050" b="0" spc="-25" dirty="0">
                <a:solidFill>
                  <a:srgbClr val="ECE3E7"/>
                </a:solidFill>
                <a:latin typeface="Calibri Light"/>
                <a:cs typeface="Calibri Light"/>
              </a:rPr>
              <a:t>vil,</a:t>
            </a:r>
            <a:r>
              <a:rPr sz="2050" b="0" spc="-20" dirty="0">
                <a:solidFill>
                  <a:srgbClr val="ECE3E7"/>
                </a:solidFill>
                <a:latin typeface="Calibri Light"/>
                <a:cs typeface="Calibri Light"/>
              </a:rPr>
              <a:t> </a:t>
            </a:r>
            <a:r>
              <a:rPr sz="2050" b="0" dirty="0">
                <a:solidFill>
                  <a:srgbClr val="ECE3E7"/>
                </a:solidFill>
                <a:latin typeface="Calibri Light"/>
                <a:cs typeface="Calibri Light"/>
              </a:rPr>
              <a:t>og </a:t>
            </a:r>
            <a:r>
              <a:rPr sz="2050" b="0" spc="-30" dirty="0">
                <a:solidFill>
                  <a:srgbClr val="ECE3E7"/>
                </a:solidFill>
                <a:latin typeface="Calibri Light"/>
                <a:cs typeface="Calibri Light"/>
              </a:rPr>
              <a:t>måske</a:t>
            </a:r>
            <a:r>
              <a:rPr sz="2050" b="0" spc="-25" dirty="0">
                <a:solidFill>
                  <a:srgbClr val="ECE3E7"/>
                </a:solidFill>
                <a:latin typeface="Calibri Light"/>
                <a:cs typeface="Calibri Light"/>
              </a:rPr>
              <a:t> </a:t>
            </a:r>
            <a:r>
              <a:rPr sz="2050" b="0" spc="-15" dirty="0">
                <a:solidFill>
                  <a:srgbClr val="ECE3E7"/>
                </a:solidFill>
                <a:latin typeface="Calibri Light"/>
                <a:cs typeface="Calibri Light"/>
              </a:rPr>
              <a:t>er jeg </a:t>
            </a:r>
            <a:r>
              <a:rPr sz="2050" b="0" spc="-20" dirty="0">
                <a:solidFill>
                  <a:srgbClr val="ECE3E7"/>
                </a:solidFill>
                <a:latin typeface="Calibri Light"/>
                <a:cs typeface="Calibri Light"/>
              </a:rPr>
              <a:t>heller</a:t>
            </a:r>
            <a:r>
              <a:rPr sz="2050" b="0" spc="420" dirty="0">
                <a:solidFill>
                  <a:srgbClr val="ECE3E7"/>
                </a:solidFill>
                <a:latin typeface="Calibri Light"/>
                <a:cs typeface="Calibri Light"/>
              </a:rPr>
              <a:t> </a:t>
            </a:r>
            <a:r>
              <a:rPr sz="2050" b="0" spc="-25" dirty="0">
                <a:solidFill>
                  <a:srgbClr val="ECE3E7"/>
                </a:solidFill>
                <a:latin typeface="Calibri Light"/>
                <a:cs typeface="Calibri Light"/>
              </a:rPr>
              <a:t>ikke</a:t>
            </a:r>
            <a:r>
              <a:rPr sz="2050" b="0" spc="415" dirty="0">
                <a:solidFill>
                  <a:srgbClr val="ECE3E7"/>
                </a:solidFill>
                <a:latin typeface="Calibri Light"/>
                <a:cs typeface="Calibri Light"/>
              </a:rPr>
              <a:t> </a:t>
            </a:r>
            <a:r>
              <a:rPr sz="2050" b="0" spc="-10" dirty="0">
                <a:solidFill>
                  <a:srgbClr val="ECE3E7"/>
                </a:solidFill>
                <a:latin typeface="Calibri Light"/>
                <a:cs typeface="Calibri Light"/>
              </a:rPr>
              <a:t>en </a:t>
            </a:r>
            <a:r>
              <a:rPr sz="2050" b="0" spc="-15" dirty="0">
                <a:solidFill>
                  <a:srgbClr val="ECE3E7"/>
                </a:solidFill>
                <a:latin typeface="Calibri Light"/>
                <a:cs typeface="Calibri Light"/>
              </a:rPr>
              <a:t>helt </a:t>
            </a:r>
            <a:r>
              <a:rPr sz="2050" b="0" spc="-450" dirty="0">
                <a:solidFill>
                  <a:srgbClr val="ECE3E7"/>
                </a:solidFill>
                <a:latin typeface="Calibri Light"/>
                <a:cs typeface="Calibri Light"/>
              </a:rPr>
              <a:t> </a:t>
            </a:r>
            <a:r>
              <a:rPr sz="2050" b="0" spc="-5" dirty="0">
                <a:solidFill>
                  <a:srgbClr val="ECE3E7"/>
                </a:solidFill>
                <a:latin typeface="Calibri Light"/>
                <a:cs typeface="Calibri Light"/>
              </a:rPr>
              <a:t>så </a:t>
            </a:r>
            <a:r>
              <a:rPr sz="2050" b="0" spc="-15" dirty="0">
                <a:solidFill>
                  <a:srgbClr val="ECE3E7"/>
                </a:solidFill>
                <a:latin typeface="Calibri Light"/>
                <a:cs typeface="Calibri Light"/>
              </a:rPr>
              <a:t>stor </a:t>
            </a:r>
            <a:r>
              <a:rPr sz="2050" b="0" spc="-10" dirty="0">
                <a:solidFill>
                  <a:srgbClr val="ECE3E7"/>
                </a:solidFill>
                <a:latin typeface="Calibri Light"/>
                <a:cs typeface="Calibri Light"/>
              </a:rPr>
              <a:t>en </a:t>
            </a:r>
            <a:r>
              <a:rPr sz="2050" b="0" spc="-20" dirty="0">
                <a:solidFill>
                  <a:srgbClr val="ECE3E7"/>
                </a:solidFill>
                <a:latin typeface="Calibri Light"/>
                <a:cs typeface="Calibri Light"/>
              </a:rPr>
              <a:t>nørd. </a:t>
            </a:r>
            <a:r>
              <a:rPr sz="2050" b="0" spc="-15" dirty="0">
                <a:solidFill>
                  <a:srgbClr val="ECE3E7"/>
                </a:solidFill>
                <a:latin typeface="Calibri Light"/>
                <a:cs typeface="Calibri Light"/>
              </a:rPr>
              <a:t>Men jeg er </a:t>
            </a:r>
            <a:r>
              <a:rPr sz="2050" b="0" spc="-10" dirty="0">
                <a:solidFill>
                  <a:srgbClr val="ECE3E7"/>
                </a:solidFill>
                <a:latin typeface="Calibri Light"/>
                <a:cs typeface="Calibri Light"/>
              </a:rPr>
              <a:t>nok mest </a:t>
            </a:r>
            <a:r>
              <a:rPr sz="2050" b="0" dirty="0">
                <a:solidFill>
                  <a:srgbClr val="ECE3E7"/>
                </a:solidFill>
                <a:latin typeface="Calibri Light"/>
                <a:cs typeface="Calibri Light"/>
              </a:rPr>
              <a:t>i </a:t>
            </a:r>
            <a:r>
              <a:rPr sz="2050" b="0" spc="-10" dirty="0">
                <a:solidFill>
                  <a:srgbClr val="ECE3E7"/>
                </a:solidFill>
                <a:latin typeface="Calibri Light"/>
                <a:cs typeface="Calibri Light"/>
              </a:rPr>
              <a:t>tvivl, </a:t>
            </a:r>
            <a:r>
              <a:rPr sz="2050" b="0" spc="-20" dirty="0">
                <a:solidFill>
                  <a:srgbClr val="ECE3E7"/>
                </a:solidFill>
                <a:latin typeface="Calibri Light"/>
                <a:cs typeface="Calibri Light"/>
              </a:rPr>
              <a:t>fordi </a:t>
            </a:r>
            <a:r>
              <a:rPr sz="2050" b="0" spc="-15" dirty="0">
                <a:solidFill>
                  <a:srgbClr val="ECE3E7"/>
                </a:solidFill>
                <a:latin typeface="Calibri Light"/>
                <a:cs typeface="Calibri Light"/>
              </a:rPr>
              <a:t>der er </a:t>
            </a:r>
            <a:r>
              <a:rPr sz="2050" b="0" spc="-5" dirty="0">
                <a:solidFill>
                  <a:srgbClr val="ECE3E7"/>
                </a:solidFill>
                <a:latin typeface="Calibri Light"/>
                <a:cs typeface="Calibri Light"/>
              </a:rPr>
              <a:t>så </a:t>
            </a:r>
            <a:r>
              <a:rPr sz="2050" b="0" spc="-25" dirty="0">
                <a:solidFill>
                  <a:srgbClr val="ECE3E7"/>
                </a:solidFill>
                <a:latin typeface="Calibri Light"/>
                <a:cs typeface="Calibri Light"/>
              </a:rPr>
              <a:t>mange </a:t>
            </a:r>
            <a:r>
              <a:rPr sz="2050" b="0" spc="-20" dirty="0">
                <a:solidFill>
                  <a:srgbClr val="ECE3E7"/>
                </a:solidFill>
                <a:latin typeface="Calibri Light"/>
                <a:cs typeface="Calibri Light"/>
              </a:rPr>
              <a:t> </a:t>
            </a:r>
            <a:r>
              <a:rPr sz="2050" b="0" spc="-25" dirty="0">
                <a:solidFill>
                  <a:srgbClr val="ECE3E7"/>
                </a:solidFill>
                <a:latin typeface="Calibri Light"/>
                <a:cs typeface="Calibri Light"/>
              </a:rPr>
              <a:t>drenge</a:t>
            </a:r>
            <a:r>
              <a:rPr sz="2050" b="0" spc="-90" dirty="0">
                <a:solidFill>
                  <a:srgbClr val="ECE3E7"/>
                </a:solidFill>
                <a:latin typeface="Calibri Light"/>
                <a:cs typeface="Calibri Light"/>
              </a:rPr>
              <a:t> </a:t>
            </a:r>
            <a:r>
              <a:rPr sz="2050" b="0" spc="-10" dirty="0">
                <a:solidFill>
                  <a:srgbClr val="ECE3E7"/>
                </a:solidFill>
                <a:latin typeface="Calibri Light"/>
                <a:cs typeface="Calibri Light"/>
              </a:rPr>
              <a:t>på</a:t>
            </a:r>
            <a:r>
              <a:rPr sz="2050" b="0" spc="-85" dirty="0">
                <a:solidFill>
                  <a:srgbClr val="ECE3E7"/>
                </a:solidFill>
                <a:latin typeface="Calibri Light"/>
                <a:cs typeface="Calibri Light"/>
              </a:rPr>
              <a:t> </a:t>
            </a:r>
            <a:r>
              <a:rPr sz="2050" b="0" spc="15" dirty="0">
                <a:solidFill>
                  <a:srgbClr val="ECE3E7"/>
                </a:solidFill>
                <a:latin typeface="Calibri Light"/>
                <a:cs typeface="Calibri Light"/>
              </a:rPr>
              <a:t>HTX,</a:t>
            </a:r>
            <a:r>
              <a:rPr sz="2050" b="0" spc="-90" dirty="0">
                <a:solidFill>
                  <a:srgbClr val="ECE3E7"/>
                </a:solidFill>
                <a:latin typeface="Calibri Light"/>
                <a:cs typeface="Calibri Light"/>
              </a:rPr>
              <a:t> </a:t>
            </a:r>
            <a:r>
              <a:rPr sz="2050" b="0" dirty="0">
                <a:solidFill>
                  <a:srgbClr val="ECE3E7"/>
                </a:solidFill>
                <a:latin typeface="Calibri Light"/>
                <a:cs typeface="Calibri Light"/>
              </a:rPr>
              <a:t>og</a:t>
            </a:r>
            <a:r>
              <a:rPr sz="2050" b="0" spc="-85" dirty="0">
                <a:solidFill>
                  <a:srgbClr val="ECE3E7"/>
                </a:solidFill>
                <a:latin typeface="Calibri Light"/>
                <a:cs typeface="Calibri Light"/>
              </a:rPr>
              <a:t> </a:t>
            </a:r>
            <a:r>
              <a:rPr sz="2050" b="0" spc="-15" dirty="0">
                <a:solidFill>
                  <a:srgbClr val="ECE3E7"/>
                </a:solidFill>
                <a:latin typeface="Calibri Light"/>
                <a:cs typeface="Calibri Light"/>
              </a:rPr>
              <a:t>jeg</a:t>
            </a:r>
            <a:r>
              <a:rPr sz="2050" b="0" spc="-90" dirty="0">
                <a:solidFill>
                  <a:srgbClr val="ECE3E7"/>
                </a:solidFill>
                <a:latin typeface="Calibri Light"/>
                <a:cs typeface="Calibri Light"/>
              </a:rPr>
              <a:t> </a:t>
            </a:r>
            <a:r>
              <a:rPr sz="2050" b="0" spc="-15" dirty="0">
                <a:solidFill>
                  <a:srgbClr val="ECE3E7"/>
                </a:solidFill>
                <a:latin typeface="Calibri Light"/>
                <a:cs typeface="Calibri Light"/>
              </a:rPr>
              <a:t>synes,</a:t>
            </a:r>
            <a:r>
              <a:rPr sz="2050" b="0" spc="-85" dirty="0">
                <a:solidFill>
                  <a:srgbClr val="ECE3E7"/>
                </a:solidFill>
                <a:latin typeface="Calibri Light"/>
                <a:cs typeface="Calibri Light"/>
              </a:rPr>
              <a:t> </a:t>
            </a:r>
            <a:r>
              <a:rPr sz="2050" b="0" spc="-15" dirty="0">
                <a:solidFill>
                  <a:srgbClr val="ECE3E7"/>
                </a:solidFill>
                <a:latin typeface="Calibri Light"/>
                <a:cs typeface="Calibri Light"/>
              </a:rPr>
              <a:t>det</a:t>
            </a:r>
            <a:r>
              <a:rPr sz="2050" b="0" spc="-85" dirty="0">
                <a:solidFill>
                  <a:srgbClr val="ECE3E7"/>
                </a:solidFill>
                <a:latin typeface="Calibri Light"/>
                <a:cs typeface="Calibri Light"/>
              </a:rPr>
              <a:t> </a:t>
            </a:r>
            <a:r>
              <a:rPr sz="2050" b="0" spc="-25" dirty="0">
                <a:solidFill>
                  <a:srgbClr val="ECE3E7"/>
                </a:solidFill>
                <a:latin typeface="Calibri Light"/>
                <a:cs typeface="Calibri Light"/>
              </a:rPr>
              <a:t>kunne</a:t>
            </a:r>
            <a:r>
              <a:rPr sz="2050" b="0" spc="-90" dirty="0">
                <a:solidFill>
                  <a:srgbClr val="ECE3E7"/>
                </a:solidFill>
                <a:latin typeface="Calibri Light"/>
                <a:cs typeface="Calibri Light"/>
              </a:rPr>
              <a:t> </a:t>
            </a:r>
            <a:r>
              <a:rPr sz="2050" b="0" spc="-15" dirty="0">
                <a:solidFill>
                  <a:srgbClr val="ECE3E7"/>
                </a:solidFill>
                <a:latin typeface="Calibri Light"/>
                <a:cs typeface="Calibri Light"/>
              </a:rPr>
              <a:t>være</a:t>
            </a:r>
            <a:r>
              <a:rPr sz="2050" b="0" spc="-85" dirty="0">
                <a:solidFill>
                  <a:srgbClr val="ECE3E7"/>
                </a:solidFill>
                <a:latin typeface="Calibri Light"/>
                <a:cs typeface="Calibri Light"/>
              </a:rPr>
              <a:t> </a:t>
            </a:r>
            <a:r>
              <a:rPr sz="2050" b="0" spc="-15" dirty="0">
                <a:solidFill>
                  <a:srgbClr val="ECE3E7"/>
                </a:solidFill>
                <a:latin typeface="Calibri Light"/>
                <a:cs typeface="Calibri Light"/>
              </a:rPr>
              <a:t>fedt</a:t>
            </a:r>
            <a:r>
              <a:rPr sz="2050" b="0" spc="-90" dirty="0">
                <a:solidFill>
                  <a:srgbClr val="ECE3E7"/>
                </a:solidFill>
                <a:latin typeface="Calibri Light"/>
                <a:cs typeface="Calibri Light"/>
              </a:rPr>
              <a:t> </a:t>
            </a:r>
            <a:r>
              <a:rPr sz="2050" b="0" spc="-10" dirty="0">
                <a:solidFill>
                  <a:srgbClr val="ECE3E7"/>
                </a:solidFill>
                <a:latin typeface="Calibri Light"/>
                <a:cs typeface="Calibri Light"/>
              </a:rPr>
              <a:t>med</a:t>
            </a:r>
            <a:r>
              <a:rPr sz="2050" b="0" spc="-80" dirty="0">
                <a:solidFill>
                  <a:srgbClr val="ECE3E7"/>
                </a:solidFill>
                <a:latin typeface="Calibri Light"/>
                <a:cs typeface="Calibri Light"/>
              </a:rPr>
              <a:t> </a:t>
            </a:r>
            <a:r>
              <a:rPr sz="2050" b="0" spc="-20" dirty="0">
                <a:solidFill>
                  <a:srgbClr val="ECE3E7"/>
                </a:solidFill>
                <a:latin typeface="Calibri Light"/>
                <a:cs typeface="Calibri Light"/>
              </a:rPr>
              <a:t>lidt</a:t>
            </a:r>
            <a:r>
              <a:rPr sz="2050" b="0" spc="-85" dirty="0">
                <a:solidFill>
                  <a:srgbClr val="ECE3E7"/>
                </a:solidFill>
                <a:latin typeface="Calibri Light"/>
                <a:cs typeface="Calibri Light"/>
              </a:rPr>
              <a:t> </a:t>
            </a:r>
            <a:r>
              <a:rPr sz="2050" b="0" spc="-20" dirty="0">
                <a:solidFill>
                  <a:srgbClr val="ECE3E7"/>
                </a:solidFill>
                <a:latin typeface="Calibri Light"/>
                <a:cs typeface="Calibri Light"/>
              </a:rPr>
              <a:t>blandet. </a:t>
            </a:r>
            <a:r>
              <a:rPr sz="2050" b="0" spc="-455" dirty="0">
                <a:solidFill>
                  <a:srgbClr val="ECE3E7"/>
                </a:solidFill>
                <a:latin typeface="Calibri Light"/>
                <a:cs typeface="Calibri Light"/>
              </a:rPr>
              <a:t> </a:t>
            </a:r>
            <a:r>
              <a:rPr sz="2050" b="0" dirty="0">
                <a:solidFill>
                  <a:srgbClr val="ECE3E7"/>
                </a:solidFill>
                <a:latin typeface="Calibri Light"/>
                <a:cs typeface="Calibri Light"/>
              </a:rPr>
              <a:t>Også</a:t>
            </a:r>
            <a:r>
              <a:rPr sz="2050" b="0" spc="-5" dirty="0">
                <a:solidFill>
                  <a:srgbClr val="ECE3E7"/>
                </a:solidFill>
                <a:latin typeface="Calibri Light"/>
                <a:cs typeface="Calibri Light"/>
              </a:rPr>
              <a:t> </a:t>
            </a:r>
            <a:r>
              <a:rPr sz="2050" b="0" spc="-10" dirty="0">
                <a:solidFill>
                  <a:srgbClr val="ECE3E7"/>
                </a:solidFill>
                <a:latin typeface="Calibri Light"/>
                <a:cs typeface="Calibri Light"/>
              </a:rPr>
              <a:t>med</a:t>
            </a:r>
            <a:r>
              <a:rPr sz="2050" b="0" dirty="0">
                <a:solidFill>
                  <a:srgbClr val="ECE3E7"/>
                </a:solidFill>
                <a:latin typeface="Calibri Light"/>
                <a:cs typeface="Calibri Light"/>
              </a:rPr>
              <a:t> </a:t>
            </a:r>
            <a:r>
              <a:rPr sz="2050" b="0" spc="-20" dirty="0">
                <a:solidFill>
                  <a:srgbClr val="ECE3E7"/>
                </a:solidFill>
                <a:latin typeface="Calibri Light"/>
                <a:cs typeface="Calibri Light"/>
              </a:rPr>
              <a:t>fester</a:t>
            </a:r>
            <a:r>
              <a:rPr sz="2050" b="0" dirty="0">
                <a:solidFill>
                  <a:srgbClr val="ECE3E7"/>
                </a:solidFill>
                <a:latin typeface="Calibri Light"/>
                <a:cs typeface="Calibri Light"/>
              </a:rPr>
              <a:t> og </a:t>
            </a:r>
            <a:r>
              <a:rPr sz="2050" b="0" spc="-20" dirty="0">
                <a:solidFill>
                  <a:srgbClr val="ECE3E7"/>
                </a:solidFill>
                <a:latin typeface="Calibri Light"/>
                <a:cs typeface="Calibri Light"/>
              </a:rPr>
              <a:t>sådan.</a:t>
            </a:r>
            <a:endParaRPr sz="2050">
              <a:latin typeface="Calibri Light"/>
              <a:cs typeface="Calibri Light"/>
            </a:endParaRPr>
          </a:p>
        </p:txBody>
      </p:sp>
      <p:sp>
        <p:nvSpPr>
          <p:cNvPr id="9" name="object 9"/>
          <p:cNvSpPr txBox="1"/>
          <p:nvPr/>
        </p:nvSpPr>
        <p:spPr>
          <a:xfrm>
            <a:off x="12320189" y="5677592"/>
            <a:ext cx="742315" cy="2149475"/>
          </a:xfrm>
          <a:prstGeom prst="rect">
            <a:avLst/>
          </a:prstGeom>
        </p:spPr>
        <p:txBody>
          <a:bodyPr vert="horz" wrap="square" lIns="0" tIns="16510" rIns="0" bIns="0" rtlCol="0">
            <a:spAutoFit/>
          </a:bodyPr>
          <a:lstStyle/>
          <a:p>
            <a:pPr marL="12700">
              <a:lnSpc>
                <a:spcPct val="100000"/>
              </a:lnSpc>
              <a:spcBef>
                <a:spcPts val="130"/>
              </a:spcBef>
            </a:pPr>
            <a:r>
              <a:rPr sz="13900" spc="10" dirty="0">
                <a:solidFill>
                  <a:srgbClr val="46515A"/>
                </a:solidFill>
                <a:latin typeface="Baskerville Old Face"/>
                <a:cs typeface="Baskerville Old Face"/>
              </a:rPr>
              <a:t>“</a:t>
            </a:r>
            <a:endParaRPr sz="13900">
              <a:latin typeface="Baskerville Old Face"/>
              <a:cs typeface="Baskerville Old Face"/>
            </a:endParaRPr>
          </a:p>
        </p:txBody>
      </p:sp>
      <p:sp>
        <p:nvSpPr>
          <p:cNvPr id="10" name="object 10"/>
          <p:cNvSpPr txBox="1">
            <a:spLocks noGrp="1"/>
          </p:cNvSpPr>
          <p:nvPr>
            <p:ph type="title"/>
          </p:nvPr>
        </p:nvSpPr>
        <p:spPr>
          <a:xfrm>
            <a:off x="1275218" y="371096"/>
            <a:ext cx="10966450" cy="1899920"/>
          </a:xfrm>
          <a:prstGeom prst="rect">
            <a:avLst/>
          </a:prstGeom>
        </p:spPr>
        <p:txBody>
          <a:bodyPr vert="horz" wrap="square" lIns="0" tIns="158750" rIns="0" bIns="0" rtlCol="0">
            <a:spAutoFit/>
          </a:bodyPr>
          <a:lstStyle/>
          <a:p>
            <a:pPr marL="12700">
              <a:lnSpc>
                <a:spcPct val="100000"/>
              </a:lnSpc>
              <a:spcBef>
                <a:spcPts val="1250"/>
              </a:spcBef>
              <a:tabLst>
                <a:tab pos="2623820" algn="l"/>
              </a:tabLst>
            </a:pPr>
            <a:r>
              <a:rPr dirty="0">
                <a:solidFill>
                  <a:srgbClr val="A47D43"/>
                </a:solidFill>
              </a:rPr>
              <a:t>Kendskab	til</a:t>
            </a:r>
            <a:r>
              <a:rPr spc="-40" dirty="0">
                <a:solidFill>
                  <a:srgbClr val="A47D43"/>
                </a:solidFill>
              </a:rPr>
              <a:t> </a:t>
            </a:r>
            <a:r>
              <a:rPr dirty="0">
                <a:solidFill>
                  <a:srgbClr val="A47D43"/>
                </a:solidFill>
              </a:rPr>
              <a:t>HTX</a:t>
            </a:r>
          </a:p>
          <a:p>
            <a:pPr marL="12700" marR="5080">
              <a:lnSpc>
                <a:spcPct val="100000"/>
              </a:lnSpc>
              <a:spcBef>
                <a:spcPts val="950"/>
              </a:spcBef>
            </a:pPr>
            <a:r>
              <a:rPr sz="3300" b="0" spc="-15" dirty="0">
                <a:solidFill>
                  <a:srgbClr val="A47D43"/>
                </a:solidFill>
                <a:latin typeface="Calibri Light"/>
                <a:cs typeface="Calibri Light"/>
              </a:rPr>
              <a:t>Ordsky</a:t>
            </a:r>
            <a:r>
              <a:rPr sz="3300" b="0" dirty="0">
                <a:solidFill>
                  <a:srgbClr val="A47D43"/>
                </a:solidFill>
                <a:latin typeface="Calibri Light"/>
                <a:cs typeface="Calibri Light"/>
              </a:rPr>
              <a:t> </a:t>
            </a:r>
            <a:r>
              <a:rPr sz="3300" b="0" spc="-10" dirty="0">
                <a:solidFill>
                  <a:srgbClr val="A47D43"/>
                </a:solidFill>
                <a:latin typeface="Calibri Light"/>
                <a:cs typeface="Calibri Light"/>
              </a:rPr>
              <a:t>sammensat</a:t>
            </a:r>
            <a:r>
              <a:rPr sz="3300" b="0" spc="5" dirty="0">
                <a:solidFill>
                  <a:srgbClr val="A47D43"/>
                </a:solidFill>
                <a:latin typeface="Calibri Light"/>
                <a:cs typeface="Calibri Light"/>
              </a:rPr>
              <a:t> </a:t>
            </a:r>
            <a:r>
              <a:rPr sz="3300" b="0" spc="-15" dirty="0">
                <a:solidFill>
                  <a:srgbClr val="A47D43"/>
                </a:solidFill>
                <a:latin typeface="Calibri Light"/>
                <a:cs typeface="Calibri Light"/>
              </a:rPr>
              <a:t>af</a:t>
            </a:r>
            <a:r>
              <a:rPr sz="3300" b="0" spc="5" dirty="0">
                <a:solidFill>
                  <a:srgbClr val="A47D43"/>
                </a:solidFill>
                <a:latin typeface="Calibri Light"/>
                <a:cs typeface="Calibri Light"/>
              </a:rPr>
              <a:t> </a:t>
            </a:r>
            <a:r>
              <a:rPr sz="3300" b="0" spc="-5" dirty="0">
                <a:solidFill>
                  <a:srgbClr val="A47D43"/>
                </a:solidFill>
                <a:latin typeface="Calibri Light"/>
                <a:cs typeface="Calibri Light"/>
              </a:rPr>
              <a:t>de</a:t>
            </a:r>
            <a:r>
              <a:rPr sz="3300" b="0" spc="5" dirty="0">
                <a:solidFill>
                  <a:srgbClr val="A47D43"/>
                </a:solidFill>
                <a:latin typeface="Calibri Light"/>
                <a:cs typeface="Calibri Light"/>
              </a:rPr>
              <a:t> </a:t>
            </a:r>
            <a:r>
              <a:rPr sz="3300" b="0" spc="-10" dirty="0">
                <a:solidFill>
                  <a:srgbClr val="A47D43"/>
                </a:solidFill>
                <a:latin typeface="Calibri Light"/>
                <a:cs typeface="Calibri Light"/>
              </a:rPr>
              <a:t>unges</a:t>
            </a:r>
            <a:r>
              <a:rPr sz="3300" b="0" dirty="0">
                <a:solidFill>
                  <a:srgbClr val="A47D43"/>
                </a:solidFill>
                <a:latin typeface="Calibri Light"/>
                <a:cs typeface="Calibri Light"/>
              </a:rPr>
              <a:t> </a:t>
            </a:r>
            <a:r>
              <a:rPr sz="3300" b="0" spc="-20" dirty="0">
                <a:solidFill>
                  <a:srgbClr val="A47D43"/>
                </a:solidFill>
                <a:latin typeface="Calibri Light"/>
                <a:cs typeface="Calibri Light"/>
              </a:rPr>
              <a:t>ord</a:t>
            </a:r>
            <a:r>
              <a:rPr sz="3300" b="0" spc="5" dirty="0">
                <a:solidFill>
                  <a:srgbClr val="A47D43"/>
                </a:solidFill>
                <a:latin typeface="Calibri Light"/>
                <a:cs typeface="Calibri Light"/>
              </a:rPr>
              <a:t> </a:t>
            </a:r>
            <a:r>
              <a:rPr sz="3300" b="0" spc="-5" dirty="0">
                <a:solidFill>
                  <a:srgbClr val="A47D43"/>
                </a:solidFill>
                <a:latin typeface="Calibri Light"/>
                <a:cs typeface="Calibri Light"/>
              </a:rPr>
              <a:t>om</a:t>
            </a:r>
            <a:r>
              <a:rPr sz="3300" b="0" dirty="0">
                <a:solidFill>
                  <a:srgbClr val="A47D43"/>
                </a:solidFill>
                <a:latin typeface="Calibri Light"/>
                <a:cs typeface="Calibri Light"/>
              </a:rPr>
              <a:t> </a:t>
            </a:r>
            <a:r>
              <a:rPr sz="3300" b="0" spc="-30" dirty="0">
                <a:solidFill>
                  <a:srgbClr val="A47D43"/>
                </a:solidFill>
                <a:latin typeface="Calibri Light"/>
                <a:cs typeface="Calibri Light"/>
              </a:rPr>
              <a:t>kendskab</a:t>
            </a:r>
            <a:r>
              <a:rPr sz="3300" b="0" spc="5" dirty="0">
                <a:solidFill>
                  <a:srgbClr val="A47D43"/>
                </a:solidFill>
                <a:latin typeface="Calibri Light"/>
                <a:cs typeface="Calibri Light"/>
              </a:rPr>
              <a:t> </a:t>
            </a:r>
            <a:r>
              <a:rPr sz="3300" b="0" spc="-10" dirty="0">
                <a:solidFill>
                  <a:srgbClr val="A47D43"/>
                </a:solidFill>
                <a:latin typeface="Calibri Light"/>
                <a:cs typeface="Calibri Light"/>
              </a:rPr>
              <a:t>til</a:t>
            </a:r>
            <a:r>
              <a:rPr sz="3300" b="0" spc="5" dirty="0">
                <a:solidFill>
                  <a:srgbClr val="A47D43"/>
                </a:solidFill>
                <a:latin typeface="Calibri Light"/>
                <a:cs typeface="Calibri Light"/>
              </a:rPr>
              <a:t> </a:t>
            </a:r>
            <a:r>
              <a:rPr sz="3300" b="0" spc="-5" dirty="0">
                <a:solidFill>
                  <a:srgbClr val="A47D43"/>
                </a:solidFill>
                <a:latin typeface="Calibri Light"/>
                <a:cs typeface="Calibri Light"/>
              </a:rPr>
              <a:t>HTX, som</a:t>
            </a:r>
            <a:r>
              <a:rPr sz="3300" b="0" spc="5" dirty="0">
                <a:solidFill>
                  <a:srgbClr val="A47D43"/>
                </a:solidFill>
                <a:latin typeface="Calibri Light"/>
                <a:cs typeface="Calibri Light"/>
              </a:rPr>
              <a:t> </a:t>
            </a:r>
            <a:r>
              <a:rPr sz="3300" b="0" spc="-10" dirty="0">
                <a:solidFill>
                  <a:srgbClr val="A47D43"/>
                </a:solidFill>
                <a:latin typeface="Calibri Light"/>
                <a:cs typeface="Calibri Light"/>
              </a:rPr>
              <a:t>det </a:t>
            </a:r>
            <a:r>
              <a:rPr sz="3300" b="0" spc="-730" dirty="0">
                <a:solidFill>
                  <a:srgbClr val="A47D43"/>
                </a:solidFill>
                <a:latin typeface="Calibri Light"/>
                <a:cs typeface="Calibri Light"/>
              </a:rPr>
              <a:t> </a:t>
            </a:r>
            <a:r>
              <a:rPr sz="3300" b="0" spc="-20" dirty="0">
                <a:solidFill>
                  <a:srgbClr val="A47D43"/>
                </a:solidFill>
                <a:latin typeface="Calibri Light"/>
                <a:cs typeface="Calibri Light"/>
              </a:rPr>
              <a:t>fremgår</a:t>
            </a:r>
            <a:r>
              <a:rPr sz="3300" b="0" dirty="0">
                <a:solidFill>
                  <a:srgbClr val="A47D43"/>
                </a:solidFill>
                <a:latin typeface="Calibri Light"/>
                <a:cs typeface="Calibri Light"/>
              </a:rPr>
              <a:t> </a:t>
            </a:r>
            <a:r>
              <a:rPr sz="3300" b="0" spc="-15" dirty="0">
                <a:solidFill>
                  <a:srgbClr val="A47D43"/>
                </a:solidFill>
                <a:latin typeface="Calibri Light"/>
                <a:cs typeface="Calibri Light"/>
              </a:rPr>
              <a:t>af</a:t>
            </a:r>
            <a:r>
              <a:rPr sz="3300" b="0" dirty="0">
                <a:solidFill>
                  <a:srgbClr val="A47D43"/>
                </a:solidFill>
                <a:latin typeface="Calibri Light"/>
                <a:cs typeface="Calibri Light"/>
              </a:rPr>
              <a:t> </a:t>
            </a:r>
            <a:r>
              <a:rPr sz="3300" b="0" spc="-5" dirty="0">
                <a:solidFill>
                  <a:srgbClr val="A47D43"/>
                </a:solidFill>
                <a:latin typeface="Calibri Light"/>
                <a:cs typeface="Calibri Light"/>
              </a:rPr>
              <a:t>den</a:t>
            </a:r>
            <a:r>
              <a:rPr sz="3300" b="0" dirty="0">
                <a:solidFill>
                  <a:srgbClr val="A47D43"/>
                </a:solidFill>
                <a:latin typeface="Calibri Light"/>
                <a:cs typeface="Calibri Light"/>
              </a:rPr>
              <a:t> </a:t>
            </a:r>
            <a:r>
              <a:rPr sz="3300" b="0" spc="-20" dirty="0">
                <a:solidFill>
                  <a:srgbClr val="A47D43"/>
                </a:solidFill>
                <a:latin typeface="Calibri Light"/>
                <a:cs typeface="Calibri Light"/>
              </a:rPr>
              <a:t>kvalitative</a:t>
            </a:r>
            <a:r>
              <a:rPr sz="3300" b="0" spc="-5" dirty="0">
                <a:solidFill>
                  <a:srgbClr val="A47D43"/>
                </a:solidFill>
                <a:latin typeface="Calibri Light"/>
                <a:cs typeface="Calibri Light"/>
              </a:rPr>
              <a:t> </a:t>
            </a:r>
            <a:r>
              <a:rPr sz="3300" b="0" spc="-25" dirty="0">
                <a:solidFill>
                  <a:srgbClr val="A47D43"/>
                </a:solidFill>
                <a:latin typeface="Calibri Light"/>
                <a:cs typeface="Calibri Light"/>
              </a:rPr>
              <a:t>data</a:t>
            </a:r>
            <a:r>
              <a:rPr sz="3300" b="0" dirty="0">
                <a:solidFill>
                  <a:srgbClr val="A47D43"/>
                </a:solidFill>
                <a:latin typeface="Calibri Light"/>
                <a:cs typeface="Calibri Light"/>
              </a:rPr>
              <a:t> </a:t>
            </a:r>
            <a:r>
              <a:rPr sz="3300" b="0" spc="-25" dirty="0">
                <a:solidFill>
                  <a:srgbClr val="A47D43"/>
                </a:solidFill>
                <a:latin typeface="Calibri Light"/>
                <a:cs typeface="Calibri Light"/>
              </a:rPr>
              <a:t>fra</a:t>
            </a:r>
            <a:r>
              <a:rPr sz="3300" b="0" dirty="0">
                <a:solidFill>
                  <a:srgbClr val="A47D43"/>
                </a:solidFill>
                <a:latin typeface="Calibri Light"/>
                <a:cs typeface="Calibri Light"/>
              </a:rPr>
              <a:t> </a:t>
            </a:r>
            <a:r>
              <a:rPr sz="3300" b="0" spc="-15" dirty="0">
                <a:solidFill>
                  <a:srgbClr val="A47D43"/>
                </a:solidFill>
                <a:latin typeface="Calibri Light"/>
                <a:cs typeface="Calibri Light"/>
              </a:rPr>
              <a:t>fokusgruppeinterviews.</a:t>
            </a:r>
            <a:endParaRPr sz="3300">
              <a:latin typeface="Calibri Light"/>
              <a:cs typeface="Calibri Light"/>
            </a:endParaRPr>
          </a:p>
        </p:txBody>
      </p:sp>
      <p:pic>
        <p:nvPicPr>
          <p:cNvPr id="11" name="object 11"/>
          <p:cNvPicPr/>
          <p:nvPr/>
        </p:nvPicPr>
        <p:blipFill>
          <a:blip r:embed="rId2" cstate="print"/>
          <a:stretch>
            <a:fillRect/>
          </a:stretch>
        </p:blipFill>
        <p:spPr>
          <a:xfrm>
            <a:off x="1489243" y="2367247"/>
            <a:ext cx="9714603" cy="89413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DBCF"/>
          </a:solidFill>
        </p:spPr>
        <p:txBody>
          <a:bodyPr wrap="square" lIns="0" tIns="0" rIns="0" bIns="0" rtlCol="0"/>
          <a:lstStyle/>
          <a:p>
            <a:endParaRPr/>
          </a:p>
        </p:txBody>
      </p:sp>
      <p:sp>
        <p:nvSpPr>
          <p:cNvPr id="3" name="object 3"/>
          <p:cNvSpPr/>
          <p:nvPr/>
        </p:nvSpPr>
        <p:spPr>
          <a:xfrm>
            <a:off x="12313761" y="6144022"/>
            <a:ext cx="7670800" cy="4912360"/>
          </a:xfrm>
          <a:custGeom>
            <a:avLst/>
            <a:gdLst/>
            <a:ahLst/>
            <a:cxnLst/>
            <a:rect l="l" t="t" r="r" b="b"/>
            <a:pathLst>
              <a:path w="7670800" h="4912359">
                <a:moveTo>
                  <a:pt x="7670625" y="0"/>
                </a:moveTo>
                <a:lnTo>
                  <a:pt x="0" y="0"/>
                </a:lnTo>
                <a:lnTo>
                  <a:pt x="0" y="4912248"/>
                </a:lnTo>
                <a:lnTo>
                  <a:pt x="7670625" y="4912248"/>
                </a:lnTo>
                <a:lnTo>
                  <a:pt x="7670625" y="0"/>
                </a:lnTo>
                <a:close/>
              </a:path>
            </a:pathLst>
          </a:custGeom>
          <a:solidFill>
            <a:srgbClr val="46515A"/>
          </a:solidFill>
        </p:spPr>
        <p:txBody>
          <a:bodyPr wrap="square" lIns="0" tIns="0" rIns="0" bIns="0" rtlCol="0"/>
          <a:lstStyle/>
          <a:p>
            <a:endParaRPr/>
          </a:p>
        </p:txBody>
      </p:sp>
      <p:sp>
        <p:nvSpPr>
          <p:cNvPr id="4" name="object 4"/>
          <p:cNvSpPr txBox="1"/>
          <p:nvPr/>
        </p:nvSpPr>
        <p:spPr>
          <a:xfrm>
            <a:off x="12782722" y="6743597"/>
            <a:ext cx="6851015" cy="1805939"/>
          </a:xfrm>
          <a:prstGeom prst="rect">
            <a:avLst/>
          </a:prstGeom>
        </p:spPr>
        <p:txBody>
          <a:bodyPr vert="horz" wrap="square" lIns="0" tIns="39370" rIns="0" bIns="0" rtlCol="0">
            <a:spAutoFit/>
          </a:bodyPr>
          <a:lstStyle/>
          <a:p>
            <a:pPr marL="12700" marR="5080" algn="just">
              <a:lnSpc>
                <a:spcPts val="2310"/>
              </a:lnSpc>
              <a:spcBef>
                <a:spcPts val="310"/>
              </a:spcBef>
            </a:pPr>
            <a:r>
              <a:rPr sz="2050" b="0" spc="-10" dirty="0">
                <a:solidFill>
                  <a:srgbClr val="FFFFFF"/>
                </a:solidFill>
                <a:latin typeface="Calibri Light"/>
                <a:cs typeface="Calibri Light"/>
              </a:rPr>
              <a:t>Den </a:t>
            </a:r>
            <a:r>
              <a:rPr sz="2050" b="0" spc="-15" dirty="0">
                <a:solidFill>
                  <a:srgbClr val="FFFFFF"/>
                </a:solidFill>
                <a:latin typeface="Calibri Light"/>
                <a:cs typeface="Calibri Light"/>
              </a:rPr>
              <a:t>hedder </a:t>
            </a:r>
            <a:r>
              <a:rPr sz="2050" b="0" spc="-25" dirty="0">
                <a:solidFill>
                  <a:srgbClr val="FFFFFF"/>
                </a:solidFill>
                <a:latin typeface="Calibri Light"/>
                <a:cs typeface="Calibri Light"/>
              </a:rPr>
              <a:t>egentlig almen, </a:t>
            </a:r>
            <a:r>
              <a:rPr sz="2050" b="0" spc="-15" dirty="0">
                <a:solidFill>
                  <a:srgbClr val="FFFFFF"/>
                </a:solidFill>
                <a:latin typeface="Calibri Light"/>
                <a:cs typeface="Calibri Light"/>
              </a:rPr>
              <a:t>men det er sådan </a:t>
            </a:r>
            <a:r>
              <a:rPr sz="2050" b="0" spc="-20" dirty="0">
                <a:solidFill>
                  <a:srgbClr val="FFFFFF"/>
                </a:solidFill>
                <a:latin typeface="Calibri Light"/>
                <a:cs typeface="Calibri Light"/>
              </a:rPr>
              <a:t>meget almindeligt. </a:t>
            </a:r>
            <a:r>
              <a:rPr sz="2050" b="0" spc="-15" dirty="0">
                <a:solidFill>
                  <a:srgbClr val="FFFFFF"/>
                </a:solidFill>
                <a:latin typeface="Calibri Light"/>
                <a:cs typeface="Calibri Light"/>
              </a:rPr>
              <a:t> </a:t>
            </a:r>
            <a:r>
              <a:rPr sz="2050" b="0" spc="-10" dirty="0">
                <a:solidFill>
                  <a:srgbClr val="FFFFFF"/>
                </a:solidFill>
                <a:latin typeface="Calibri Light"/>
                <a:cs typeface="Calibri Light"/>
              </a:rPr>
              <a:t>Det</a:t>
            </a:r>
            <a:r>
              <a:rPr sz="2050" b="0" spc="-95" dirty="0">
                <a:solidFill>
                  <a:srgbClr val="FFFFFF"/>
                </a:solidFill>
                <a:latin typeface="Calibri Light"/>
                <a:cs typeface="Calibri Light"/>
              </a:rPr>
              <a:t> </a:t>
            </a:r>
            <a:r>
              <a:rPr sz="2050" b="0" spc="-15" dirty="0">
                <a:solidFill>
                  <a:srgbClr val="FFFFFF"/>
                </a:solidFill>
                <a:latin typeface="Calibri Light"/>
                <a:cs typeface="Calibri Light"/>
              </a:rPr>
              <a:t>er</a:t>
            </a:r>
            <a:r>
              <a:rPr sz="2050" b="0" spc="-100" dirty="0">
                <a:solidFill>
                  <a:srgbClr val="FFFFFF"/>
                </a:solidFill>
                <a:latin typeface="Calibri Light"/>
                <a:cs typeface="Calibri Light"/>
              </a:rPr>
              <a:t> </a:t>
            </a:r>
            <a:r>
              <a:rPr sz="2050" b="0" spc="-20" dirty="0">
                <a:solidFill>
                  <a:srgbClr val="FFFFFF"/>
                </a:solidFill>
                <a:latin typeface="Calibri Light"/>
                <a:cs typeface="Calibri Light"/>
              </a:rPr>
              <a:t>den,</a:t>
            </a:r>
            <a:r>
              <a:rPr sz="2050" b="0" spc="-95" dirty="0">
                <a:solidFill>
                  <a:srgbClr val="FFFFFF"/>
                </a:solidFill>
                <a:latin typeface="Calibri Light"/>
                <a:cs typeface="Calibri Light"/>
              </a:rPr>
              <a:t> </a:t>
            </a:r>
            <a:r>
              <a:rPr sz="2050" b="0" spc="-15" dirty="0">
                <a:solidFill>
                  <a:srgbClr val="FFFFFF"/>
                </a:solidFill>
                <a:latin typeface="Calibri Light"/>
                <a:cs typeface="Calibri Light"/>
              </a:rPr>
              <a:t>der</a:t>
            </a:r>
            <a:r>
              <a:rPr sz="2050" b="0" spc="-95" dirty="0">
                <a:solidFill>
                  <a:srgbClr val="FFFFFF"/>
                </a:solidFill>
                <a:latin typeface="Calibri Light"/>
                <a:cs typeface="Calibri Light"/>
              </a:rPr>
              <a:t> </a:t>
            </a:r>
            <a:r>
              <a:rPr sz="2050" b="0" spc="-25" dirty="0">
                <a:solidFill>
                  <a:srgbClr val="FFFFFF"/>
                </a:solidFill>
                <a:latin typeface="Calibri Light"/>
                <a:cs typeface="Calibri Light"/>
              </a:rPr>
              <a:t>minder</a:t>
            </a:r>
            <a:r>
              <a:rPr sz="2050" b="0" spc="-95" dirty="0">
                <a:solidFill>
                  <a:srgbClr val="FFFFFF"/>
                </a:solidFill>
                <a:latin typeface="Calibri Light"/>
                <a:cs typeface="Calibri Light"/>
              </a:rPr>
              <a:t> </a:t>
            </a:r>
            <a:r>
              <a:rPr sz="2050" b="0" spc="-10" dirty="0">
                <a:solidFill>
                  <a:srgbClr val="FFFFFF"/>
                </a:solidFill>
                <a:latin typeface="Calibri Light"/>
                <a:cs typeface="Calibri Light"/>
              </a:rPr>
              <a:t>mest</a:t>
            </a:r>
            <a:r>
              <a:rPr sz="2050" b="0" spc="-95" dirty="0">
                <a:solidFill>
                  <a:srgbClr val="FFFFFF"/>
                </a:solidFill>
                <a:latin typeface="Calibri Light"/>
                <a:cs typeface="Calibri Light"/>
              </a:rPr>
              <a:t> </a:t>
            </a:r>
            <a:r>
              <a:rPr sz="2050" b="0" spc="-5" dirty="0">
                <a:solidFill>
                  <a:srgbClr val="FFFFFF"/>
                </a:solidFill>
                <a:latin typeface="Calibri Light"/>
                <a:cs typeface="Calibri Light"/>
              </a:rPr>
              <a:t>om</a:t>
            </a:r>
            <a:r>
              <a:rPr sz="2050" b="0" spc="-95" dirty="0">
                <a:solidFill>
                  <a:srgbClr val="FFFFFF"/>
                </a:solidFill>
                <a:latin typeface="Calibri Light"/>
                <a:cs typeface="Calibri Light"/>
              </a:rPr>
              <a:t> </a:t>
            </a:r>
            <a:r>
              <a:rPr sz="2050" b="0" spc="-30" dirty="0">
                <a:solidFill>
                  <a:srgbClr val="FFFFFF"/>
                </a:solidFill>
                <a:latin typeface="Calibri Light"/>
                <a:cs typeface="Calibri Light"/>
              </a:rPr>
              <a:t>folkeskolen.</a:t>
            </a:r>
            <a:r>
              <a:rPr sz="2050" b="0" spc="-95" dirty="0">
                <a:solidFill>
                  <a:srgbClr val="FFFFFF"/>
                </a:solidFill>
                <a:latin typeface="Calibri Light"/>
                <a:cs typeface="Calibri Light"/>
              </a:rPr>
              <a:t> </a:t>
            </a:r>
            <a:r>
              <a:rPr sz="2050" b="0" spc="-10" dirty="0">
                <a:solidFill>
                  <a:srgbClr val="FFFFFF"/>
                </a:solidFill>
                <a:latin typeface="Calibri Light"/>
                <a:cs typeface="Calibri Light"/>
              </a:rPr>
              <a:t>Det</a:t>
            </a:r>
            <a:r>
              <a:rPr sz="2050" b="0" spc="-95" dirty="0">
                <a:solidFill>
                  <a:srgbClr val="FFFFFF"/>
                </a:solidFill>
                <a:latin typeface="Calibri Light"/>
                <a:cs typeface="Calibri Light"/>
              </a:rPr>
              <a:t> </a:t>
            </a:r>
            <a:r>
              <a:rPr sz="2050" b="0" spc="-15" dirty="0">
                <a:solidFill>
                  <a:srgbClr val="FFFFFF"/>
                </a:solidFill>
                <a:latin typeface="Calibri Light"/>
                <a:cs typeface="Calibri Light"/>
              </a:rPr>
              <a:t>er</a:t>
            </a:r>
            <a:r>
              <a:rPr sz="2050" b="0" spc="-95" dirty="0">
                <a:solidFill>
                  <a:srgbClr val="FFFFFF"/>
                </a:solidFill>
                <a:latin typeface="Calibri Light"/>
                <a:cs typeface="Calibri Light"/>
              </a:rPr>
              <a:t> </a:t>
            </a:r>
            <a:r>
              <a:rPr sz="2050" b="0" spc="-10" dirty="0">
                <a:solidFill>
                  <a:srgbClr val="FFFFFF"/>
                </a:solidFill>
                <a:latin typeface="Calibri Light"/>
                <a:cs typeface="Calibri Light"/>
              </a:rPr>
              <a:t>en</a:t>
            </a:r>
            <a:r>
              <a:rPr sz="2050" b="0" spc="-95" dirty="0">
                <a:solidFill>
                  <a:srgbClr val="FFFFFF"/>
                </a:solidFill>
                <a:latin typeface="Calibri Light"/>
                <a:cs typeface="Calibri Light"/>
              </a:rPr>
              <a:t> </a:t>
            </a:r>
            <a:r>
              <a:rPr sz="2050" b="0" spc="-25" dirty="0">
                <a:solidFill>
                  <a:srgbClr val="FFFFFF"/>
                </a:solidFill>
                <a:latin typeface="Calibri Light"/>
                <a:cs typeface="Calibri Light"/>
              </a:rPr>
              <a:t>forlængelse. </a:t>
            </a:r>
            <a:r>
              <a:rPr sz="2050" b="0" spc="-450" dirty="0">
                <a:solidFill>
                  <a:srgbClr val="FFFFFF"/>
                </a:solidFill>
                <a:latin typeface="Calibri Light"/>
                <a:cs typeface="Calibri Light"/>
              </a:rPr>
              <a:t> </a:t>
            </a:r>
            <a:r>
              <a:rPr sz="2050" b="0" spc="-15" dirty="0">
                <a:solidFill>
                  <a:srgbClr val="FFFFFF"/>
                </a:solidFill>
                <a:latin typeface="Calibri Light"/>
                <a:cs typeface="Calibri Light"/>
              </a:rPr>
              <a:t>På </a:t>
            </a:r>
            <a:r>
              <a:rPr sz="2050" b="0" dirty="0">
                <a:solidFill>
                  <a:srgbClr val="FFFFFF"/>
                </a:solidFill>
                <a:latin typeface="Calibri Light"/>
                <a:cs typeface="Calibri Light"/>
              </a:rPr>
              <a:t>htx </a:t>
            </a:r>
            <a:r>
              <a:rPr sz="2050" b="0" spc="-20" dirty="0">
                <a:solidFill>
                  <a:srgbClr val="FFFFFF"/>
                </a:solidFill>
                <a:latin typeface="Calibri Light"/>
                <a:cs typeface="Calibri Light"/>
              </a:rPr>
              <a:t>eller </a:t>
            </a:r>
            <a:r>
              <a:rPr sz="2050" b="0" spc="-15" dirty="0">
                <a:solidFill>
                  <a:srgbClr val="FFFFFF"/>
                </a:solidFill>
                <a:latin typeface="Calibri Light"/>
                <a:cs typeface="Calibri Light"/>
              </a:rPr>
              <a:t>hhx der </a:t>
            </a:r>
            <a:r>
              <a:rPr sz="2050" b="0" spc="-25" dirty="0">
                <a:solidFill>
                  <a:srgbClr val="FFFFFF"/>
                </a:solidFill>
                <a:latin typeface="Calibri Light"/>
                <a:cs typeface="Calibri Light"/>
              </a:rPr>
              <a:t>fokuserer </a:t>
            </a:r>
            <a:r>
              <a:rPr sz="2050" b="0" spc="-20" dirty="0">
                <a:solidFill>
                  <a:srgbClr val="FFFFFF"/>
                </a:solidFill>
                <a:latin typeface="Calibri Light"/>
                <a:cs typeface="Calibri Light"/>
              </a:rPr>
              <a:t>man </a:t>
            </a:r>
            <a:r>
              <a:rPr sz="2050" b="0" spc="-10" dirty="0">
                <a:solidFill>
                  <a:srgbClr val="FFFFFF"/>
                </a:solidFill>
                <a:latin typeface="Calibri Light"/>
                <a:cs typeface="Calibri Light"/>
              </a:rPr>
              <a:t>på </a:t>
            </a:r>
            <a:r>
              <a:rPr sz="2050" b="0" spc="-20" dirty="0">
                <a:solidFill>
                  <a:srgbClr val="FFFFFF"/>
                </a:solidFill>
                <a:latin typeface="Calibri Light"/>
                <a:cs typeface="Calibri Light"/>
              </a:rPr>
              <a:t>noget. </a:t>
            </a:r>
            <a:r>
              <a:rPr sz="2050" b="0" spc="-5" dirty="0">
                <a:solidFill>
                  <a:srgbClr val="FFFFFF"/>
                </a:solidFill>
                <a:latin typeface="Calibri Light"/>
                <a:cs typeface="Calibri Light"/>
              </a:rPr>
              <a:t>Stx </a:t>
            </a:r>
            <a:r>
              <a:rPr sz="2050" b="0" spc="-15" dirty="0">
                <a:solidFill>
                  <a:srgbClr val="FFFFFF"/>
                </a:solidFill>
                <a:latin typeface="Calibri Light"/>
                <a:cs typeface="Calibri Light"/>
              </a:rPr>
              <a:t>der fortsætter </a:t>
            </a:r>
            <a:r>
              <a:rPr sz="2050" b="0" spc="-10" dirty="0">
                <a:solidFill>
                  <a:srgbClr val="FFFFFF"/>
                </a:solidFill>
                <a:latin typeface="Calibri Light"/>
                <a:cs typeface="Calibri Light"/>
              </a:rPr>
              <a:t> </a:t>
            </a:r>
            <a:r>
              <a:rPr sz="2050" b="0" spc="-20" dirty="0">
                <a:solidFill>
                  <a:srgbClr val="FFFFFF"/>
                </a:solidFill>
                <a:latin typeface="Calibri Light"/>
                <a:cs typeface="Calibri Light"/>
              </a:rPr>
              <a:t>man lidt </a:t>
            </a:r>
            <a:r>
              <a:rPr sz="2050" b="0" spc="-10" dirty="0">
                <a:solidFill>
                  <a:srgbClr val="FFFFFF"/>
                </a:solidFill>
                <a:latin typeface="Calibri Light"/>
                <a:cs typeface="Calibri Light"/>
              </a:rPr>
              <a:t>på </a:t>
            </a:r>
            <a:r>
              <a:rPr sz="2050" b="0" spc="-20" dirty="0">
                <a:solidFill>
                  <a:srgbClr val="FFFFFF"/>
                </a:solidFill>
                <a:latin typeface="Calibri Light"/>
                <a:cs typeface="Calibri Light"/>
              </a:rPr>
              <a:t>det, man allerede </a:t>
            </a:r>
            <a:r>
              <a:rPr sz="2050" b="0" spc="-60" dirty="0">
                <a:solidFill>
                  <a:srgbClr val="FFFFFF"/>
                </a:solidFill>
                <a:latin typeface="Calibri Light"/>
                <a:cs typeface="Calibri Light"/>
              </a:rPr>
              <a:t>har. </a:t>
            </a:r>
            <a:r>
              <a:rPr sz="2050" b="0" spc="-15" dirty="0">
                <a:solidFill>
                  <a:srgbClr val="FFFFFF"/>
                </a:solidFill>
                <a:latin typeface="Calibri Light"/>
                <a:cs typeface="Calibri Light"/>
              </a:rPr>
              <a:t>Selvfølgelig </a:t>
            </a:r>
            <a:r>
              <a:rPr sz="2050" b="0" spc="-10" dirty="0">
                <a:solidFill>
                  <a:srgbClr val="FFFFFF"/>
                </a:solidFill>
                <a:latin typeface="Calibri Light"/>
                <a:cs typeface="Calibri Light"/>
              </a:rPr>
              <a:t>på et </a:t>
            </a:r>
            <a:r>
              <a:rPr sz="2050" b="0" spc="-20" dirty="0">
                <a:solidFill>
                  <a:srgbClr val="FFFFFF"/>
                </a:solidFill>
                <a:latin typeface="Calibri Light"/>
                <a:cs typeface="Calibri Light"/>
              </a:rPr>
              <a:t>højere </a:t>
            </a:r>
            <a:r>
              <a:rPr sz="2050" b="0" spc="-25" dirty="0">
                <a:solidFill>
                  <a:srgbClr val="FFFFFF"/>
                </a:solidFill>
                <a:latin typeface="Calibri Light"/>
                <a:cs typeface="Calibri Light"/>
              </a:rPr>
              <a:t>niveau. </a:t>
            </a:r>
            <a:r>
              <a:rPr sz="2050" b="0" spc="-20" dirty="0">
                <a:solidFill>
                  <a:srgbClr val="FFFFFF"/>
                </a:solidFill>
                <a:latin typeface="Calibri Light"/>
                <a:cs typeface="Calibri Light"/>
              </a:rPr>
              <a:t> </a:t>
            </a:r>
            <a:r>
              <a:rPr sz="2050" b="0" spc="-10" dirty="0">
                <a:solidFill>
                  <a:srgbClr val="FFFFFF"/>
                </a:solidFill>
                <a:latin typeface="Calibri Light"/>
                <a:cs typeface="Calibri Light"/>
              </a:rPr>
              <a:t>Dem </a:t>
            </a:r>
            <a:r>
              <a:rPr sz="2050" b="0" spc="-15" dirty="0">
                <a:solidFill>
                  <a:srgbClr val="FFFFFF"/>
                </a:solidFill>
                <a:latin typeface="Calibri Light"/>
                <a:cs typeface="Calibri Light"/>
              </a:rPr>
              <a:t>der </a:t>
            </a:r>
            <a:r>
              <a:rPr sz="2050" b="0" spc="-25" dirty="0">
                <a:solidFill>
                  <a:srgbClr val="FFFFFF"/>
                </a:solidFill>
                <a:latin typeface="Calibri Light"/>
                <a:cs typeface="Calibri Light"/>
              </a:rPr>
              <a:t>ikke ved, </a:t>
            </a:r>
            <a:r>
              <a:rPr sz="2050" b="0" spc="-15" dirty="0">
                <a:solidFill>
                  <a:srgbClr val="FFFFFF"/>
                </a:solidFill>
                <a:latin typeface="Calibri Light"/>
                <a:cs typeface="Calibri Light"/>
              </a:rPr>
              <a:t>hvad </a:t>
            </a:r>
            <a:r>
              <a:rPr sz="2050" b="0" spc="-10" dirty="0">
                <a:solidFill>
                  <a:srgbClr val="FFFFFF"/>
                </a:solidFill>
                <a:latin typeface="Calibri Light"/>
                <a:cs typeface="Calibri Light"/>
              </a:rPr>
              <a:t>de </a:t>
            </a:r>
            <a:r>
              <a:rPr sz="2050" b="0" spc="-25" dirty="0">
                <a:solidFill>
                  <a:srgbClr val="FFFFFF"/>
                </a:solidFill>
                <a:latin typeface="Calibri Light"/>
                <a:cs typeface="Calibri Light"/>
              </a:rPr>
              <a:t>vil, </a:t>
            </a:r>
            <a:r>
              <a:rPr sz="2050" b="0" spc="-20" dirty="0">
                <a:solidFill>
                  <a:srgbClr val="FFFFFF"/>
                </a:solidFill>
                <a:latin typeface="Calibri Light"/>
                <a:cs typeface="Calibri Light"/>
              </a:rPr>
              <a:t>tager </a:t>
            </a:r>
            <a:r>
              <a:rPr sz="2050" b="0" spc="20" dirty="0">
                <a:solidFill>
                  <a:srgbClr val="FFFFFF"/>
                </a:solidFill>
                <a:latin typeface="Calibri Light"/>
                <a:cs typeface="Calibri Light"/>
              </a:rPr>
              <a:t>STX. </a:t>
            </a:r>
            <a:r>
              <a:rPr sz="2050" b="0" spc="-10" dirty="0">
                <a:solidFill>
                  <a:srgbClr val="FFFFFF"/>
                </a:solidFill>
                <a:latin typeface="Calibri Light"/>
                <a:cs typeface="Calibri Light"/>
              </a:rPr>
              <a:t>Det </a:t>
            </a:r>
            <a:r>
              <a:rPr sz="2050" b="0" spc="-15" dirty="0">
                <a:solidFill>
                  <a:srgbClr val="FFFFFF"/>
                </a:solidFill>
                <a:latin typeface="Calibri Light"/>
                <a:cs typeface="Calibri Light"/>
              </a:rPr>
              <a:t>er den </a:t>
            </a:r>
            <a:r>
              <a:rPr sz="2050" b="0" spc="-20" dirty="0">
                <a:solidFill>
                  <a:srgbClr val="FFFFFF"/>
                </a:solidFill>
                <a:latin typeface="Calibri Light"/>
                <a:cs typeface="Calibri Light"/>
              </a:rPr>
              <a:t>sikre </a:t>
            </a:r>
            <a:r>
              <a:rPr sz="2050" b="0" spc="-30" dirty="0">
                <a:solidFill>
                  <a:srgbClr val="FFFFFF"/>
                </a:solidFill>
                <a:latin typeface="Calibri Light"/>
                <a:cs typeface="Calibri Light"/>
              </a:rPr>
              <a:t>vej.</a:t>
            </a:r>
            <a:r>
              <a:rPr sz="2050" b="0" spc="-25" dirty="0">
                <a:solidFill>
                  <a:srgbClr val="FFFFFF"/>
                </a:solidFill>
                <a:latin typeface="Calibri Light"/>
                <a:cs typeface="Calibri Light"/>
              </a:rPr>
              <a:t> </a:t>
            </a:r>
            <a:r>
              <a:rPr sz="2050" b="0" spc="-10" dirty="0">
                <a:solidFill>
                  <a:srgbClr val="FFFFFF"/>
                </a:solidFill>
                <a:latin typeface="Calibri Light"/>
                <a:cs typeface="Calibri Light"/>
              </a:rPr>
              <a:t>Det </a:t>
            </a:r>
            <a:r>
              <a:rPr sz="2050" b="0" spc="-5" dirty="0">
                <a:solidFill>
                  <a:srgbClr val="FFFFFF"/>
                </a:solidFill>
                <a:latin typeface="Calibri Light"/>
                <a:cs typeface="Calibri Light"/>
              </a:rPr>
              <a:t> </a:t>
            </a:r>
            <a:r>
              <a:rPr sz="2050" b="0" spc="-15" dirty="0">
                <a:solidFill>
                  <a:srgbClr val="FFFFFF"/>
                </a:solidFill>
                <a:latin typeface="Calibri Light"/>
                <a:cs typeface="Calibri Light"/>
              </a:rPr>
              <a:t>er</a:t>
            </a:r>
            <a:r>
              <a:rPr sz="2050" b="0" spc="-5" dirty="0">
                <a:solidFill>
                  <a:srgbClr val="FFFFFF"/>
                </a:solidFill>
                <a:latin typeface="Calibri Light"/>
                <a:cs typeface="Calibri Light"/>
              </a:rPr>
              <a:t> </a:t>
            </a:r>
            <a:r>
              <a:rPr sz="2050" b="0" spc="-15" dirty="0">
                <a:solidFill>
                  <a:srgbClr val="FFFFFF"/>
                </a:solidFill>
                <a:latin typeface="Calibri Light"/>
                <a:cs typeface="Calibri Light"/>
              </a:rPr>
              <a:t>sådan</a:t>
            </a:r>
            <a:r>
              <a:rPr sz="2050" b="0" dirty="0">
                <a:solidFill>
                  <a:srgbClr val="FFFFFF"/>
                </a:solidFill>
                <a:latin typeface="Calibri Light"/>
                <a:cs typeface="Calibri Light"/>
              </a:rPr>
              <a:t> </a:t>
            </a:r>
            <a:r>
              <a:rPr sz="2050" b="0" spc="-20" dirty="0">
                <a:solidFill>
                  <a:srgbClr val="FFFFFF"/>
                </a:solidFill>
                <a:latin typeface="Calibri Light"/>
                <a:cs typeface="Calibri Light"/>
              </a:rPr>
              <a:t>lidt</a:t>
            </a:r>
            <a:r>
              <a:rPr sz="2050" b="0" dirty="0">
                <a:solidFill>
                  <a:srgbClr val="FFFFFF"/>
                </a:solidFill>
                <a:latin typeface="Calibri Light"/>
                <a:cs typeface="Calibri Light"/>
              </a:rPr>
              <a:t> </a:t>
            </a:r>
            <a:r>
              <a:rPr sz="2050" b="0" spc="-15" dirty="0">
                <a:solidFill>
                  <a:srgbClr val="FFFFFF"/>
                </a:solidFill>
                <a:latin typeface="Calibri Light"/>
                <a:cs typeface="Calibri Light"/>
              </a:rPr>
              <a:t>af</a:t>
            </a:r>
            <a:r>
              <a:rPr sz="2050" b="0" dirty="0">
                <a:solidFill>
                  <a:srgbClr val="FFFFFF"/>
                </a:solidFill>
                <a:latin typeface="Calibri Light"/>
                <a:cs typeface="Calibri Light"/>
              </a:rPr>
              <a:t> </a:t>
            </a:r>
            <a:r>
              <a:rPr sz="2050" b="0" spc="-15" dirty="0">
                <a:solidFill>
                  <a:srgbClr val="FFFFFF"/>
                </a:solidFill>
                <a:latin typeface="Calibri Light"/>
                <a:cs typeface="Calibri Light"/>
              </a:rPr>
              <a:t>det</a:t>
            </a:r>
            <a:r>
              <a:rPr sz="2050" b="0" dirty="0">
                <a:solidFill>
                  <a:srgbClr val="FFFFFF"/>
                </a:solidFill>
                <a:latin typeface="Calibri Light"/>
                <a:cs typeface="Calibri Light"/>
              </a:rPr>
              <a:t> </a:t>
            </a:r>
            <a:r>
              <a:rPr sz="2050" b="0" spc="-25" dirty="0">
                <a:solidFill>
                  <a:srgbClr val="FFFFFF"/>
                </a:solidFill>
                <a:latin typeface="Calibri Light"/>
                <a:cs typeface="Calibri Light"/>
              </a:rPr>
              <a:t>hele.</a:t>
            </a:r>
            <a:endParaRPr sz="2050">
              <a:latin typeface="Calibri Light"/>
              <a:cs typeface="Calibri Light"/>
            </a:endParaRPr>
          </a:p>
        </p:txBody>
      </p:sp>
      <p:sp>
        <p:nvSpPr>
          <p:cNvPr id="5" name="object 5"/>
          <p:cNvSpPr txBox="1"/>
          <p:nvPr/>
        </p:nvSpPr>
        <p:spPr>
          <a:xfrm>
            <a:off x="12782722" y="9089076"/>
            <a:ext cx="6851015" cy="1512570"/>
          </a:xfrm>
          <a:prstGeom prst="rect">
            <a:avLst/>
          </a:prstGeom>
        </p:spPr>
        <p:txBody>
          <a:bodyPr vert="horz" wrap="square" lIns="0" tIns="13970" rIns="0" bIns="0" rtlCol="0">
            <a:spAutoFit/>
          </a:bodyPr>
          <a:lstStyle/>
          <a:p>
            <a:pPr marL="12700">
              <a:lnSpc>
                <a:spcPts val="2385"/>
              </a:lnSpc>
              <a:spcBef>
                <a:spcPts val="110"/>
              </a:spcBef>
            </a:pPr>
            <a:r>
              <a:rPr sz="2050" b="0" spc="-75" dirty="0">
                <a:solidFill>
                  <a:srgbClr val="FFFFFF"/>
                </a:solidFill>
                <a:latin typeface="Calibri Light"/>
                <a:cs typeface="Calibri Light"/>
              </a:rPr>
              <a:t>(...)</a:t>
            </a:r>
            <a:endParaRPr sz="2050">
              <a:latin typeface="Calibri Light"/>
              <a:cs typeface="Calibri Light"/>
            </a:endParaRPr>
          </a:p>
          <a:p>
            <a:pPr marL="12700" marR="5080" algn="just">
              <a:lnSpc>
                <a:spcPts val="2310"/>
              </a:lnSpc>
              <a:spcBef>
                <a:spcPts val="125"/>
              </a:spcBef>
            </a:pPr>
            <a:r>
              <a:rPr sz="2050" b="0" spc="-15" dirty="0">
                <a:solidFill>
                  <a:srgbClr val="FFFFFF"/>
                </a:solidFill>
                <a:latin typeface="Calibri Light"/>
                <a:cs typeface="Calibri Light"/>
              </a:rPr>
              <a:t>På </a:t>
            </a:r>
            <a:r>
              <a:rPr sz="2050" b="0" dirty="0">
                <a:solidFill>
                  <a:srgbClr val="FFFFFF"/>
                </a:solidFill>
                <a:latin typeface="Calibri Light"/>
                <a:cs typeface="Calibri Light"/>
              </a:rPr>
              <a:t>htx </a:t>
            </a:r>
            <a:r>
              <a:rPr sz="2050" b="0" spc="-15" dirty="0">
                <a:solidFill>
                  <a:srgbClr val="FFFFFF"/>
                </a:solidFill>
                <a:latin typeface="Calibri Light"/>
                <a:cs typeface="Calibri Light"/>
              </a:rPr>
              <a:t>sagde </a:t>
            </a:r>
            <a:r>
              <a:rPr sz="2050" b="0" spc="-30" dirty="0">
                <a:solidFill>
                  <a:srgbClr val="FFFFFF"/>
                </a:solidFill>
                <a:latin typeface="Calibri Light"/>
                <a:cs typeface="Calibri Light"/>
              </a:rPr>
              <a:t>de, </a:t>
            </a:r>
            <a:r>
              <a:rPr sz="2050" b="0" spc="-15" dirty="0">
                <a:solidFill>
                  <a:srgbClr val="FFFFFF"/>
                </a:solidFill>
                <a:latin typeface="Calibri Light"/>
                <a:cs typeface="Calibri Light"/>
              </a:rPr>
              <a:t>at der var </a:t>
            </a:r>
            <a:r>
              <a:rPr sz="2050" b="0" spc="-20" dirty="0">
                <a:solidFill>
                  <a:srgbClr val="FFFFFF"/>
                </a:solidFill>
                <a:latin typeface="Calibri Light"/>
                <a:cs typeface="Calibri Light"/>
              </a:rPr>
              <a:t>to </a:t>
            </a:r>
            <a:r>
              <a:rPr sz="2050" b="0" spc="-15" dirty="0">
                <a:solidFill>
                  <a:srgbClr val="FFFFFF"/>
                </a:solidFill>
                <a:latin typeface="Calibri Light"/>
                <a:cs typeface="Calibri Light"/>
              </a:rPr>
              <a:t>elevfester </a:t>
            </a:r>
            <a:r>
              <a:rPr sz="2050" b="0" dirty="0">
                <a:solidFill>
                  <a:srgbClr val="FFFFFF"/>
                </a:solidFill>
                <a:latin typeface="Calibri Light"/>
                <a:cs typeface="Calibri Light"/>
              </a:rPr>
              <a:t>og </a:t>
            </a:r>
            <a:r>
              <a:rPr sz="2050" b="0" spc="-10" dirty="0">
                <a:solidFill>
                  <a:srgbClr val="FFFFFF"/>
                </a:solidFill>
                <a:latin typeface="Calibri Light"/>
                <a:cs typeface="Calibri Light"/>
              </a:rPr>
              <a:t>på </a:t>
            </a:r>
            <a:r>
              <a:rPr sz="2050" b="0" spc="10" dirty="0">
                <a:solidFill>
                  <a:srgbClr val="FFFFFF"/>
                </a:solidFill>
                <a:latin typeface="Calibri Light"/>
                <a:cs typeface="Calibri Light"/>
              </a:rPr>
              <a:t>stx </a:t>
            </a:r>
            <a:r>
              <a:rPr sz="2050" b="0" spc="-5" dirty="0">
                <a:solidFill>
                  <a:srgbClr val="FFFFFF"/>
                </a:solidFill>
                <a:latin typeface="Calibri Light"/>
                <a:cs typeface="Calibri Light"/>
              </a:rPr>
              <a:t>hørte </a:t>
            </a:r>
            <a:r>
              <a:rPr sz="2050" b="0" spc="-10" dirty="0">
                <a:solidFill>
                  <a:srgbClr val="FFFFFF"/>
                </a:solidFill>
                <a:latin typeface="Calibri Light"/>
                <a:cs typeface="Calibri Light"/>
              </a:rPr>
              <a:t>jeg, </a:t>
            </a:r>
            <a:r>
              <a:rPr sz="2050" b="0" spc="-15" dirty="0">
                <a:solidFill>
                  <a:srgbClr val="FFFFFF"/>
                </a:solidFill>
                <a:latin typeface="Calibri Light"/>
                <a:cs typeface="Calibri Light"/>
              </a:rPr>
              <a:t>at der </a:t>
            </a:r>
            <a:r>
              <a:rPr sz="2050" b="0" spc="-450" dirty="0">
                <a:solidFill>
                  <a:srgbClr val="FFFFFF"/>
                </a:solidFill>
                <a:latin typeface="Calibri Light"/>
                <a:cs typeface="Calibri Light"/>
              </a:rPr>
              <a:t> </a:t>
            </a:r>
            <a:r>
              <a:rPr sz="2050" b="0" spc="-15" dirty="0">
                <a:solidFill>
                  <a:srgbClr val="FFFFFF"/>
                </a:solidFill>
                <a:latin typeface="Calibri Light"/>
                <a:cs typeface="Calibri Light"/>
              </a:rPr>
              <a:t>var </a:t>
            </a:r>
            <a:r>
              <a:rPr sz="2050" b="0" spc="5" dirty="0">
                <a:solidFill>
                  <a:srgbClr val="FFFFFF"/>
                </a:solidFill>
                <a:latin typeface="Calibri Light"/>
                <a:cs typeface="Calibri Light"/>
              </a:rPr>
              <a:t>5 </a:t>
            </a:r>
            <a:r>
              <a:rPr sz="2050" b="0" spc="-30" dirty="0">
                <a:solidFill>
                  <a:srgbClr val="FFFFFF"/>
                </a:solidFill>
                <a:latin typeface="Calibri Light"/>
                <a:cs typeface="Calibri Light"/>
              </a:rPr>
              <a:t>stykker, </a:t>
            </a:r>
            <a:r>
              <a:rPr sz="2050" b="0" dirty="0">
                <a:solidFill>
                  <a:srgbClr val="FFFFFF"/>
                </a:solidFill>
                <a:latin typeface="Calibri Light"/>
                <a:cs typeface="Calibri Light"/>
              </a:rPr>
              <a:t>og </a:t>
            </a:r>
            <a:r>
              <a:rPr sz="2050" b="0" spc="-5" dirty="0">
                <a:solidFill>
                  <a:srgbClr val="FFFFFF"/>
                </a:solidFill>
                <a:latin typeface="Calibri Light"/>
                <a:cs typeface="Calibri Light"/>
              </a:rPr>
              <a:t>så </a:t>
            </a:r>
            <a:r>
              <a:rPr sz="2050" b="0" spc="-15" dirty="0">
                <a:solidFill>
                  <a:srgbClr val="FFFFFF"/>
                </a:solidFill>
                <a:latin typeface="Calibri Light"/>
                <a:cs typeface="Calibri Light"/>
              </a:rPr>
              <a:t>var jeg </a:t>
            </a:r>
            <a:r>
              <a:rPr sz="2050" b="0" spc="-20" dirty="0">
                <a:solidFill>
                  <a:srgbClr val="FFFFFF"/>
                </a:solidFill>
                <a:latin typeface="Calibri Light"/>
                <a:cs typeface="Calibri Light"/>
              </a:rPr>
              <a:t>overbevist </a:t>
            </a:r>
            <a:r>
              <a:rPr sz="2050" b="0" spc="-5" dirty="0">
                <a:solidFill>
                  <a:srgbClr val="FFFFFF"/>
                </a:solidFill>
                <a:latin typeface="Calibri Light"/>
                <a:cs typeface="Calibri Light"/>
              </a:rPr>
              <a:t>om </a:t>
            </a:r>
            <a:r>
              <a:rPr sz="2050" b="0" spc="-15" dirty="0">
                <a:solidFill>
                  <a:srgbClr val="FFFFFF"/>
                </a:solidFill>
                <a:latin typeface="Calibri Light"/>
                <a:cs typeface="Calibri Light"/>
              </a:rPr>
              <a:t>at jeg </a:t>
            </a:r>
            <a:r>
              <a:rPr sz="2050" b="0" spc="-25" dirty="0">
                <a:solidFill>
                  <a:srgbClr val="FFFFFF"/>
                </a:solidFill>
                <a:latin typeface="Calibri Light"/>
                <a:cs typeface="Calibri Light"/>
              </a:rPr>
              <a:t>skulle </a:t>
            </a:r>
            <a:r>
              <a:rPr sz="2050" b="0" spc="-10" dirty="0">
                <a:solidFill>
                  <a:srgbClr val="FFFFFF"/>
                </a:solidFill>
                <a:latin typeface="Calibri Light"/>
                <a:cs typeface="Calibri Light"/>
              </a:rPr>
              <a:t>på </a:t>
            </a:r>
            <a:r>
              <a:rPr sz="2050" b="0" spc="5" dirty="0">
                <a:solidFill>
                  <a:srgbClr val="FFFFFF"/>
                </a:solidFill>
                <a:latin typeface="Calibri Light"/>
                <a:cs typeface="Calibri Light"/>
              </a:rPr>
              <a:t>stx. </a:t>
            </a:r>
            <a:r>
              <a:rPr sz="2050" b="0" dirty="0">
                <a:solidFill>
                  <a:srgbClr val="FFFFFF"/>
                </a:solidFill>
                <a:latin typeface="Calibri Light"/>
                <a:cs typeface="Calibri Light"/>
              </a:rPr>
              <a:t>Og </a:t>
            </a:r>
            <a:r>
              <a:rPr sz="2050" b="0" spc="5" dirty="0">
                <a:solidFill>
                  <a:srgbClr val="FFFFFF"/>
                </a:solidFill>
                <a:latin typeface="Calibri Light"/>
                <a:cs typeface="Calibri Light"/>
              </a:rPr>
              <a:t> </a:t>
            </a:r>
            <a:r>
              <a:rPr sz="2050" b="0" spc="-15" dirty="0">
                <a:solidFill>
                  <a:srgbClr val="FFFFFF"/>
                </a:solidFill>
                <a:latin typeface="Calibri Light"/>
                <a:cs typeface="Calibri Light"/>
              </a:rPr>
              <a:t>det er </a:t>
            </a:r>
            <a:r>
              <a:rPr sz="2050" b="0" spc="-10" dirty="0">
                <a:solidFill>
                  <a:srgbClr val="FFFFFF"/>
                </a:solidFill>
                <a:latin typeface="Calibri Light"/>
                <a:cs typeface="Calibri Light"/>
              </a:rPr>
              <a:t>tit </a:t>
            </a:r>
            <a:r>
              <a:rPr sz="2050" b="0" spc="-20" dirty="0">
                <a:solidFill>
                  <a:srgbClr val="FFFFFF"/>
                </a:solidFill>
                <a:latin typeface="Calibri Light"/>
                <a:cs typeface="Calibri Light"/>
              </a:rPr>
              <a:t>det, man </a:t>
            </a:r>
            <a:r>
              <a:rPr sz="2050" b="0" spc="-45" dirty="0">
                <a:solidFill>
                  <a:srgbClr val="FFFFFF"/>
                </a:solidFill>
                <a:latin typeface="Calibri Light"/>
                <a:cs typeface="Calibri Light"/>
              </a:rPr>
              <a:t>hører, </a:t>
            </a:r>
            <a:r>
              <a:rPr sz="2050" b="0" spc="-10" dirty="0">
                <a:solidFill>
                  <a:srgbClr val="FFFFFF"/>
                </a:solidFill>
                <a:latin typeface="Calibri Light"/>
                <a:cs typeface="Calibri Light"/>
              </a:rPr>
              <a:t>synes </a:t>
            </a:r>
            <a:r>
              <a:rPr sz="2050" b="0" spc="-20" dirty="0">
                <a:solidFill>
                  <a:srgbClr val="FFFFFF"/>
                </a:solidFill>
                <a:latin typeface="Calibri Light"/>
                <a:cs typeface="Calibri Light"/>
              </a:rPr>
              <a:t>jeg. At </a:t>
            </a:r>
            <a:r>
              <a:rPr sz="2050" b="0" spc="10" dirty="0">
                <a:solidFill>
                  <a:srgbClr val="FFFFFF"/>
                </a:solidFill>
                <a:latin typeface="Calibri Light"/>
                <a:cs typeface="Calibri Light"/>
              </a:rPr>
              <a:t>stx </a:t>
            </a:r>
            <a:r>
              <a:rPr sz="2050" b="0" spc="-15" dirty="0">
                <a:solidFill>
                  <a:srgbClr val="FFFFFF"/>
                </a:solidFill>
                <a:latin typeface="Calibri Light"/>
                <a:cs typeface="Calibri Light"/>
              </a:rPr>
              <a:t>det er </a:t>
            </a:r>
            <a:r>
              <a:rPr sz="2050" b="0" spc="-20" dirty="0">
                <a:solidFill>
                  <a:srgbClr val="FFFFFF"/>
                </a:solidFill>
                <a:latin typeface="Calibri Light"/>
                <a:cs typeface="Calibri Light"/>
              </a:rPr>
              <a:t>meget </a:t>
            </a:r>
            <a:r>
              <a:rPr sz="2050" b="0" spc="-25" dirty="0">
                <a:solidFill>
                  <a:srgbClr val="FFFFFF"/>
                </a:solidFill>
                <a:latin typeface="Calibri Light"/>
                <a:cs typeface="Calibri Light"/>
              </a:rPr>
              <a:t>skolen </a:t>
            </a:r>
            <a:r>
              <a:rPr sz="2050" b="0" spc="-15" dirty="0">
                <a:solidFill>
                  <a:srgbClr val="FFFFFF"/>
                </a:solidFill>
                <a:latin typeface="Calibri Light"/>
                <a:cs typeface="Calibri Light"/>
              </a:rPr>
              <a:t>det </a:t>
            </a:r>
            <a:r>
              <a:rPr sz="2050" b="0" spc="-10" dirty="0">
                <a:solidFill>
                  <a:srgbClr val="FFFFFF"/>
                </a:solidFill>
                <a:latin typeface="Calibri Light"/>
                <a:cs typeface="Calibri Light"/>
              </a:rPr>
              <a:t> </a:t>
            </a:r>
            <a:r>
              <a:rPr sz="2050" b="0" spc="-25" dirty="0">
                <a:solidFill>
                  <a:srgbClr val="FFFFFF"/>
                </a:solidFill>
                <a:latin typeface="Calibri Light"/>
                <a:cs typeface="Calibri Light"/>
              </a:rPr>
              <a:t>handler</a:t>
            </a:r>
            <a:r>
              <a:rPr sz="2050" b="0" spc="-5" dirty="0">
                <a:solidFill>
                  <a:srgbClr val="FFFFFF"/>
                </a:solidFill>
                <a:latin typeface="Calibri Light"/>
                <a:cs typeface="Calibri Light"/>
              </a:rPr>
              <a:t> </a:t>
            </a:r>
            <a:r>
              <a:rPr sz="2050" b="0" spc="-15" dirty="0">
                <a:solidFill>
                  <a:srgbClr val="FFFFFF"/>
                </a:solidFill>
                <a:latin typeface="Calibri Light"/>
                <a:cs typeface="Calibri Light"/>
              </a:rPr>
              <a:t>om.</a:t>
            </a:r>
            <a:endParaRPr sz="2050">
              <a:latin typeface="Calibri Light"/>
              <a:cs typeface="Calibri Light"/>
            </a:endParaRPr>
          </a:p>
        </p:txBody>
      </p:sp>
      <p:sp>
        <p:nvSpPr>
          <p:cNvPr id="6" name="object 6"/>
          <p:cNvSpPr txBox="1"/>
          <p:nvPr/>
        </p:nvSpPr>
        <p:spPr>
          <a:xfrm>
            <a:off x="12404945" y="5404724"/>
            <a:ext cx="729615" cy="2149475"/>
          </a:xfrm>
          <a:prstGeom prst="rect">
            <a:avLst/>
          </a:prstGeom>
        </p:spPr>
        <p:txBody>
          <a:bodyPr vert="horz" wrap="square" lIns="0" tIns="16510" rIns="0" bIns="0" rtlCol="0">
            <a:spAutoFit/>
          </a:bodyPr>
          <a:lstStyle/>
          <a:p>
            <a:pPr marL="12700">
              <a:lnSpc>
                <a:spcPct val="100000"/>
              </a:lnSpc>
              <a:spcBef>
                <a:spcPts val="130"/>
              </a:spcBef>
            </a:pPr>
            <a:r>
              <a:rPr sz="13900" spc="-2660" dirty="0">
                <a:solidFill>
                  <a:srgbClr val="006C7F"/>
                </a:solidFill>
                <a:latin typeface="Baskerville Old Face"/>
                <a:cs typeface="Baskerville Old Face"/>
              </a:rPr>
              <a:t>“</a:t>
            </a:r>
            <a:endParaRPr sz="13900">
              <a:latin typeface="Baskerville Old Face"/>
              <a:cs typeface="Baskerville Old Face"/>
            </a:endParaRPr>
          </a:p>
        </p:txBody>
      </p:sp>
      <p:pic>
        <p:nvPicPr>
          <p:cNvPr id="7" name="object 7"/>
          <p:cNvPicPr/>
          <p:nvPr/>
        </p:nvPicPr>
        <p:blipFill>
          <a:blip r:embed="rId2" cstate="print"/>
          <a:stretch>
            <a:fillRect/>
          </a:stretch>
        </p:blipFill>
        <p:spPr>
          <a:xfrm>
            <a:off x="1232109" y="2315793"/>
            <a:ext cx="9863563" cy="8963077"/>
          </a:xfrm>
          <a:prstGeom prst="rect">
            <a:avLst/>
          </a:prstGeom>
        </p:spPr>
      </p:pic>
      <p:sp>
        <p:nvSpPr>
          <p:cNvPr id="8" name="object 8"/>
          <p:cNvSpPr txBox="1">
            <a:spLocks noGrp="1"/>
          </p:cNvSpPr>
          <p:nvPr>
            <p:ph type="title"/>
          </p:nvPr>
        </p:nvSpPr>
        <p:spPr>
          <a:xfrm>
            <a:off x="1275218" y="506146"/>
            <a:ext cx="10894060" cy="1802130"/>
          </a:xfrm>
          <a:prstGeom prst="rect">
            <a:avLst/>
          </a:prstGeom>
        </p:spPr>
        <p:txBody>
          <a:bodyPr vert="horz" wrap="square" lIns="0" tIns="105410" rIns="0" bIns="0" rtlCol="0">
            <a:spAutoFit/>
          </a:bodyPr>
          <a:lstStyle/>
          <a:p>
            <a:pPr marL="12700">
              <a:lnSpc>
                <a:spcPct val="100000"/>
              </a:lnSpc>
              <a:spcBef>
                <a:spcPts val="830"/>
              </a:spcBef>
              <a:tabLst>
                <a:tab pos="2623820" algn="l"/>
              </a:tabLst>
            </a:pPr>
            <a:r>
              <a:rPr dirty="0">
                <a:solidFill>
                  <a:srgbClr val="006C7F"/>
                </a:solidFill>
              </a:rPr>
              <a:t>Kendskab	til</a:t>
            </a:r>
            <a:r>
              <a:rPr spc="-35" dirty="0">
                <a:solidFill>
                  <a:srgbClr val="006C7F"/>
                </a:solidFill>
              </a:rPr>
              <a:t> </a:t>
            </a:r>
            <a:r>
              <a:rPr spc="-5" dirty="0">
                <a:solidFill>
                  <a:srgbClr val="006C7F"/>
                </a:solidFill>
              </a:rPr>
              <a:t>STX</a:t>
            </a:r>
          </a:p>
          <a:p>
            <a:pPr marL="12700" marR="5080">
              <a:lnSpc>
                <a:spcPct val="100000"/>
              </a:lnSpc>
              <a:spcBef>
                <a:spcPts val="600"/>
              </a:spcBef>
            </a:pPr>
            <a:r>
              <a:rPr sz="3300" b="0" spc="-15" dirty="0">
                <a:solidFill>
                  <a:srgbClr val="006C7F"/>
                </a:solidFill>
                <a:latin typeface="Calibri Light"/>
                <a:cs typeface="Calibri Light"/>
              </a:rPr>
              <a:t>Ordsky</a:t>
            </a:r>
            <a:r>
              <a:rPr sz="3300" b="0" spc="5" dirty="0">
                <a:solidFill>
                  <a:srgbClr val="006C7F"/>
                </a:solidFill>
                <a:latin typeface="Calibri Light"/>
                <a:cs typeface="Calibri Light"/>
              </a:rPr>
              <a:t> </a:t>
            </a:r>
            <a:r>
              <a:rPr sz="3300" b="0" spc="-10" dirty="0">
                <a:solidFill>
                  <a:srgbClr val="006C7F"/>
                </a:solidFill>
                <a:latin typeface="Calibri Light"/>
                <a:cs typeface="Calibri Light"/>
              </a:rPr>
              <a:t>sammensat</a:t>
            </a:r>
            <a:r>
              <a:rPr sz="3300" b="0" dirty="0">
                <a:solidFill>
                  <a:srgbClr val="006C7F"/>
                </a:solidFill>
                <a:latin typeface="Calibri Light"/>
                <a:cs typeface="Calibri Light"/>
              </a:rPr>
              <a:t> </a:t>
            </a:r>
            <a:r>
              <a:rPr sz="3300" b="0" spc="-15" dirty="0">
                <a:solidFill>
                  <a:srgbClr val="006C7F"/>
                </a:solidFill>
                <a:latin typeface="Calibri Light"/>
                <a:cs typeface="Calibri Light"/>
              </a:rPr>
              <a:t>af</a:t>
            </a:r>
            <a:r>
              <a:rPr sz="3300" b="0" spc="5" dirty="0">
                <a:solidFill>
                  <a:srgbClr val="006C7F"/>
                </a:solidFill>
                <a:latin typeface="Calibri Light"/>
                <a:cs typeface="Calibri Light"/>
              </a:rPr>
              <a:t> </a:t>
            </a:r>
            <a:r>
              <a:rPr sz="3300" b="0" spc="-5" dirty="0">
                <a:solidFill>
                  <a:srgbClr val="006C7F"/>
                </a:solidFill>
                <a:latin typeface="Calibri Light"/>
                <a:cs typeface="Calibri Light"/>
              </a:rPr>
              <a:t>de</a:t>
            </a:r>
            <a:r>
              <a:rPr sz="3300" b="0" spc="5" dirty="0">
                <a:solidFill>
                  <a:srgbClr val="006C7F"/>
                </a:solidFill>
                <a:latin typeface="Calibri Light"/>
                <a:cs typeface="Calibri Light"/>
              </a:rPr>
              <a:t> </a:t>
            </a:r>
            <a:r>
              <a:rPr sz="3300" b="0" spc="-10" dirty="0">
                <a:solidFill>
                  <a:srgbClr val="006C7F"/>
                </a:solidFill>
                <a:latin typeface="Calibri Light"/>
                <a:cs typeface="Calibri Light"/>
              </a:rPr>
              <a:t>unges</a:t>
            </a:r>
            <a:r>
              <a:rPr sz="3300" b="0" dirty="0">
                <a:solidFill>
                  <a:srgbClr val="006C7F"/>
                </a:solidFill>
                <a:latin typeface="Calibri Light"/>
                <a:cs typeface="Calibri Light"/>
              </a:rPr>
              <a:t> </a:t>
            </a:r>
            <a:r>
              <a:rPr sz="3300" b="0" spc="-20" dirty="0">
                <a:solidFill>
                  <a:srgbClr val="006C7F"/>
                </a:solidFill>
                <a:latin typeface="Calibri Light"/>
                <a:cs typeface="Calibri Light"/>
              </a:rPr>
              <a:t>ord</a:t>
            </a:r>
            <a:r>
              <a:rPr sz="3300" b="0" spc="5" dirty="0">
                <a:solidFill>
                  <a:srgbClr val="006C7F"/>
                </a:solidFill>
                <a:latin typeface="Calibri Light"/>
                <a:cs typeface="Calibri Light"/>
              </a:rPr>
              <a:t> </a:t>
            </a:r>
            <a:r>
              <a:rPr sz="3300" b="0" spc="-5" dirty="0">
                <a:solidFill>
                  <a:srgbClr val="006C7F"/>
                </a:solidFill>
                <a:latin typeface="Calibri Light"/>
                <a:cs typeface="Calibri Light"/>
              </a:rPr>
              <a:t>om</a:t>
            </a:r>
            <a:r>
              <a:rPr sz="3300" b="0" dirty="0">
                <a:solidFill>
                  <a:srgbClr val="006C7F"/>
                </a:solidFill>
                <a:latin typeface="Calibri Light"/>
                <a:cs typeface="Calibri Light"/>
              </a:rPr>
              <a:t> </a:t>
            </a:r>
            <a:r>
              <a:rPr sz="3300" b="0" spc="-30" dirty="0">
                <a:solidFill>
                  <a:srgbClr val="006C7F"/>
                </a:solidFill>
                <a:latin typeface="Calibri Light"/>
                <a:cs typeface="Calibri Light"/>
              </a:rPr>
              <a:t>kendskab</a:t>
            </a:r>
            <a:r>
              <a:rPr sz="3300" b="0" spc="5" dirty="0">
                <a:solidFill>
                  <a:srgbClr val="006C7F"/>
                </a:solidFill>
                <a:latin typeface="Calibri Light"/>
                <a:cs typeface="Calibri Light"/>
              </a:rPr>
              <a:t> </a:t>
            </a:r>
            <a:r>
              <a:rPr sz="3300" b="0" spc="-10" dirty="0">
                <a:solidFill>
                  <a:srgbClr val="006C7F"/>
                </a:solidFill>
                <a:latin typeface="Calibri Light"/>
                <a:cs typeface="Calibri Light"/>
              </a:rPr>
              <a:t>til</a:t>
            </a:r>
            <a:r>
              <a:rPr sz="3300" b="0" spc="5" dirty="0">
                <a:solidFill>
                  <a:srgbClr val="006C7F"/>
                </a:solidFill>
                <a:latin typeface="Calibri Light"/>
                <a:cs typeface="Calibri Light"/>
              </a:rPr>
              <a:t> </a:t>
            </a:r>
            <a:r>
              <a:rPr sz="3300" b="0" spc="-10" dirty="0">
                <a:solidFill>
                  <a:srgbClr val="006C7F"/>
                </a:solidFill>
                <a:latin typeface="Calibri Light"/>
                <a:cs typeface="Calibri Light"/>
              </a:rPr>
              <a:t>STX,</a:t>
            </a:r>
            <a:r>
              <a:rPr sz="3300" b="0" dirty="0">
                <a:solidFill>
                  <a:srgbClr val="006C7F"/>
                </a:solidFill>
                <a:latin typeface="Calibri Light"/>
                <a:cs typeface="Calibri Light"/>
              </a:rPr>
              <a:t> </a:t>
            </a:r>
            <a:r>
              <a:rPr sz="3300" b="0" spc="-5" dirty="0">
                <a:solidFill>
                  <a:srgbClr val="006C7F"/>
                </a:solidFill>
                <a:latin typeface="Calibri Light"/>
                <a:cs typeface="Calibri Light"/>
              </a:rPr>
              <a:t>som</a:t>
            </a:r>
            <a:r>
              <a:rPr sz="3300" b="0" spc="5" dirty="0">
                <a:solidFill>
                  <a:srgbClr val="006C7F"/>
                </a:solidFill>
                <a:latin typeface="Calibri Light"/>
                <a:cs typeface="Calibri Light"/>
              </a:rPr>
              <a:t> </a:t>
            </a:r>
            <a:r>
              <a:rPr sz="3300" b="0" spc="-10" dirty="0">
                <a:solidFill>
                  <a:srgbClr val="006C7F"/>
                </a:solidFill>
                <a:latin typeface="Calibri Light"/>
                <a:cs typeface="Calibri Light"/>
              </a:rPr>
              <a:t>det </a:t>
            </a:r>
            <a:r>
              <a:rPr sz="3300" b="0" spc="-730" dirty="0">
                <a:solidFill>
                  <a:srgbClr val="006C7F"/>
                </a:solidFill>
                <a:latin typeface="Calibri Light"/>
                <a:cs typeface="Calibri Light"/>
              </a:rPr>
              <a:t> </a:t>
            </a:r>
            <a:r>
              <a:rPr sz="3300" b="0" spc="-20" dirty="0">
                <a:solidFill>
                  <a:srgbClr val="006C7F"/>
                </a:solidFill>
                <a:latin typeface="Calibri Light"/>
                <a:cs typeface="Calibri Light"/>
              </a:rPr>
              <a:t>fremgår</a:t>
            </a:r>
            <a:r>
              <a:rPr sz="3300" b="0" dirty="0">
                <a:solidFill>
                  <a:srgbClr val="006C7F"/>
                </a:solidFill>
                <a:latin typeface="Calibri Light"/>
                <a:cs typeface="Calibri Light"/>
              </a:rPr>
              <a:t> </a:t>
            </a:r>
            <a:r>
              <a:rPr sz="3300" b="0" spc="-15" dirty="0">
                <a:solidFill>
                  <a:srgbClr val="006C7F"/>
                </a:solidFill>
                <a:latin typeface="Calibri Light"/>
                <a:cs typeface="Calibri Light"/>
              </a:rPr>
              <a:t>af</a:t>
            </a:r>
            <a:r>
              <a:rPr sz="3300" b="0" dirty="0">
                <a:solidFill>
                  <a:srgbClr val="006C7F"/>
                </a:solidFill>
                <a:latin typeface="Calibri Light"/>
                <a:cs typeface="Calibri Light"/>
              </a:rPr>
              <a:t> </a:t>
            </a:r>
            <a:r>
              <a:rPr sz="3300" b="0" spc="-5" dirty="0">
                <a:solidFill>
                  <a:srgbClr val="006C7F"/>
                </a:solidFill>
                <a:latin typeface="Calibri Light"/>
                <a:cs typeface="Calibri Light"/>
              </a:rPr>
              <a:t>den</a:t>
            </a:r>
            <a:r>
              <a:rPr sz="3300" b="0" dirty="0">
                <a:solidFill>
                  <a:srgbClr val="006C7F"/>
                </a:solidFill>
                <a:latin typeface="Calibri Light"/>
                <a:cs typeface="Calibri Light"/>
              </a:rPr>
              <a:t> </a:t>
            </a:r>
            <a:r>
              <a:rPr sz="3300" b="0" spc="-20" dirty="0">
                <a:solidFill>
                  <a:srgbClr val="006C7F"/>
                </a:solidFill>
                <a:latin typeface="Calibri Light"/>
                <a:cs typeface="Calibri Light"/>
              </a:rPr>
              <a:t>kvalitative</a:t>
            </a:r>
            <a:r>
              <a:rPr sz="3300" b="0" spc="-5" dirty="0">
                <a:solidFill>
                  <a:srgbClr val="006C7F"/>
                </a:solidFill>
                <a:latin typeface="Calibri Light"/>
                <a:cs typeface="Calibri Light"/>
              </a:rPr>
              <a:t> </a:t>
            </a:r>
            <a:r>
              <a:rPr sz="3300" b="0" spc="-25" dirty="0">
                <a:solidFill>
                  <a:srgbClr val="006C7F"/>
                </a:solidFill>
                <a:latin typeface="Calibri Light"/>
                <a:cs typeface="Calibri Light"/>
              </a:rPr>
              <a:t>data</a:t>
            </a:r>
            <a:r>
              <a:rPr sz="3300" b="0" dirty="0">
                <a:solidFill>
                  <a:srgbClr val="006C7F"/>
                </a:solidFill>
                <a:latin typeface="Calibri Light"/>
                <a:cs typeface="Calibri Light"/>
              </a:rPr>
              <a:t> </a:t>
            </a:r>
            <a:r>
              <a:rPr sz="3300" b="0" spc="-25" dirty="0">
                <a:solidFill>
                  <a:srgbClr val="006C7F"/>
                </a:solidFill>
                <a:latin typeface="Calibri Light"/>
                <a:cs typeface="Calibri Light"/>
              </a:rPr>
              <a:t>fra</a:t>
            </a:r>
            <a:r>
              <a:rPr sz="3300" b="0" dirty="0">
                <a:solidFill>
                  <a:srgbClr val="006C7F"/>
                </a:solidFill>
                <a:latin typeface="Calibri Light"/>
                <a:cs typeface="Calibri Light"/>
              </a:rPr>
              <a:t> </a:t>
            </a:r>
            <a:r>
              <a:rPr sz="3300" b="0" spc="-15" dirty="0">
                <a:solidFill>
                  <a:srgbClr val="006C7F"/>
                </a:solidFill>
                <a:latin typeface="Calibri Light"/>
                <a:cs typeface="Calibri Light"/>
              </a:rPr>
              <a:t>fokusgruppeinterviews.</a:t>
            </a:r>
            <a:endParaRPr sz="3300">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ADED3"/>
          </a:solidFill>
        </p:spPr>
        <p:txBody>
          <a:bodyPr wrap="square" lIns="0" tIns="0" rIns="0" bIns="0" rtlCol="0"/>
          <a:lstStyle/>
          <a:p>
            <a:endParaRPr/>
          </a:p>
        </p:txBody>
      </p:sp>
      <p:sp>
        <p:nvSpPr>
          <p:cNvPr id="3" name="object 3"/>
          <p:cNvSpPr txBox="1"/>
          <p:nvPr/>
        </p:nvSpPr>
        <p:spPr>
          <a:xfrm>
            <a:off x="5484105" y="5687460"/>
            <a:ext cx="4327525" cy="4148454"/>
          </a:xfrm>
          <a:prstGeom prst="rect">
            <a:avLst/>
          </a:prstGeom>
          <a:solidFill>
            <a:srgbClr val="EFF1EC"/>
          </a:solidFill>
        </p:spPr>
        <p:txBody>
          <a:bodyPr vert="horz" wrap="square" lIns="0" tIns="5080" rIns="0" bIns="0" rtlCol="0">
            <a:spAutoFit/>
          </a:bodyPr>
          <a:lstStyle/>
          <a:p>
            <a:pPr>
              <a:lnSpc>
                <a:spcPct val="100000"/>
              </a:lnSpc>
              <a:spcBef>
                <a:spcPts val="40"/>
              </a:spcBef>
            </a:pPr>
            <a:endParaRPr sz="4100">
              <a:latin typeface="Times New Roman"/>
              <a:cs typeface="Times New Roman"/>
            </a:endParaRPr>
          </a:p>
          <a:p>
            <a:pPr marL="54610" marR="45720" indent="-2540" algn="ctr">
              <a:lnSpc>
                <a:spcPct val="106600"/>
              </a:lnSpc>
            </a:pPr>
            <a:r>
              <a:rPr sz="3250" spc="-15" dirty="0">
                <a:solidFill>
                  <a:srgbClr val="273347"/>
                </a:solidFill>
                <a:latin typeface="Calibri"/>
                <a:cs typeface="Calibri"/>
              </a:rPr>
              <a:t>Hvilken</a:t>
            </a:r>
            <a:r>
              <a:rPr sz="3250" spc="-5" dirty="0">
                <a:solidFill>
                  <a:srgbClr val="273347"/>
                </a:solidFill>
                <a:latin typeface="Calibri"/>
                <a:cs typeface="Calibri"/>
              </a:rPr>
              <a:t> </a:t>
            </a:r>
            <a:r>
              <a:rPr sz="3250" spc="-10" dirty="0">
                <a:solidFill>
                  <a:srgbClr val="273347"/>
                </a:solidFill>
                <a:latin typeface="Calibri"/>
                <a:cs typeface="Calibri"/>
              </a:rPr>
              <a:t>rolle</a:t>
            </a:r>
            <a:r>
              <a:rPr sz="3250" spc="-5" dirty="0">
                <a:solidFill>
                  <a:srgbClr val="273347"/>
                </a:solidFill>
                <a:latin typeface="Calibri"/>
                <a:cs typeface="Calibri"/>
              </a:rPr>
              <a:t> </a:t>
            </a:r>
            <a:r>
              <a:rPr sz="3250" dirty="0">
                <a:solidFill>
                  <a:srgbClr val="273347"/>
                </a:solidFill>
                <a:latin typeface="Calibri"/>
                <a:cs typeface="Calibri"/>
              </a:rPr>
              <a:t>spiller </a:t>
            </a:r>
            <a:r>
              <a:rPr sz="3250" spc="5" dirty="0">
                <a:solidFill>
                  <a:srgbClr val="273347"/>
                </a:solidFill>
                <a:latin typeface="Calibri"/>
                <a:cs typeface="Calibri"/>
              </a:rPr>
              <a:t> </a:t>
            </a:r>
            <a:r>
              <a:rPr sz="3250" spc="-10" dirty="0">
                <a:solidFill>
                  <a:srgbClr val="273347"/>
                </a:solidFill>
                <a:latin typeface="Calibri"/>
                <a:cs typeface="Calibri"/>
              </a:rPr>
              <a:t>brobygning </a:t>
            </a:r>
            <a:r>
              <a:rPr sz="3250" dirty="0">
                <a:solidFill>
                  <a:srgbClr val="273347"/>
                </a:solidFill>
                <a:latin typeface="Calibri"/>
                <a:cs typeface="Calibri"/>
              </a:rPr>
              <a:t>i elevernes </a:t>
            </a:r>
            <a:r>
              <a:rPr sz="3250" spc="5" dirty="0">
                <a:solidFill>
                  <a:srgbClr val="273347"/>
                </a:solidFill>
                <a:latin typeface="Calibri"/>
                <a:cs typeface="Calibri"/>
              </a:rPr>
              <a:t> beslutningsgrundlag </a:t>
            </a:r>
            <a:r>
              <a:rPr sz="3250" dirty="0">
                <a:solidFill>
                  <a:srgbClr val="273347"/>
                </a:solidFill>
                <a:latin typeface="Calibri"/>
                <a:cs typeface="Calibri"/>
              </a:rPr>
              <a:t>og </a:t>
            </a:r>
            <a:r>
              <a:rPr sz="3250" spc="5" dirty="0">
                <a:solidFill>
                  <a:srgbClr val="273347"/>
                </a:solidFill>
                <a:latin typeface="Calibri"/>
                <a:cs typeface="Calibri"/>
              </a:rPr>
              <a:t> </a:t>
            </a:r>
            <a:r>
              <a:rPr sz="3250" dirty="0">
                <a:solidFill>
                  <a:srgbClr val="273347"/>
                </a:solidFill>
                <a:latin typeface="Calibri"/>
                <a:cs typeface="Calibri"/>
              </a:rPr>
              <a:t>overvejelser</a:t>
            </a:r>
            <a:r>
              <a:rPr sz="3250" spc="-20" dirty="0">
                <a:solidFill>
                  <a:srgbClr val="273347"/>
                </a:solidFill>
                <a:latin typeface="Calibri"/>
                <a:cs typeface="Calibri"/>
              </a:rPr>
              <a:t> </a:t>
            </a:r>
            <a:r>
              <a:rPr sz="3250" spc="5" dirty="0">
                <a:solidFill>
                  <a:srgbClr val="273347"/>
                </a:solidFill>
                <a:latin typeface="Calibri"/>
                <a:cs typeface="Calibri"/>
              </a:rPr>
              <a:t>om</a:t>
            </a:r>
            <a:r>
              <a:rPr sz="3250" spc="-20" dirty="0">
                <a:solidFill>
                  <a:srgbClr val="273347"/>
                </a:solidFill>
                <a:latin typeface="Calibri"/>
                <a:cs typeface="Calibri"/>
              </a:rPr>
              <a:t> </a:t>
            </a:r>
            <a:r>
              <a:rPr sz="3250" spc="-15" dirty="0">
                <a:solidFill>
                  <a:srgbClr val="273347"/>
                </a:solidFill>
                <a:latin typeface="Calibri"/>
                <a:cs typeface="Calibri"/>
              </a:rPr>
              <a:t>at</a:t>
            </a:r>
            <a:r>
              <a:rPr sz="3250" spc="-25" dirty="0">
                <a:solidFill>
                  <a:srgbClr val="273347"/>
                </a:solidFill>
                <a:latin typeface="Calibri"/>
                <a:cs typeface="Calibri"/>
              </a:rPr>
              <a:t> </a:t>
            </a:r>
            <a:r>
              <a:rPr sz="3250" spc="-10" dirty="0">
                <a:solidFill>
                  <a:srgbClr val="273347"/>
                </a:solidFill>
                <a:latin typeface="Calibri"/>
                <a:cs typeface="Calibri"/>
              </a:rPr>
              <a:t>vælge </a:t>
            </a:r>
            <a:r>
              <a:rPr sz="3250" spc="-720" dirty="0">
                <a:solidFill>
                  <a:srgbClr val="273347"/>
                </a:solidFill>
                <a:latin typeface="Calibri"/>
                <a:cs typeface="Calibri"/>
              </a:rPr>
              <a:t> </a:t>
            </a:r>
            <a:r>
              <a:rPr sz="3250" dirty="0">
                <a:solidFill>
                  <a:srgbClr val="273347"/>
                </a:solidFill>
                <a:latin typeface="Calibri"/>
                <a:cs typeface="Calibri"/>
              </a:rPr>
              <a:t>ungdomsuddannelse?</a:t>
            </a:r>
            <a:endParaRPr sz="3250">
              <a:latin typeface="Calibri"/>
              <a:cs typeface="Calibri"/>
            </a:endParaRPr>
          </a:p>
        </p:txBody>
      </p:sp>
      <p:sp>
        <p:nvSpPr>
          <p:cNvPr id="4" name="object 4"/>
          <p:cNvSpPr txBox="1"/>
          <p:nvPr/>
        </p:nvSpPr>
        <p:spPr>
          <a:xfrm>
            <a:off x="729171" y="5725270"/>
            <a:ext cx="4327525" cy="4110990"/>
          </a:xfrm>
          <a:prstGeom prst="rect">
            <a:avLst/>
          </a:prstGeom>
          <a:solidFill>
            <a:srgbClr val="EFF1EC"/>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45"/>
              </a:spcBef>
            </a:pPr>
            <a:endParaRPr sz="3800">
              <a:latin typeface="Times New Roman"/>
              <a:cs typeface="Times New Roman"/>
            </a:endParaRPr>
          </a:p>
          <a:p>
            <a:pPr marL="1112520" marR="757555" indent="-364490">
              <a:lnSpc>
                <a:spcPts val="3560"/>
              </a:lnSpc>
              <a:spcBef>
                <a:spcPts val="5"/>
              </a:spcBef>
            </a:pPr>
            <a:r>
              <a:rPr sz="3250" spc="-10" dirty="0">
                <a:solidFill>
                  <a:srgbClr val="273347"/>
                </a:solidFill>
                <a:latin typeface="Calibri"/>
                <a:cs typeface="Calibri"/>
              </a:rPr>
              <a:t>Hvordan</a:t>
            </a:r>
            <a:r>
              <a:rPr sz="3250" spc="-65" dirty="0">
                <a:solidFill>
                  <a:srgbClr val="273347"/>
                </a:solidFill>
                <a:latin typeface="Calibri"/>
                <a:cs typeface="Calibri"/>
              </a:rPr>
              <a:t> </a:t>
            </a:r>
            <a:r>
              <a:rPr sz="3250" spc="-5" dirty="0">
                <a:solidFill>
                  <a:srgbClr val="273347"/>
                </a:solidFill>
                <a:latin typeface="Calibri"/>
                <a:cs typeface="Calibri"/>
              </a:rPr>
              <a:t>opleves </a:t>
            </a:r>
            <a:r>
              <a:rPr sz="3250" spc="-720" dirty="0">
                <a:solidFill>
                  <a:srgbClr val="273347"/>
                </a:solidFill>
                <a:latin typeface="Calibri"/>
                <a:cs typeface="Calibri"/>
              </a:rPr>
              <a:t> </a:t>
            </a:r>
            <a:r>
              <a:rPr sz="3250" spc="-5" dirty="0">
                <a:solidFill>
                  <a:srgbClr val="273347"/>
                </a:solidFill>
                <a:latin typeface="Calibri"/>
                <a:cs typeface="Calibri"/>
              </a:rPr>
              <a:t>brobygning?</a:t>
            </a:r>
            <a:endParaRPr sz="3250">
              <a:latin typeface="Calibri"/>
              <a:cs typeface="Calibri"/>
            </a:endParaRPr>
          </a:p>
        </p:txBody>
      </p:sp>
      <p:sp>
        <p:nvSpPr>
          <p:cNvPr id="5" name="object 5"/>
          <p:cNvSpPr txBox="1"/>
          <p:nvPr/>
        </p:nvSpPr>
        <p:spPr>
          <a:xfrm>
            <a:off x="10239039" y="5725270"/>
            <a:ext cx="4327525" cy="4110990"/>
          </a:xfrm>
          <a:prstGeom prst="rect">
            <a:avLst/>
          </a:prstGeom>
          <a:solidFill>
            <a:srgbClr val="EFF1EC"/>
          </a:solidFill>
        </p:spPr>
        <p:txBody>
          <a:bodyPr vert="horz" wrap="square" lIns="0" tIns="3810" rIns="0" bIns="0" rtlCol="0">
            <a:spAutoFit/>
          </a:bodyPr>
          <a:lstStyle/>
          <a:p>
            <a:pPr>
              <a:lnSpc>
                <a:spcPct val="100000"/>
              </a:lnSpc>
              <a:spcBef>
                <a:spcPts val="30"/>
              </a:spcBef>
            </a:pPr>
            <a:endParaRPr sz="3850">
              <a:latin typeface="Times New Roman"/>
              <a:cs typeface="Times New Roman"/>
            </a:endParaRPr>
          </a:p>
          <a:p>
            <a:pPr marL="208279" marR="201930" indent="635" algn="ctr">
              <a:lnSpc>
                <a:spcPct val="106600"/>
              </a:lnSpc>
              <a:spcBef>
                <a:spcPts val="5"/>
              </a:spcBef>
            </a:pPr>
            <a:r>
              <a:rPr sz="3250" spc="-15" dirty="0">
                <a:solidFill>
                  <a:srgbClr val="273347"/>
                </a:solidFill>
                <a:latin typeface="Calibri"/>
                <a:cs typeface="Calibri"/>
              </a:rPr>
              <a:t>Hvilke</a:t>
            </a:r>
            <a:r>
              <a:rPr sz="3250" spc="-5" dirty="0">
                <a:solidFill>
                  <a:srgbClr val="273347"/>
                </a:solidFill>
                <a:latin typeface="Calibri"/>
                <a:cs typeface="Calibri"/>
              </a:rPr>
              <a:t> </a:t>
            </a:r>
            <a:r>
              <a:rPr sz="3250" spc="-25" dirty="0">
                <a:solidFill>
                  <a:srgbClr val="273347"/>
                </a:solidFill>
                <a:latin typeface="Calibri"/>
                <a:cs typeface="Calibri"/>
              </a:rPr>
              <a:t>konkrete </a:t>
            </a:r>
            <a:r>
              <a:rPr sz="3250" spc="-20" dirty="0">
                <a:solidFill>
                  <a:srgbClr val="273347"/>
                </a:solidFill>
                <a:latin typeface="Calibri"/>
                <a:cs typeface="Calibri"/>
              </a:rPr>
              <a:t> </a:t>
            </a:r>
            <a:r>
              <a:rPr sz="3250" spc="-10" dirty="0">
                <a:solidFill>
                  <a:srgbClr val="273347"/>
                </a:solidFill>
                <a:latin typeface="Calibri"/>
                <a:cs typeface="Calibri"/>
              </a:rPr>
              <a:t>aktiviteter </a:t>
            </a:r>
            <a:r>
              <a:rPr sz="3250" spc="-5" dirty="0">
                <a:solidFill>
                  <a:srgbClr val="273347"/>
                </a:solidFill>
                <a:latin typeface="Calibri"/>
                <a:cs typeface="Calibri"/>
              </a:rPr>
              <a:t>opleves </a:t>
            </a:r>
            <a:r>
              <a:rPr sz="3250" dirty="0">
                <a:solidFill>
                  <a:srgbClr val="273347"/>
                </a:solidFill>
                <a:latin typeface="Calibri"/>
                <a:cs typeface="Calibri"/>
              </a:rPr>
              <a:t>som </a:t>
            </a:r>
            <a:r>
              <a:rPr sz="3250" spc="-720" dirty="0">
                <a:solidFill>
                  <a:srgbClr val="273347"/>
                </a:solidFill>
                <a:latin typeface="Calibri"/>
                <a:cs typeface="Calibri"/>
              </a:rPr>
              <a:t> </a:t>
            </a:r>
            <a:r>
              <a:rPr sz="3250" spc="-5" dirty="0">
                <a:solidFill>
                  <a:srgbClr val="273347"/>
                </a:solidFill>
                <a:latin typeface="Calibri"/>
                <a:cs typeface="Calibri"/>
              </a:rPr>
              <a:t>givtige</a:t>
            </a:r>
            <a:r>
              <a:rPr sz="3250" spc="720" dirty="0">
                <a:solidFill>
                  <a:srgbClr val="273347"/>
                </a:solidFill>
                <a:latin typeface="Calibri"/>
                <a:cs typeface="Calibri"/>
              </a:rPr>
              <a:t> </a:t>
            </a:r>
            <a:r>
              <a:rPr sz="3250" dirty="0">
                <a:solidFill>
                  <a:srgbClr val="273347"/>
                </a:solidFill>
                <a:latin typeface="Calibri"/>
                <a:cs typeface="Calibri"/>
              </a:rPr>
              <a:t>og </a:t>
            </a:r>
            <a:r>
              <a:rPr sz="3250" spc="5" dirty="0">
                <a:solidFill>
                  <a:srgbClr val="273347"/>
                </a:solidFill>
                <a:latin typeface="Calibri"/>
                <a:cs typeface="Calibri"/>
              </a:rPr>
              <a:t> </a:t>
            </a:r>
            <a:r>
              <a:rPr sz="3250" spc="-5" dirty="0">
                <a:solidFill>
                  <a:srgbClr val="273347"/>
                </a:solidFill>
                <a:latin typeface="Calibri"/>
                <a:cs typeface="Calibri"/>
              </a:rPr>
              <a:t>indsigtsfulde, set </a:t>
            </a:r>
            <a:r>
              <a:rPr sz="3250" spc="5" dirty="0">
                <a:solidFill>
                  <a:srgbClr val="273347"/>
                </a:solidFill>
                <a:latin typeface="Calibri"/>
                <a:cs typeface="Calibri"/>
              </a:rPr>
              <a:t>med </a:t>
            </a:r>
            <a:r>
              <a:rPr sz="3250" spc="10" dirty="0">
                <a:solidFill>
                  <a:srgbClr val="273347"/>
                </a:solidFill>
                <a:latin typeface="Calibri"/>
                <a:cs typeface="Calibri"/>
              </a:rPr>
              <a:t> </a:t>
            </a:r>
            <a:r>
              <a:rPr sz="3250" dirty="0">
                <a:solidFill>
                  <a:srgbClr val="273347"/>
                </a:solidFill>
                <a:latin typeface="Calibri"/>
                <a:cs typeface="Calibri"/>
              </a:rPr>
              <a:t>elevernes øjne?</a:t>
            </a:r>
            <a:endParaRPr sz="3250">
              <a:latin typeface="Calibri"/>
              <a:cs typeface="Calibri"/>
            </a:endParaRPr>
          </a:p>
        </p:txBody>
      </p:sp>
      <p:sp>
        <p:nvSpPr>
          <p:cNvPr id="6" name="object 6"/>
          <p:cNvSpPr txBox="1"/>
          <p:nvPr/>
        </p:nvSpPr>
        <p:spPr>
          <a:xfrm>
            <a:off x="15047405" y="5725270"/>
            <a:ext cx="4327525" cy="4110990"/>
          </a:xfrm>
          <a:prstGeom prst="rect">
            <a:avLst/>
          </a:prstGeom>
          <a:solidFill>
            <a:srgbClr val="EFF1EC"/>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spcBef>
                <a:spcPts val="30"/>
              </a:spcBef>
            </a:pPr>
            <a:endParaRPr sz="4250">
              <a:latin typeface="Times New Roman"/>
              <a:cs typeface="Times New Roman"/>
            </a:endParaRPr>
          </a:p>
          <a:p>
            <a:pPr marL="166370" marR="210820" indent="-2540" algn="ctr">
              <a:lnSpc>
                <a:spcPct val="106600"/>
              </a:lnSpc>
            </a:pPr>
            <a:r>
              <a:rPr sz="3250" spc="-15" dirty="0">
                <a:solidFill>
                  <a:srgbClr val="273347"/>
                </a:solidFill>
                <a:latin typeface="Calibri"/>
                <a:cs typeface="Calibri"/>
              </a:rPr>
              <a:t>Hvilket kendskab</a:t>
            </a:r>
            <a:r>
              <a:rPr sz="3250" spc="-10" dirty="0">
                <a:solidFill>
                  <a:srgbClr val="273347"/>
                </a:solidFill>
                <a:latin typeface="Calibri"/>
                <a:cs typeface="Calibri"/>
              </a:rPr>
              <a:t> </a:t>
            </a:r>
            <a:r>
              <a:rPr sz="3250" dirty="0">
                <a:solidFill>
                  <a:srgbClr val="273347"/>
                </a:solidFill>
                <a:latin typeface="Calibri"/>
                <a:cs typeface="Calibri"/>
              </a:rPr>
              <a:t>har </a:t>
            </a:r>
            <a:r>
              <a:rPr sz="3250" spc="5" dirty="0">
                <a:solidFill>
                  <a:srgbClr val="273347"/>
                </a:solidFill>
                <a:latin typeface="Calibri"/>
                <a:cs typeface="Calibri"/>
              </a:rPr>
              <a:t> </a:t>
            </a:r>
            <a:r>
              <a:rPr sz="3250" spc="-5" dirty="0">
                <a:solidFill>
                  <a:srgbClr val="273347"/>
                </a:solidFill>
                <a:latin typeface="Calibri"/>
                <a:cs typeface="Calibri"/>
              </a:rPr>
              <a:t>brobygningseleverne </a:t>
            </a:r>
            <a:r>
              <a:rPr sz="3250" spc="-10" dirty="0">
                <a:solidFill>
                  <a:srgbClr val="273347"/>
                </a:solidFill>
                <a:latin typeface="Calibri"/>
                <a:cs typeface="Calibri"/>
              </a:rPr>
              <a:t>til </a:t>
            </a:r>
            <a:r>
              <a:rPr sz="3250" spc="-720" dirty="0">
                <a:solidFill>
                  <a:srgbClr val="273347"/>
                </a:solidFill>
                <a:latin typeface="Calibri"/>
                <a:cs typeface="Calibri"/>
              </a:rPr>
              <a:t> </a:t>
            </a:r>
            <a:r>
              <a:rPr sz="3250" spc="5" dirty="0">
                <a:solidFill>
                  <a:srgbClr val="273347"/>
                </a:solidFill>
                <a:latin typeface="Calibri"/>
                <a:cs typeface="Calibri"/>
              </a:rPr>
              <a:t>HHX</a:t>
            </a:r>
            <a:r>
              <a:rPr sz="3250" spc="-5" dirty="0">
                <a:solidFill>
                  <a:srgbClr val="273347"/>
                </a:solidFill>
                <a:latin typeface="Calibri"/>
                <a:cs typeface="Calibri"/>
              </a:rPr>
              <a:t> </a:t>
            </a:r>
            <a:r>
              <a:rPr sz="3250" spc="5" dirty="0">
                <a:solidFill>
                  <a:srgbClr val="273347"/>
                </a:solidFill>
                <a:latin typeface="Calibri"/>
                <a:cs typeface="Calibri"/>
              </a:rPr>
              <a:t>og</a:t>
            </a:r>
            <a:r>
              <a:rPr sz="3250" spc="-5" dirty="0">
                <a:solidFill>
                  <a:srgbClr val="273347"/>
                </a:solidFill>
                <a:latin typeface="Calibri"/>
                <a:cs typeface="Calibri"/>
              </a:rPr>
              <a:t> </a:t>
            </a:r>
            <a:r>
              <a:rPr sz="3250" dirty="0">
                <a:solidFill>
                  <a:srgbClr val="273347"/>
                </a:solidFill>
                <a:latin typeface="Calibri"/>
                <a:cs typeface="Calibri"/>
              </a:rPr>
              <a:t>HTX?</a:t>
            </a:r>
            <a:endParaRPr sz="3250">
              <a:latin typeface="Calibri"/>
              <a:cs typeface="Calibri"/>
            </a:endParaRPr>
          </a:p>
        </p:txBody>
      </p:sp>
      <p:sp>
        <p:nvSpPr>
          <p:cNvPr id="7" name="object 7"/>
          <p:cNvSpPr txBox="1">
            <a:spLocks noGrp="1"/>
          </p:cNvSpPr>
          <p:nvPr>
            <p:ph type="title"/>
          </p:nvPr>
        </p:nvSpPr>
        <p:spPr>
          <a:prstGeom prst="rect">
            <a:avLst/>
          </a:prstGeom>
        </p:spPr>
        <p:txBody>
          <a:bodyPr vert="horz" wrap="square" lIns="0" tIns="230504" rIns="0" bIns="0" rtlCol="0">
            <a:spAutoFit/>
          </a:bodyPr>
          <a:lstStyle/>
          <a:p>
            <a:pPr algn="ctr">
              <a:lnSpc>
                <a:spcPct val="100000"/>
              </a:lnSpc>
              <a:spcBef>
                <a:spcPts val="1814"/>
              </a:spcBef>
            </a:pPr>
            <a:r>
              <a:rPr sz="6150" spc="-130" dirty="0"/>
              <a:t>Formål</a:t>
            </a:r>
            <a:r>
              <a:rPr sz="6150" spc="-75" dirty="0"/>
              <a:t> </a:t>
            </a:r>
            <a:r>
              <a:rPr sz="6150" spc="-160" dirty="0"/>
              <a:t>med</a:t>
            </a:r>
            <a:r>
              <a:rPr sz="6150" spc="-70" dirty="0"/>
              <a:t> </a:t>
            </a:r>
            <a:r>
              <a:rPr sz="6150" spc="-130" dirty="0"/>
              <a:t>undersøgelsen</a:t>
            </a:r>
            <a:endParaRPr sz="6150"/>
          </a:p>
          <a:p>
            <a:pPr marL="533400" marR="526415" indent="-5080" algn="ctr">
              <a:lnSpc>
                <a:spcPct val="100000"/>
              </a:lnSpc>
              <a:spcBef>
                <a:spcPts val="905"/>
              </a:spcBef>
            </a:pPr>
            <a:r>
              <a:rPr sz="3300" b="0" spc="-10" dirty="0">
                <a:latin typeface="Calibri Light"/>
                <a:cs typeface="Calibri Light"/>
              </a:rPr>
              <a:t>Unges</a:t>
            </a:r>
            <a:r>
              <a:rPr sz="3300" b="0" spc="-5" dirty="0">
                <a:latin typeface="Calibri Light"/>
                <a:cs typeface="Calibri Light"/>
              </a:rPr>
              <a:t> </a:t>
            </a:r>
            <a:r>
              <a:rPr sz="3300" b="0" spc="-15" dirty="0">
                <a:latin typeface="Calibri Light"/>
                <a:cs typeface="Calibri Light"/>
              </a:rPr>
              <a:t>oplevelse</a:t>
            </a:r>
            <a:r>
              <a:rPr sz="3300" b="0" spc="-5" dirty="0">
                <a:latin typeface="Calibri Light"/>
                <a:cs typeface="Calibri Light"/>
              </a:rPr>
              <a:t> </a:t>
            </a:r>
            <a:r>
              <a:rPr sz="3300" b="0" spc="-15" dirty="0">
                <a:latin typeface="Calibri Light"/>
                <a:cs typeface="Calibri Light"/>
              </a:rPr>
              <a:t>af</a:t>
            </a:r>
            <a:r>
              <a:rPr sz="3300" b="0" spc="5" dirty="0">
                <a:latin typeface="Calibri Light"/>
                <a:cs typeface="Calibri Light"/>
              </a:rPr>
              <a:t> </a:t>
            </a:r>
            <a:r>
              <a:rPr sz="3300" b="0" spc="-20" dirty="0">
                <a:latin typeface="Calibri Light"/>
                <a:cs typeface="Calibri Light"/>
              </a:rPr>
              <a:t>brobygningsforløb</a:t>
            </a:r>
            <a:r>
              <a:rPr sz="3300" b="0" spc="-5" dirty="0">
                <a:latin typeface="Calibri Light"/>
                <a:cs typeface="Calibri Light"/>
              </a:rPr>
              <a:t> på</a:t>
            </a:r>
            <a:r>
              <a:rPr sz="3300" b="0" spc="5" dirty="0">
                <a:latin typeface="Calibri Light"/>
                <a:cs typeface="Calibri Light"/>
              </a:rPr>
              <a:t> </a:t>
            </a:r>
            <a:r>
              <a:rPr sz="3300" b="0" spc="-5" dirty="0">
                <a:latin typeface="Calibri Light"/>
                <a:cs typeface="Calibri Light"/>
              </a:rPr>
              <a:t>HHX og</a:t>
            </a:r>
            <a:r>
              <a:rPr sz="3300" b="0" dirty="0">
                <a:latin typeface="Calibri Light"/>
                <a:cs typeface="Calibri Light"/>
              </a:rPr>
              <a:t> </a:t>
            </a:r>
            <a:r>
              <a:rPr sz="3300" b="0" spc="-10" dirty="0">
                <a:latin typeface="Calibri Light"/>
                <a:cs typeface="Calibri Light"/>
              </a:rPr>
              <a:t>HTX. </a:t>
            </a:r>
            <a:r>
              <a:rPr sz="3300" b="0" spc="-5" dirty="0">
                <a:latin typeface="Calibri Light"/>
                <a:cs typeface="Calibri Light"/>
              </a:rPr>
              <a:t> </a:t>
            </a:r>
            <a:r>
              <a:rPr sz="3300" b="0" spc="-10" dirty="0">
                <a:latin typeface="Calibri Light"/>
                <a:cs typeface="Calibri Light"/>
              </a:rPr>
              <a:t>Analysen</a:t>
            </a:r>
            <a:r>
              <a:rPr sz="3300" b="0" dirty="0">
                <a:latin typeface="Calibri Light"/>
                <a:cs typeface="Calibri Light"/>
              </a:rPr>
              <a:t> </a:t>
            </a:r>
            <a:r>
              <a:rPr sz="3300" b="0" spc="-10" dirty="0">
                <a:latin typeface="Calibri Light"/>
                <a:cs typeface="Calibri Light"/>
              </a:rPr>
              <a:t>bringer</a:t>
            </a:r>
            <a:r>
              <a:rPr sz="3300" b="0" spc="-5" dirty="0">
                <a:latin typeface="Calibri Light"/>
                <a:cs typeface="Calibri Light"/>
              </a:rPr>
              <a:t> </a:t>
            </a:r>
            <a:r>
              <a:rPr sz="3300" b="0" spc="-25" dirty="0">
                <a:latin typeface="Calibri Light"/>
                <a:cs typeface="Calibri Light"/>
              </a:rPr>
              <a:t>resultater</a:t>
            </a:r>
            <a:r>
              <a:rPr sz="3300" b="0" spc="-5" dirty="0">
                <a:latin typeface="Calibri Light"/>
                <a:cs typeface="Calibri Light"/>
              </a:rPr>
              <a:t> der</a:t>
            </a:r>
            <a:r>
              <a:rPr sz="3300" b="0" dirty="0">
                <a:latin typeface="Calibri Light"/>
                <a:cs typeface="Calibri Light"/>
              </a:rPr>
              <a:t> </a:t>
            </a:r>
            <a:r>
              <a:rPr sz="3300" b="0" spc="-10" dirty="0">
                <a:latin typeface="Calibri Light"/>
                <a:cs typeface="Calibri Light"/>
              </a:rPr>
              <a:t>peger</a:t>
            </a:r>
            <a:r>
              <a:rPr sz="3300" b="0" spc="-5" dirty="0">
                <a:latin typeface="Calibri Light"/>
                <a:cs typeface="Calibri Light"/>
              </a:rPr>
              <a:t> på </a:t>
            </a:r>
            <a:r>
              <a:rPr sz="3300" b="0" dirty="0">
                <a:latin typeface="Calibri Light"/>
                <a:cs typeface="Calibri Light"/>
              </a:rPr>
              <a:t> </a:t>
            </a:r>
            <a:r>
              <a:rPr sz="3300" b="0" spc="-20" dirty="0">
                <a:latin typeface="Calibri Light"/>
                <a:cs typeface="Calibri Light"/>
              </a:rPr>
              <a:t>brobygningselevers</a:t>
            </a:r>
            <a:r>
              <a:rPr sz="3300" b="0" dirty="0">
                <a:latin typeface="Calibri Light"/>
                <a:cs typeface="Calibri Light"/>
              </a:rPr>
              <a:t> </a:t>
            </a:r>
            <a:r>
              <a:rPr sz="3300" b="0" spc="-30" dirty="0">
                <a:latin typeface="Calibri Light"/>
                <a:cs typeface="Calibri Light"/>
              </a:rPr>
              <a:t>kendskab</a:t>
            </a:r>
            <a:r>
              <a:rPr sz="3300" b="0" dirty="0">
                <a:latin typeface="Calibri Light"/>
                <a:cs typeface="Calibri Light"/>
              </a:rPr>
              <a:t> </a:t>
            </a:r>
            <a:r>
              <a:rPr sz="3300" b="0" spc="-10" dirty="0">
                <a:latin typeface="Calibri Light"/>
                <a:cs typeface="Calibri Light"/>
              </a:rPr>
              <a:t>til</a:t>
            </a:r>
            <a:r>
              <a:rPr sz="3300" b="0" dirty="0">
                <a:latin typeface="Calibri Light"/>
                <a:cs typeface="Calibri Light"/>
              </a:rPr>
              <a:t> </a:t>
            </a:r>
            <a:r>
              <a:rPr sz="3300" b="0" spc="-5" dirty="0">
                <a:latin typeface="Calibri Light"/>
                <a:cs typeface="Calibri Light"/>
              </a:rPr>
              <a:t>HHX og HTX. </a:t>
            </a:r>
            <a:r>
              <a:rPr sz="3300" b="0" spc="-30" dirty="0">
                <a:latin typeface="Calibri Light"/>
                <a:cs typeface="Calibri Light"/>
              </a:rPr>
              <a:t>Afdækker </a:t>
            </a:r>
            <a:r>
              <a:rPr sz="3300" b="0" spc="-735" dirty="0">
                <a:latin typeface="Calibri Light"/>
                <a:cs typeface="Calibri Light"/>
              </a:rPr>
              <a:t> </a:t>
            </a:r>
            <a:r>
              <a:rPr sz="3300" b="0" spc="-30" dirty="0">
                <a:latin typeface="Calibri Light"/>
                <a:cs typeface="Calibri Light"/>
              </a:rPr>
              <a:t>hvilke</a:t>
            </a:r>
            <a:r>
              <a:rPr sz="3300" b="0" spc="-5" dirty="0">
                <a:latin typeface="Calibri Light"/>
                <a:cs typeface="Calibri Light"/>
              </a:rPr>
              <a:t> </a:t>
            </a:r>
            <a:r>
              <a:rPr sz="3300" b="0" spc="-20" dirty="0">
                <a:latin typeface="Calibri Light"/>
                <a:cs typeface="Calibri Light"/>
              </a:rPr>
              <a:t>parametre</a:t>
            </a:r>
            <a:r>
              <a:rPr sz="3300" b="0" spc="-5" dirty="0">
                <a:latin typeface="Calibri Light"/>
                <a:cs typeface="Calibri Light"/>
              </a:rPr>
              <a:t> </a:t>
            </a:r>
            <a:r>
              <a:rPr sz="3300" b="0" spc="-15" dirty="0">
                <a:latin typeface="Calibri Light"/>
                <a:cs typeface="Calibri Light"/>
              </a:rPr>
              <a:t>brobygningselever</a:t>
            </a:r>
            <a:r>
              <a:rPr sz="3300" b="0" spc="-5" dirty="0">
                <a:latin typeface="Calibri Light"/>
                <a:cs typeface="Calibri Light"/>
              </a:rPr>
              <a:t> </a:t>
            </a:r>
            <a:r>
              <a:rPr sz="3300" b="0" spc="-20" dirty="0">
                <a:latin typeface="Calibri Light"/>
                <a:cs typeface="Calibri Light"/>
              </a:rPr>
              <a:t>vurderer </a:t>
            </a:r>
            <a:r>
              <a:rPr sz="3300" b="0" spc="-15" dirty="0">
                <a:latin typeface="Calibri Light"/>
                <a:cs typeface="Calibri Light"/>
              </a:rPr>
              <a:t> </a:t>
            </a:r>
            <a:r>
              <a:rPr sz="3300" b="0" spc="-20" dirty="0">
                <a:latin typeface="Calibri Light"/>
                <a:cs typeface="Calibri Light"/>
              </a:rPr>
              <a:t>brobygningens</a:t>
            </a:r>
            <a:r>
              <a:rPr sz="3300" b="0" spc="-10" dirty="0">
                <a:latin typeface="Calibri Light"/>
                <a:cs typeface="Calibri Light"/>
              </a:rPr>
              <a:t> </a:t>
            </a:r>
            <a:r>
              <a:rPr sz="3300" b="0" spc="-5" dirty="0">
                <a:latin typeface="Calibri Light"/>
                <a:cs typeface="Calibri Light"/>
              </a:rPr>
              <a:t>succes</a:t>
            </a:r>
            <a:r>
              <a:rPr sz="3300" b="0" dirty="0">
                <a:latin typeface="Calibri Light"/>
                <a:cs typeface="Calibri Light"/>
              </a:rPr>
              <a:t> </a:t>
            </a:r>
            <a:r>
              <a:rPr sz="3300" b="0" spc="-5" dirty="0">
                <a:latin typeface="Calibri Light"/>
                <a:cs typeface="Calibri Light"/>
              </a:rPr>
              <a:t>ud</a:t>
            </a:r>
            <a:r>
              <a:rPr sz="3300" b="0" dirty="0">
                <a:latin typeface="Calibri Light"/>
                <a:cs typeface="Calibri Light"/>
              </a:rPr>
              <a:t> </a:t>
            </a:r>
            <a:r>
              <a:rPr sz="3300" b="0" spc="-20" dirty="0">
                <a:latin typeface="Calibri Light"/>
                <a:cs typeface="Calibri Light"/>
              </a:rPr>
              <a:t>fra.</a:t>
            </a:r>
            <a:endParaRPr sz="3300">
              <a:latin typeface="Calibri Light"/>
              <a:cs typeface="Calibri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612150" y="0"/>
            <a:ext cx="6492240" cy="11308715"/>
          </a:xfrm>
          <a:custGeom>
            <a:avLst/>
            <a:gdLst/>
            <a:ahLst/>
            <a:cxnLst/>
            <a:rect l="l" t="t" r="r" b="b"/>
            <a:pathLst>
              <a:path w="6492240" h="11308715">
                <a:moveTo>
                  <a:pt x="6491948" y="0"/>
                </a:moveTo>
                <a:lnTo>
                  <a:pt x="0" y="0"/>
                </a:lnTo>
                <a:lnTo>
                  <a:pt x="0" y="11308556"/>
                </a:lnTo>
                <a:lnTo>
                  <a:pt x="6491948" y="11308556"/>
                </a:lnTo>
                <a:lnTo>
                  <a:pt x="6491948" y="0"/>
                </a:lnTo>
                <a:close/>
              </a:path>
            </a:pathLst>
          </a:custGeom>
          <a:solidFill>
            <a:srgbClr val="C9B290"/>
          </a:solidFill>
        </p:spPr>
        <p:txBody>
          <a:bodyPr wrap="square" lIns="0" tIns="0" rIns="0" bIns="0" rtlCol="0"/>
          <a:lstStyle/>
          <a:p>
            <a:endParaRPr/>
          </a:p>
        </p:txBody>
      </p:sp>
      <p:sp>
        <p:nvSpPr>
          <p:cNvPr id="3" name="object 3"/>
          <p:cNvSpPr/>
          <p:nvPr/>
        </p:nvSpPr>
        <p:spPr>
          <a:xfrm>
            <a:off x="7057669" y="1726921"/>
            <a:ext cx="5989320" cy="2985135"/>
          </a:xfrm>
          <a:custGeom>
            <a:avLst/>
            <a:gdLst/>
            <a:ahLst/>
            <a:cxnLst/>
            <a:rect l="l" t="t" r="r" b="b"/>
            <a:pathLst>
              <a:path w="5989319" h="2985135">
                <a:moveTo>
                  <a:pt x="5988760" y="0"/>
                </a:moveTo>
                <a:lnTo>
                  <a:pt x="0" y="0"/>
                </a:lnTo>
                <a:lnTo>
                  <a:pt x="0" y="2984977"/>
                </a:lnTo>
                <a:lnTo>
                  <a:pt x="5988760" y="2984977"/>
                </a:lnTo>
                <a:lnTo>
                  <a:pt x="5988760" y="0"/>
                </a:lnTo>
                <a:close/>
              </a:path>
            </a:pathLst>
          </a:custGeom>
          <a:solidFill>
            <a:srgbClr val="D0E1E5"/>
          </a:solidFill>
        </p:spPr>
        <p:txBody>
          <a:bodyPr wrap="square" lIns="0" tIns="0" rIns="0" bIns="0" rtlCol="0"/>
          <a:lstStyle/>
          <a:p>
            <a:endParaRPr/>
          </a:p>
        </p:txBody>
      </p:sp>
      <p:sp>
        <p:nvSpPr>
          <p:cNvPr id="4" name="object 4"/>
          <p:cNvSpPr txBox="1"/>
          <p:nvPr/>
        </p:nvSpPr>
        <p:spPr>
          <a:xfrm>
            <a:off x="7651987" y="2079050"/>
            <a:ext cx="4801235" cy="339725"/>
          </a:xfrm>
          <a:prstGeom prst="rect">
            <a:avLst/>
          </a:prstGeom>
        </p:spPr>
        <p:txBody>
          <a:bodyPr vert="horz" wrap="square" lIns="0" tIns="13970" rIns="0" bIns="0" rtlCol="0">
            <a:spAutoFit/>
          </a:bodyPr>
          <a:lstStyle/>
          <a:p>
            <a:pPr marL="12700">
              <a:lnSpc>
                <a:spcPct val="100000"/>
              </a:lnSpc>
              <a:spcBef>
                <a:spcPts val="110"/>
              </a:spcBef>
            </a:pPr>
            <a:r>
              <a:rPr sz="2050" b="0" spc="-20" dirty="0">
                <a:solidFill>
                  <a:srgbClr val="273347"/>
                </a:solidFill>
                <a:latin typeface="Calibri Light"/>
                <a:cs typeface="Calibri Light"/>
              </a:rPr>
              <a:t>UU-vejlederen</a:t>
            </a:r>
            <a:r>
              <a:rPr sz="2050" b="0" spc="170" dirty="0">
                <a:solidFill>
                  <a:srgbClr val="273347"/>
                </a:solidFill>
                <a:latin typeface="Calibri Light"/>
                <a:cs typeface="Calibri Light"/>
              </a:rPr>
              <a:t> </a:t>
            </a:r>
            <a:r>
              <a:rPr sz="2050" b="0" spc="-20" dirty="0">
                <a:solidFill>
                  <a:srgbClr val="273347"/>
                </a:solidFill>
                <a:latin typeface="Calibri Light"/>
                <a:cs typeface="Calibri Light"/>
              </a:rPr>
              <a:t>har</a:t>
            </a:r>
            <a:r>
              <a:rPr sz="2050" b="0" spc="170" dirty="0">
                <a:solidFill>
                  <a:srgbClr val="273347"/>
                </a:solidFill>
                <a:latin typeface="Calibri Light"/>
                <a:cs typeface="Calibri Light"/>
              </a:rPr>
              <a:t> </a:t>
            </a:r>
            <a:r>
              <a:rPr sz="2050" b="0" spc="-20" dirty="0">
                <a:solidFill>
                  <a:srgbClr val="273347"/>
                </a:solidFill>
                <a:latin typeface="Calibri Light"/>
                <a:cs typeface="Calibri Light"/>
              </a:rPr>
              <a:t>bare</a:t>
            </a:r>
            <a:r>
              <a:rPr sz="2050" b="0" spc="165" dirty="0">
                <a:solidFill>
                  <a:srgbClr val="273347"/>
                </a:solidFill>
                <a:latin typeface="Calibri Light"/>
                <a:cs typeface="Calibri Light"/>
              </a:rPr>
              <a:t> </a:t>
            </a:r>
            <a:r>
              <a:rPr sz="2050" b="0" spc="-5" dirty="0">
                <a:solidFill>
                  <a:srgbClr val="273347"/>
                </a:solidFill>
                <a:latin typeface="Calibri Light"/>
                <a:cs typeface="Calibri Light"/>
              </a:rPr>
              <a:t>sagt,</a:t>
            </a:r>
            <a:r>
              <a:rPr sz="2050" b="0" spc="170"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170" dirty="0">
                <a:solidFill>
                  <a:srgbClr val="273347"/>
                </a:solidFill>
                <a:latin typeface="Calibri Light"/>
                <a:cs typeface="Calibri Light"/>
              </a:rPr>
              <a:t> </a:t>
            </a:r>
            <a:r>
              <a:rPr sz="2050" b="0" spc="-25" dirty="0">
                <a:solidFill>
                  <a:srgbClr val="273347"/>
                </a:solidFill>
                <a:latin typeface="Calibri Light"/>
                <a:cs typeface="Calibri Light"/>
              </a:rPr>
              <a:t>hvis</a:t>
            </a:r>
            <a:r>
              <a:rPr sz="2050" b="0" spc="170"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170"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170" dirty="0">
                <a:solidFill>
                  <a:srgbClr val="273347"/>
                </a:solidFill>
                <a:latin typeface="Calibri Light"/>
                <a:cs typeface="Calibri Light"/>
              </a:rPr>
              <a:t> </a:t>
            </a:r>
            <a:r>
              <a:rPr sz="2050" b="0" dirty="0">
                <a:solidFill>
                  <a:srgbClr val="273347"/>
                </a:solidFill>
                <a:latin typeface="Calibri Light"/>
                <a:cs typeface="Calibri Light"/>
              </a:rPr>
              <a:t>i</a:t>
            </a:r>
            <a:endParaRPr sz="2050">
              <a:latin typeface="Calibri Light"/>
              <a:cs typeface="Calibri Light"/>
            </a:endParaRPr>
          </a:p>
        </p:txBody>
      </p:sp>
      <p:sp>
        <p:nvSpPr>
          <p:cNvPr id="5" name="object 5"/>
          <p:cNvSpPr txBox="1"/>
          <p:nvPr/>
        </p:nvSpPr>
        <p:spPr>
          <a:xfrm>
            <a:off x="7651987" y="2372234"/>
            <a:ext cx="4801235" cy="339725"/>
          </a:xfrm>
          <a:prstGeom prst="rect">
            <a:avLst/>
          </a:prstGeom>
        </p:spPr>
        <p:txBody>
          <a:bodyPr vert="horz" wrap="square" lIns="0" tIns="13970" rIns="0" bIns="0" rtlCol="0">
            <a:spAutoFit/>
          </a:bodyPr>
          <a:lstStyle/>
          <a:p>
            <a:pPr marL="12700">
              <a:lnSpc>
                <a:spcPct val="100000"/>
              </a:lnSpc>
              <a:spcBef>
                <a:spcPts val="110"/>
              </a:spcBef>
            </a:pPr>
            <a:r>
              <a:rPr sz="2050" b="0" dirty="0">
                <a:solidFill>
                  <a:srgbClr val="273347"/>
                </a:solidFill>
                <a:latin typeface="Calibri Light"/>
                <a:cs typeface="Calibri Light"/>
              </a:rPr>
              <a:t>tvivl</a:t>
            </a:r>
            <a:r>
              <a:rPr sz="2050" b="0" spc="200" dirty="0">
                <a:solidFill>
                  <a:srgbClr val="273347"/>
                </a:solidFill>
                <a:latin typeface="Calibri Light"/>
                <a:cs typeface="Calibri Light"/>
              </a:rPr>
              <a:t> </a:t>
            </a:r>
            <a:r>
              <a:rPr sz="2050" b="0" spc="-5" dirty="0">
                <a:solidFill>
                  <a:srgbClr val="273347"/>
                </a:solidFill>
                <a:latin typeface="Calibri Light"/>
                <a:cs typeface="Calibri Light"/>
              </a:rPr>
              <a:t>om</a:t>
            </a:r>
            <a:r>
              <a:rPr sz="2050" b="0" spc="200" dirty="0">
                <a:solidFill>
                  <a:srgbClr val="273347"/>
                </a:solidFill>
                <a:latin typeface="Calibri Light"/>
                <a:cs typeface="Calibri Light"/>
              </a:rPr>
              <a:t> </a:t>
            </a:r>
            <a:r>
              <a:rPr sz="2050" b="0" spc="-20" dirty="0">
                <a:solidFill>
                  <a:srgbClr val="273347"/>
                </a:solidFill>
                <a:latin typeface="Calibri Light"/>
                <a:cs typeface="Calibri Light"/>
              </a:rPr>
              <a:t>noget,</a:t>
            </a:r>
            <a:r>
              <a:rPr sz="2050" b="0" spc="204" dirty="0">
                <a:solidFill>
                  <a:srgbClr val="273347"/>
                </a:solidFill>
                <a:latin typeface="Calibri Light"/>
                <a:cs typeface="Calibri Light"/>
              </a:rPr>
              <a:t> </a:t>
            </a:r>
            <a:r>
              <a:rPr sz="2050" b="0" spc="-15" dirty="0">
                <a:solidFill>
                  <a:srgbClr val="273347"/>
                </a:solidFill>
                <a:latin typeface="Calibri Light"/>
                <a:cs typeface="Calibri Light"/>
              </a:rPr>
              <a:t>kan</a:t>
            </a:r>
            <a:r>
              <a:rPr sz="2050" b="0" spc="200"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204" dirty="0">
                <a:solidFill>
                  <a:srgbClr val="273347"/>
                </a:solidFill>
                <a:latin typeface="Calibri Light"/>
                <a:cs typeface="Calibri Light"/>
              </a:rPr>
              <a:t> </a:t>
            </a:r>
            <a:r>
              <a:rPr sz="2050" b="0" spc="-15" dirty="0">
                <a:solidFill>
                  <a:srgbClr val="273347"/>
                </a:solidFill>
                <a:latin typeface="Calibri Light"/>
                <a:cs typeface="Calibri Light"/>
              </a:rPr>
              <a:t>søge</a:t>
            </a:r>
            <a:r>
              <a:rPr sz="2050" b="0" spc="200" dirty="0">
                <a:solidFill>
                  <a:srgbClr val="273347"/>
                </a:solidFill>
                <a:latin typeface="Calibri Light"/>
                <a:cs typeface="Calibri Light"/>
              </a:rPr>
              <a:t> </a:t>
            </a:r>
            <a:r>
              <a:rPr sz="2050" b="0" spc="-10" dirty="0">
                <a:solidFill>
                  <a:srgbClr val="273347"/>
                </a:solidFill>
                <a:latin typeface="Calibri Light"/>
                <a:cs typeface="Calibri Light"/>
              </a:rPr>
              <a:t>på</a:t>
            </a:r>
            <a:r>
              <a:rPr sz="2050" b="0" spc="200" dirty="0">
                <a:solidFill>
                  <a:srgbClr val="273347"/>
                </a:solidFill>
                <a:latin typeface="Calibri Light"/>
                <a:cs typeface="Calibri Light"/>
              </a:rPr>
              <a:t> </a:t>
            </a:r>
            <a:r>
              <a:rPr sz="2050" b="0" spc="-25" dirty="0">
                <a:solidFill>
                  <a:srgbClr val="273347"/>
                </a:solidFill>
                <a:latin typeface="Calibri Light"/>
                <a:cs typeface="Calibri Light"/>
              </a:rPr>
              <a:t>ug.dk.</a:t>
            </a:r>
            <a:r>
              <a:rPr sz="2050" b="0" spc="204" dirty="0">
                <a:solidFill>
                  <a:srgbClr val="273347"/>
                </a:solidFill>
                <a:latin typeface="Calibri Light"/>
                <a:cs typeface="Calibri Light"/>
              </a:rPr>
              <a:t> </a:t>
            </a:r>
            <a:r>
              <a:rPr sz="2050" b="0" spc="-15" dirty="0">
                <a:solidFill>
                  <a:srgbClr val="273347"/>
                </a:solidFill>
                <a:latin typeface="Calibri Light"/>
                <a:cs typeface="Calibri Light"/>
              </a:rPr>
              <a:t>Men</a:t>
            </a:r>
            <a:endParaRPr sz="2050">
              <a:latin typeface="Calibri Light"/>
              <a:cs typeface="Calibri Light"/>
            </a:endParaRPr>
          </a:p>
        </p:txBody>
      </p:sp>
      <p:sp>
        <p:nvSpPr>
          <p:cNvPr id="6" name="object 6"/>
          <p:cNvSpPr txBox="1"/>
          <p:nvPr/>
        </p:nvSpPr>
        <p:spPr>
          <a:xfrm>
            <a:off x="7651987" y="2665419"/>
            <a:ext cx="4801235" cy="339725"/>
          </a:xfrm>
          <a:prstGeom prst="rect">
            <a:avLst/>
          </a:prstGeom>
        </p:spPr>
        <p:txBody>
          <a:bodyPr vert="horz" wrap="square" lIns="0" tIns="13970" rIns="0" bIns="0" rtlCol="0">
            <a:spAutoFit/>
          </a:bodyPr>
          <a:lstStyle/>
          <a:p>
            <a:pPr marL="12700">
              <a:lnSpc>
                <a:spcPct val="100000"/>
              </a:lnSpc>
              <a:spcBef>
                <a:spcPts val="110"/>
              </a:spcBef>
            </a:pPr>
            <a:r>
              <a:rPr sz="2050" b="0" spc="-25" dirty="0">
                <a:solidFill>
                  <a:srgbClr val="273347"/>
                </a:solidFill>
                <a:latin typeface="Calibri Light"/>
                <a:cs typeface="Calibri Light"/>
              </a:rPr>
              <a:t>hvis</a:t>
            </a:r>
            <a:r>
              <a:rPr sz="2050" b="0" spc="135"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140" dirty="0">
                <a:solidFill>
                  <a:srgbClr val="273347"/>
                </a:solidFill>
                <a:latin typeface="Calibri Light"/>
                <a:cs typeface="Calibri Light"/>
              </a:rPr>
              <a:t> </a:t>
            </a:r>
            <a:r>
              <a:rPr sz="2050" b="0" spc="-15" dirty="0">
                <a:solidFill>
                  <a:srgbClr val="273347"/>
                </a:solidFill>
                <a:latin typeface="Calibri Light"/>
                <a:cs typeface="Calibri Light"/>
              </a:rPr>
              <a:t>vil</a:t>
            </a:r>
            <a:r>
              <a:rPr sz="2050" b="0" spc="140" dirty="0">
                <a:solidFill>
                  <a:srgbClr val="273347"/>
                </a:solidFill>
                <a:latin typeface="Calibri Light"/>
                <a:cs typeface="Calibri Light"/>
              </a:rPr>
              <a:t> </a:t>
            </a:r>
            <a:r>
              <a:rPr sz="2050" b="0" spc="-15" dirty="0">
                <a:solidFill>
                  <a:srgbClr val="273347"/>
                </a:solidFill>
                <a:latin typeface="Calibri Light"/>
                <a:cs typeface="Calibri Light"/>
              </a:rPr>
              <a:t>vide</a:t>
            </a:r>
            <a:r>
              <a:rPr sz="2050" b="0" spc="140" dirty="0">
                <a:solidFill>
                  <a:srgbClr val="273347"/>
                </a:solidFill>
                <a:latin typeface="Calibri Light"/>
                <a:cs typeface="Calibri Light"/>
              </a:rPr>
              <a:t> </a:t>
            </a:r>
            <a:r>
              <a:rPr sz="2050" b="0" spc="-20" dirty="0">
                <a:solidFill>
                  <a:srgbClr val="273347"/>
                </a:solidFill>
                <a:latin typeface="Calibri Light"/>
                <a:cs typeface="Calibri Light"/>
              </a:rPr>
              <a:t>mere</a:t>
            </a:r>
            <a:r>
              <a:rPr sz="2050" b="0" spc="135" dirty="0">
                <a:solidFill>
                  <a:srgbClr val="273347"/>
                </a:solidFill>
                <a:latin typeface="Calibri Light"/>
                <a:cs typeface="Calibri Light"/>
              </a:rPr>
              <a:t> </a:t>
            </a:r>
            <a:r>
              <a:rPr sz="2050" b="0" spc="-5" dirty="0">
                <a:solidFill>
                  <a:srgbClr val="273347"/>
                </a:solidFill>
                <a:latin typeface="Calibri Light"/>
                <a:cs typeface="Calibri Light"/>
              </a:rPr>
              <a:t>om</a:t>
            </a:r>
            <a:r>
              <a:rPr sz="2050" b="0" spc="140" dirty="0">
                <a:solidFill>
                  <a:srgbClr val="273347"/>
                </a:solidFill>
                <a:latin typeface="Calibri Light"/>
                <a:cs typeface="Calibri Light"/>
              </a:rPr>
              <a:t> </a:t>
            </a:r>
            <a:r>
              <a:rPr sz="2050" b="0" spc="-20" dirty="0">
                <a:solidFill>
                  <a:srgbClr val="273347"/>
                </a:solidFill>
                <a:latin typeface="Calibri Light"/>
                <a:cs typeface="Calibri Light"/>
              </a:rPr>
              <a:t>det,</a:t>
            </a:r>
            <a:r>
              <a:rPr sz="2050" b="0" spc="140" dirty="0">
                <a:solidFill>
                  <a:srgbClr val="273347"/>
                </a:solidFill>
                <a:latin typeface="Calibri Light"/>
                <a:cs typeface="Calibri Light"/>
              </a:rPr>
              <a:t> </a:t>
            </a:r>
            <a:r>
              <a:rPr sz="2050" b="0" spc="-5" dirty="0">
                <a:solidFill>
                  <a:srgbClr val="273347"/>
                </a:solidFill>
                <a:latin typeface="Calibri Light"/>
                <a:cs typeface="Calibri Light"/>
              </a:rPr>
              <a:t>så</a:t>
            </a:r>
            <a:r>
              <a:rPr sz="2050" b="0" spc="140" dirty="0">
                <a:solidFill>
                  <a:srgbClr val="273347"/>
                </a:solidFill>
                <a:latin typeface="Calibri Light"/>
                <a:cs typeface="Calibri Light"/>
              </a:rPr>
              <a:t> </a:t>
            </a:r>
            <a:r>
              <a:rPr sz="2050" b="0" spc="-15" dirty="0">
                <a:solidFill>
                  <a:srgbClr val="273347"/>
                </a:solidFill>
                <a:latin typeface="Calibri Light"/>
                <a:cs typeface="Calibri Light"/>
              </a:rPr>
              <a:t>må</a:t>
            </a:r>
            <a:r>
              <a:rPr sz="2050" b="0" spc="140"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135" dirty="0">
                <a:solidFill>
                  <a:srgbClr val="273347"/>
                </a:solidFill>
                <a:latin typeface="Calibri Light"/>
                <a:cs typeface="Calibri Light"/>
              </a:rPr>
              <a:t> </a:t>
            </a:r>
            <a:r>
              <a:rPr sz="2050" b="0" spc="-10" dirty="0">
                <a:solidFill>
                  <a:srgbClr val="273347"/>
                </a:solidFill>
                <a:latin typeface="Calibri Light"/>
                <a:cs typeface="Calibri Light"/>
              </a:rPr>
              <a:t>jo</a:t>
            </a:r>
            <a:endParaRPr sz="2050">
              <a:latin typeface="Calibri Light"/>
              <a:cs typeface="Calibri Light"/>
            </a:endParaRPr>
          </a:p>
        </p:txBody>
      </p:sp>
      <p:sp>
        <p:nvSpPr>
          <p:cNvPr id="7" name="object 7"/>
          <p:cNvSpPr txBox="1"/>
          <p:nvPr/>
        </p:nvSpPr>
        <p:spPr>
          <a:xfrm>
            <a:off x="7651987" y="2958604"/>
            <a:ext cx="4801235" cy="926465"/>
          </a:xfrm>
          <a:prstGeom prst="rect">
            <a:avLst/>
          </a:prstGeom>
        </p:spPr>
        <p:txBody>
          <a:bodyPr vert="horz" wrap="square" lIns="0" tIns="39370" rIns="0" bIns="0" rtlCol="0">
            <a:spAutoFit/>
          </a:bodyPr>
          <a:lstStyle/>
          <a:p>
            <a:pPr marL="12700" marR="5080" algn="just">
              <a:lnSpc>
                <a:spcPts val="2310"/>
              </a:lnSpc>
              <a:spcBef>
                <a:spcPts val="310"/>
              </a:spcBef>
            </a:pPr>
            <a:r>
              <a:rPr sz="2050" b="0" spc="-15" dirty="0">
                <a:solidFill>
                  <a:srgbClr val="273347"/>
                </a:solidFill>
                <a:latin typeface="Calibri Light"/>
                <a:cs typeface="Calibri Light"/>
              </a:rPr>
              <a:t>vælge </a:t>
            </a:r>
            <a:r>
              <a:rPr sz="2050" b="0" spc="-25" dirty="0">
                <a:solidFill>
                  <a:srgbClr val="273347"/>
                </a:solidFill>
                <a:latin typeface="Calibri Light"/>
                <a:cs typeface="Calibri Light"/>
              </a:rPr>
              <a:t>brobygning. </a:t>
            </a:r>
            <a:r>
              <a:rPr sz="2050" b="0" spc="-10" dirty="0">
                <a:solidFill>
                  <a:srgbClr val="273347"/>
                </a:solidFill>
                <a:latin typeface="Calibri Light"/>
                <a:cs typeface="Calibri Light"/>
              </a:rPr>
              <a:t>Det </a:t>
            </a:r>
            <a:r>
              <a:rPr sz="2050" b="0" spc="-15" dirty="0">
                <a:solidFill>
                  <a:srgbClr val="273347"/>
                </a:solidFill>
                <a:latin typeface="Calibri Light"/>
                <a:cs typeface="Calibri Light"/>
              </a:rPr>
              <a:t>er </a:t>
            </a:r>
            <a:r>
              <a:rPr sz="2050" b="0" spc="-10" dirty="0">
                <a:solidFill>
                  <a:srgbClr val="273347"/>
                </a:solidFill>
                <a:latin typeface="Calibri Light"/>
                <a:cs typeface="Calibri Light"/>
              </a:rPr>
              <a:t>jo først </a:t>
            </a:r>
            <a:r>
              <a:rPr sz="2050" b="0" spc="-55" dirty="0">
                <a:solidFill>
                  <a:srgbClr val="273347"/>
                </a:solidFill>
                <a:latin typeface="Calibri Light"/>
                <a:cs typeface="Calibri Light"/>
              </a:rPr>
              <a:t>der, </a:t>
            </a:r>
            <a:r>
              <a:rPr sz="2050" b="0" spc="-20" dirty="0">
                <a:solidFill>
                  <a:srgbClr val="273347"/>
                </a:solidFill>
                <a:latin typeface="Calibri Light"/>
                <a:cs typeface="Calibri Light"/>
              </a:rPr>
              <a:t>man </a:t>
            </a:r>
            <a:r>
              <a:rPr sz="2050" b="0" spc="-15" dirty="0">
                <a:solidFill>
                  <a:srgbClr val="273347"/>
                </a:solidFill>
                <a:latin typeface="Calibri Light"/>
                <a:cs typeface="Calibri Light"/>
              </a:rPr>
              <a:t>ser </a:t>
            </a:r>
            <a:r>
              <a:rPr sz="2050" b="0" spc="-10" dirty="0">
                <a:solidFill>
                  <a:srgbClr val="273347"/>
                </a:solidFill>
                <a:latin typeface="Calibri Light"/>
                <a:cs typeface="Calibri Light"/>
              </a:rPr>
              <a:t> </a:t>
            </a:r>
            <a:r>
              <a:rPr sz="2050" b="0" spc="-30" dirty="0">
                <a:solidFill>
                  <a:srgbClr val="273347"/>
                </a:solidFill>
                <a:latin typeface="Calibri Light"/>
                <a:cs typeface="Calibri Light"/>
              </a:rPr>
              <a:t>hvilket </a:t>
            </a:r>
            <a:r>
              <a:rPr sz="2050" b="0" dirty="0">
                <a:solidFill>
                  <a:srgbClr val="273347"/>
                </a:solidFill>
                <a:latin typeface="Calibri Light"/>
                <a:cs typeface="Calibri Light"/>
              </a:rPr>
              <a:t>fag, </a:t>
            </a:r>
            <a:r>
              <a:rPr sz="2050" b="0" spc="-10" dirty="0">
                <a:solidFill>
                  <a:srgbClr val="273347"/>
                </a:solidFill>
                <a:latin typeface="Calibri Light"/>
                <a:cs typeface="Calibri Light"/>
              </a:rPr>
              <a:t>de </a:t>
            </a:r>
            <a:r>
              <a:rPr sz="2050" b="0" spc="-20" dirty="0">
                <a:solidFill>
                  <a:srgbClr val="273347"/>
                </a:solidFill>
                <a:latin typeface="Calibri Light"/>
                <a:cs typeface="Calibri Light"/>
              </a:rPr>
              <a:t>har </a:t>
            </a:r>
            <a:r>
              <a:rPr sz="2050" b="0" spc="-10" dirty="0">
                <a:solidFill>
                  <a:srgbClr val="273347"/>
                </a:solidFill>
                <a:latin typeface="Calibri Light"/>
                <a:cs typeface="Calibri Light"/>
              </a:rPr>
              <a:t>på </a:t>
            </a:r>
            <a:r>
              <a:rPr sz="2050" b="0" spc="-25" dirty="0">
                <a:solidFill>
                  <a:srgbClr val="273347"/>
                </a:solidFill>
                <a:latin typeface="Calibri Light"/>
                <a:cs typeface="Calibri Light"/>
              </a:rPr>
              <a:t>uddannelsen. </a:t>
            </a:r>
            <a:r>
              <a:rPr sz="2050" b="0" spc="-10" dirty="0">
                <a:solidFill>
                  <a:srgbClr val="273347"/>
                </a:solidFill>
                <a:latin typeface="Calibri Light"/>
                <a:cs typeface="Calibri Light"/>
              </a:rPr>
              <a:t>Hvad </a:t>
            </a:r>
            <a:r>
              <a:rPr sz="2050" b="0" spc="-20" dirty="0">
                <a:solidFill>
                  <a:srgbClr val="273347"/>
                </a:solidFill>
                <a:latin typeface="Calibri Light"/>
                <a:cs typeface="Calibri Light"/>
              </a:rPr>
              <a:t>man </a:t>
            </a:r>
            <a:r>
              <a:rPr sz="2050" b="0" spc="-15" dirty="0">
                <a:solidFill>
                  <a:srgbClr val="273347"/>
                </a:solidFill>
                <a:latin typeface="Calibri Light"/>
                <a:cs typeface="Calibri Light"/>
              </a:rPr>
              <a:t> </a:t>
            </a:r>
            <a:r>
              <a:rPr sz="2050" b="0" spc="-50" dirty="0">
                <a:solidFill>
                  <a:srgbClr val="273347"/>
                </a:solidFill>
                <a:latin typeface="Calibri Light"/>
                <a:cs typeface="Calibri Light"/>
              </a:rPr>
              <a:t>lærer,</a:t>
            </a:r>
            <a:r>
              <a:rPr sz="2050" b="0" spc="180" dirty="0">
                <a:solidFill>
                  <a:srgbClr val="273347"/>
                </a:solidFill>
                <a:latin typeface="Calibri Light"/>
                <a:cs typeface="Calibri Light"/>
              </a:rPr>
              <a:t> </a:t>
            </a:r>
            <a:r>
              <a:rPr sz="2050" b="0" dirty="0">
                <a:solidFill>
                  <a:srgbClr val="273347"/>
                </a:solidFill>
                <a:latin typeface="Calibri Light"/>
                <a:cs typeface="Calibri Light"/>
              </a:rPr>
              <a:t>og</a:t>
            </a:r>
            <a:r>
              <a:rPr sz="2050" b="0" spc="185" dirty="0">
                <a:solidFill>
                  <a:srgbClr val="273347"/>
                </a:solidFill>
                <a:latin typeface="Calibri Light"/>
                <a:cs typeface="Calibri Light"/>
              </a:rPr>
              <a:t> </a:t>
            </a:r>
            <a:r>
              <a:rPr sz="2050" b="0" spc="-15" dirty="0">
                <a:solidFill>
                  <a:srgbClr val="273347"/>
                </a:solidFill>
                <a:latin typeface="Calibri Light"/>
                <a:cs typeface="Calibri Light"/>
              </a:rPr>
              <a:t>hvad</a:t>
            </a:r>
            <a:r>
              <a:rPr sz="2050" b="0" spc="185"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190" dirty="0">
                <a:solidFill>
                  <a:srgbClr val="273347"/>
                </a:solidFill>
                <a:latin typeface="Calibri Light"/>
                <a:cs typeface="Calibri Light"/>
              </a:rPr>
              <a:t> </a:t>
            </a:r>
            <a:r>
              <a:rPr sz="2050" b="0" spc="-15" dirty="0">
                <a:solidFill>
                  <a:srgbClr val="273347"/>
                </a:solidFill>
                <a:latin typeface="Calibri Light"/>
                <a:cs typeface="Calibri Light"/>
              </a:rPr>
              <a:t>kan</a:t>
            </a:r>
            <a:r>
              <a:rPr sz="2050" b="0" spc="190" dirty="0">
                <a:solidFill>
                  <a:srgbClr val="273347"/>
                </a:solidFill>
                <a:latin typeface="Calibri Light"/>
                <a:cs typeface="Calibri Light"/>
              </a:rPr>
              <a:t> </a:t>
            </a:r>
            <a:r>
              <a:rPr sz="2050" b="0" spc="-15" dirty="0">
                <a:solidFill>
                  <a:srgbClr val="273347"/>
                </a:solidFill>
                <a:latin typeface="Calibri Light"/>
                <a:cs typeface="Calibri Light"/>
              </a:rPr>
              <a:t>bruge</a:t>
            </a:r>
            <a:r>
              <a:rPr sz="2050" b="0" spc="185"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185" dirty="0">
                <a:solidFill>
                  <a:srgbClr val="273347"/>
                </a:solidFill>
                <a:latin typeface="Calibri Light"/>
                <a:cs typeface="Calibri Light"/>
              </a:rPr>
              <a:t> </a:t>
            </a:r>
            <a:r>
              <a:rPr sz="2050" b="0" spc="-15" dirty="0">
                <a:solidFill>
                  <a:srgbClr val="273347"/>
                </a:solidFill>
                <a:latin typeface="Calibri Light"/>
                <a:cs typeface="Calibri Light"/>
              </a:rPr>
              <a:t>til</a:t>
            </a:r>
            <a:r>
              <a:rPr sz="2050" b="0" spc="185" dirty="0">
                <a:solidFill>
                  <a:srgbClr val="273347"/>
                </a:solidFill>
                <a:latin typeface="Calibri Light"/>
                <a:cs typeface="Calibri Light"/>
              </a:rPr>
              <a:t> </a:t>
            </a:r>
            <a:r>
              <a:rPr sz="2050" b="0" spc="-20" dirty="0">
                <a:solidFill>
                  <a:srgbClr val="273347"/>
                </a:solidFill>
                <a:latin typeface="Calibri Light"/>
                <a:cs typeface="Calibri Light"/>
              </a:rPr>
              <a:t>videre</a:t>
            </a:r>
            <a:r>
              <a:rPr sz="2050" b="0" spc="185" dirty="0">
                <a:solidFill>
                  <a:srgbClr val="273347"/>
                </a:solidFill>
                <a:latin typeface="Calibri Light"/>
                <a:cs typeface="Calibri Light"/>
              </a:rPr>
              <a:t> </a:t>
            </a:r>
            <a:r>
              <a:rPr sz="2050" b="0" dirty="0">
                <a:solidFill>
                  <a:srgbClr val="273347"/>
                </a:solidFill>
                <a:latin typeface="Calibri Light"/>
                <a:cs typeface="Calibri Light"/>
              </a:rPr>
              <a:t>i</a:t>
            </a:r>
            <a:endParaRPr sz="2050">
              <a:latin typeface="Calibri Light"/>
              <a:cs typeface="Calibri Light"/>
            </a:endParaRPr>
          </a:p>
        </p:txBody>
      </p:sp>
      <p:sp>
        <p:nvSpPr>
          <p:cNvPr id="8" name="object 8"/>
          <p:cNvSpPr txBox="1"/>
          <p:nvPr/>
        </p:nvSpPr>
        <p:spPr>
          <a:xfrm>
            <a:off x="7651987" y="3838159"/>
            <a:ext cx="520065" cy="339725"/>
          </a:xfrm>
          <a:prstGeom prst="rect">
            <a:avLst/>
          </a:prstGeom>
        </p:spPr>
        <p:txBody>
          <a:bodyPr vert="horz" wrap="square" lIns="0" tIns="13970" rIns="0" bIns="0" rtlCol="0">
            <a:spAutoFit/>
          </a:bodyPr>
          <a:lstStyle/>
          <a:p>
            <a:pPr marL="12700">
              <a:lnSpc>
                <a:spcPct val="100000"/>
              </a:lnSpc>
              <a:spcBef>
                <a:spcPts val="110"/>
              </a:spcBef>
            </a:pPr>
            <a:r>
              <a:rPr sz="2050" b="0" spc="-35" dirty="0">
                <a:solidFill>
                  <a:srgbClr val="273347"/>
                </a:solidFill>
                <a:latin typeface="Calibri Light"/>
                <a:cs typeface="Calibri Light"/>
              </a:rPr>
              <a:t>l</a:t>
            </a:r>
            <a:r>
              <a:rPr sz="2050" b="0" spc="-15" dirty="0">
                <a:solidFill>
                  <a:srgbClr val="273347"/>
                </a:solidFill>
                <a:latin typeface="Calibri Light"/>
                <a:cs typeface="Calibri Light"/>
              </a:rPr>
              <a:t>i</a:t>
            </a:r>
            <a:r>
              <a:rPr sz="2050" b="0" spc="-35" dirty="0">
                <a:solidFill>
                  <a:srgbClr val="273347"/>
                </a:solidFill>
                <a:latin typeface="Calibri Light"/>
                <a:cs typeface="Calibri Light"/>
              </a:rPr>
              <a:t>v</a:t>
            </a:r>
            <a:r>
              <a:rPr sz="2050" b="0" spc="-25" dirty="0">
                <a:solidFill>
                  <a:srgbClr val="273347"/>
                </a:solidFill>
                <a:latin typeface="Calibri Light"/>
                <a:cs typeface="Calibri Light"/>
              </a:rPr>
              <a:t>et</a:t>
            </a:r>
            <a:r>
              <a:rPr sz="2050" b="0" dirty="0">
                <a:solidFill>
                  <a:srgbClr val="273347"/>
                </a:solidFill>
                <a:latin typeface="Calibri Light"/>
                <a:cs typeface="Calibri Light"/>
              </a:rPr>
              <a:t>.</a:t>
            </a:r>
            <a:endParaRPr sz="2050">
              <a:latin typeface="Calibri Light"/>
              <a:cs typeface="Calibri Light"/>
            </a:endParaRPr>
          </a:p>
        </p:txBody>
      </p:sp>
      <p:sp>
        <p:nvSpPr>
          <p:cNvPr id="9" name="object 9"/>
          <p:cNvSpPr txBox="1"/>
          <p:nvPr/>
        </p:nvSpPr>
        <p:spPr>
          <a:xfrm>
            <a:off x="7054948" y="994246"/>
            <a:ext cx="742315" cy="2149475"/>
          </a:xfrm>
          <a:prstGeom prst="rect">
            <a:avLst/>
          </a:prstGeom>
        </p:spPr>
        <p:txBody>
          <a:bodyPr vert="horz" wrap="square" lIns="0" tIns="16510" rIns="0" bIns="0" rtlCol="0">
            <a:spAutoFit/>
          </a:bodyPr>
          <a:lstStyle/>
          <a:p>
            <a:pPr marL="12700">
              <a:lnSpc>
                <a:spcPct val="100000"/>
              </a:lnSpc>
              <a:spcBef>
                <a:spcPts val="130"/>
              </a:spcBef>
            </a:pPr>
            <a:r>
              <a:rPr sz="13900" spc="10" dirty="0">
                <a:solidFill>
                  <a:srgbClr val="B39261"/>
                </a:solidFill>
                <a:latin typeface="Baskerville Old Face"/>
                <a:cs typeface="Baskerville Old Face"/>
              </a:rPr>
              <a:t>“</a:t>
            </a:r>
            <a:endParaRPr sz="13900">
              <a:latin typeface="Baskerville Old Face"/>
              <a:cs typeface="Baskerville Old Face"/>
            </a:endParaRPr>
          </a:p>
        </p:txBody>
      </p:sp>
      <p:sp>
        <p:nvSpPr>
          <p:cNvPr id="10" name="object 10"/>
          <p:cNvSpPr txBox="1">
            <a:spLocks noGrp="1"/>
          </p:cNvSpPr>
          <p:nvPr>
            <p:ph type="title"/>
          </p:nvPr>
        </p:nvSpPr>
        <p:spPr>
          <a:xfrm>
            <a:off x="1275218" y="686921"/>
            <a:ext cx="5334635" cy="628650"/>
          </a:xfrm>
          <a:prstGeom prst="rect">
            <a:avLst/>
          </a:prstGeom>
        </p:spPr>
        <p:txBody>
          <a:bodyPr vert="horz" wrap="square" lIns="0" tIns="13335" rIns="0" bIns="0" rtlCol="0">
            <a:spAutoFit/>
          </a:bodyPr>
          <a:lstStyle/>
          <a:p>
            <a:pPr marL="12700">
              <a:lnSpc>
                <a:spcPct val="100000"/>
              </a:lnSpc>
              <a:spcBef>
                <a:spcPts val="105"/>
              </a:spcBef>
            </a:pPr>
            <a:r>
              <a:rPr spc="-5" dirty="0">
                <a:solidFill>
                  <a:srgbClr val="A47D43"/>
                </a:solidFill>
              </a:rPr>
              <a:t>Informationssøgning</a:t>
            </a:r>
          </a:p>
        </p:txBody>
      </p:sp>
      <p:sp>
        <p:nvSpPr>
          <p:cNvPr id="11" name="object 11"/>
          <p:cNvSpPr txBox="1"/>
          <p:nvPr/>
        </p:nvSpPr>
        <p:spPr>
          <a:xfrm>
            <a:off x="14122995" y="282627"/>
            <a:ext cx="4674870" cy="1533525"/>
          </a:xfrm>
          <a:prstGeom prst="rect">
            <a:avLst/>
          </a:prstGeom>
        </p:spPr>
        <p:txBody>
          <a:bodyPr vert="horz" wrap="square" lIns="0" tIns="12065" rIns="0" bIns="0" rtlCol="0">
            <a:spAutoFit/>
          </a:bodyPr>
          <a:lstStyle/>
          <a:p>
            <a:pPr marL="12700">
              <a:lnSpc>
                <a:spcPts val="3960"/>
              </a:lnSpc>
              <a:spcBef>
                <a:spcPts val="95"/>
              </a:spcBef>
            </a:pPr>
            <a:r>
              <a:rPr sz="3300" b="0" spc="-10" dirty="0">
                <a:solidFill>
                  <a:srgbClr val="46515A"/>
                </a:solidFill>
                <a:latin typeface="Calibri Light"/>
                <a:cs typeface="Calibri Light"/>
              </a:rPr>
              <a:t>Søger</a:t>
            </a:r>
            <a:r>
              <a:rPr sz="3300" b="0" spc="-15" dirty="0">
                <a:solidFill>
                  <a:srgbClr val="46515A"/>
                </a:solidFill>
                <a:latin typeface="Calibri Light"/>
                <a:cs typeface="Calibri Light"/>
              </a:rPr>
              <a:t> </a:t>
            </a:r>
            <a:r>
              <a:rPr sz="3300" b="0" spc="-20" dirty="0">
                <a:solidFill>
                  <a:srgbClr val="46515A"/>
                </a:solidFill>
                <a:latin typeface="Calibri Light"/>
                <a:cs typeface="Calibri Light"/>
              </a:rPr>
              <a:t>information</a:t>
            </a:r>
            <a:r>
              <a:rPr sz="3300" b="0" spc="-5" dirty="0">
                <a:solidFill>
                  <a:srgbClr val="46515A"/>
                </a:solidFill>
                <a:latin typeface="Calibri Light"/>
                <a:cs typeface="Calibri Light"/>
              </a:rPr>
              <a:t> på</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ug.dk.</a:t>
            </a:r>
            <a:endParaRPr sz="3300">
              <a:latin typeface="Calibri Light"/>
              <a:cs typeface="Calibri Light"/>
            </a:endParaRPr>
          </a:p>
          <a:p>
            <a:pPr marL="12700" marR="1847214">
              <a:lnSpc>
                <a:spcPts val="3960"/>
              </a:lnSpc>
              <a:spcBef>
                <a:spcPts val="95"/>
              </a:spcBef>
            </a:pPr>
            <a:r>
              <a:rPr sz="3300" b="0" spc="-20" dirty="0">
                <a:solidFill>
                  <a:srgbClr val="46515A"/>
                </a:solidFill>
                <a:latin typeface="Calibri Light"/>
                <a:cs typeface="Calibri Light"/>
              </a:rPr>
              <a:t>Introduceret </a:t>
            </a:r>
            <a:r>
              <a:rPr sz="3300" b="0" spc="-15" dirty="0">
                <a:solidFill>
                  <a:srgbClr val="46515A"/>
                </a:solidFill>
                <a:latin typeface="Calibri Light"/>
                <a:cs typeface="Calibri Light"/>
              </a:rPr>
              <a:t>af </a:t>
            </a:r>
            <a:r>
              <a:rPr sz="3300" b="0" spc="-10" dirty="0">
                <a:solidFill>
                  <a:srgbClr val="46515A"/>
                </a:solidFill>
                <a:latin typeface="Calibri Light"/>
                <a:cs typeface="Calibri Light"/>
              </a:rPr>
              <a:t> </a:t>
            </a:r>
            <a:r>
              <a:rPr sz="3300" b="0" spc="-15" dirty="0">
                <a:solidFill>
                  <a:srgbClr val="46515A"/>
                </a:solidFill>
                <a:latin typeface="Calibri Light"/>
                <a:cs typeface="Calibri Light"/>
              </a:rPr>
              <a:t>uu-vejledningen.</a:t>
            </a:r>
            <a:endParaRPr sz="3300">
              <a:latin typeface="Calibri Light"/>
              <a:cs typeface="Calibri Light"/>
            </a:endParaRPr>
          </a:p>
        </p:txBody>
      </p:sp>
      <p:sp>
        <p:nvSpPr>
          <p:cNvPr id="12" name="object 12"/>
          <p:cNvSpPr txBox="1"/>
          <p:nvPr/>
        </p:nvSpPr>
        <p:spPr>
          <a:xfrm>
            <a:off x="14122995" y="2293037"/>
            <a:ext cx="5150485" cy="2538730"/>
          </a:xfrm>
          <a:prstGeom prst="rect">
            <a:avLst/>
          </a:prstGeom>
        </p:spPr>
        <p:txBody>
          <a:bodyPr vert="horz" wrap="square" lIns="0" tIns="12065" rIns="0" bIns="0" rtlCol="0">
            <a:spAutoFit/>
          </a:bodyPr>
          <a:lstStyle/>
          <a:p>
            <a:pPr marL="12700" marR="5080">
              <a:lnSpc>
                <a:spcPct val="100000"/>
              </a:lnSpc>
              <a:spcBef>
                <a:spcPts val="95"/>
              </a:spcBef>
            </a:pPr>
            <a:r>
              <a:rPr sz="3300" b="0" spc="-5" dirty="0">
                <a:solidFill>
                  <a:srgbClr val="46515A"/>
                </a:solidFill>
                <a:latin typeface="Calibri Light"/>
                <a:cs typeface="Calibri Light"/>
              </a:rPr>
              <a:t>Der </a:t>
            </a:r>
            <a:r>
              <a:rPr sz="3300" b="0" spc="-10" dirty="0">
                <a:solidFill>
                  <a:srgbClr val="46515A"/>
                </a:solidFill>
                <a:latin typeface="Calibri Light"/>
                <a:cs typeface="Calibri Light"/>
              </a:rPr>
              <a:t>søges </a:t>
            </a:r>
            <a:r>
              <a:rPr sz="3300" b="0" spc="-15" dirty="0">
                <a:solidFill>
                  <a:srgbClr val="46515A"/>
                </a:solidFill>
                <a:latin typeface="Calibri Light"/>
                <a:cs typeface="Calibri Light"/>
              </a:rPr>
              <a:t>generelt begrænset </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på</a:t>
            </a:r>
            <a:r>
              <a:rPr sz="3300" b="0" spc="-10" dirty="0">
                <a:solidFill>
                  <a:srgbClr val="46515A"/>
                </a:solidFill>
                <a:latin typeface="Calibri Light"/>
                <a:cs typeface="Calibri Light"/>
              </a:rPr>
              <a:t> </a:t>
            </a:r>
            <a:r>
              <a:rPr sz="3300" b="0" spc="-15" dirty="0">
                <a:solidFill>
                  <a:srgbClr val="46515A"/>
                </a:solidFill>
                <a:latin typeface="Calibri Light"/>
                <a:cs typeface="Calibri Light"/>
              </a:rPr>
              <a:t>eget</a:t>
            </a:r>
            <a:r>
              <a:rPr sz="3300" b="0" spc="-5" dirty="0">
                <a:solidFill>
                  <a:srgbClr val="46515A"/>
                </a:solidFill>
                <a:latin typeface="Calibri Light"/>
                <a:cs typeface="Calibri Light"/>
              </a:rPr>
              <a:t> </a:t>
            </a:r>
            <a:r>
              <a:rPr sz="3300" b="0" spc="-40" dirty="0">
                <a:solidFill>
                  <a:srgbClr val="46515A"/>
                </a:solidFill>
                <a:latin typeface="Calibri Light"/>
                <a:cs typeface="Calibri Light"/>
              </a:rPr>
              <a:t>initiativ.</a:t>
            </a:r>
            <a:r>
              <a:rPr sz="3300" b="0" spc="-5" dirty="0">
                <a:solidFill>
                  <a:srgbClr val="46515A"/>
                </a:solidFill>
                <a:latin typeface="Calibri Light"/>
                <a:cs typeface="Calibri Light"/>
              </a:rPr>
              <a:t> </a:t>
            </a:r>
            <a:r>
              <a:rPr sz="3300" b="0" spc="-15" dirty="0">
                <a:solidFill>
                  <a:srgbClr val="46515A"/>
                </a:solidFill>
                <a:latin typeface="Calibri Light"/>
                <a:cs typeface="Calibri Light"/>
              </a:rPr>
              <a:t>Mest</a:t>
            </a:r>
            <a:r>
              <a:rPr sz="3300" b="0" spc="-10" dirty="0">
                <a:solidFill>
                  <a:srgbClr val="46515A"/>
                </a:solidFill>
                <a:latin typeface="Calibri Light"/>
                <a:cs typeface="Calibri Light"/>
              </a:rPr>
              <a:t> </a:t>
            </a:r>
            <a:r>
              <a:rPr sz="3300" b="0" spc="-35" dirty="0">
                <a:solidFill>
                  <a:srgbClr val="46515A"/>
                </a:solidFill>
                <a:latin typeface="Calibri Light"/>
                <a:cs typeface="Calibri Light"/>
              </a:rPr>
              <a:t>for</a:t>
            </a:r>
            <a:r>
              <a:rPr sz="3300" b="0" spc="-10" dirty="0">
                <a:solidFill>
                  <a:srgbClr val="46515A"/>
                </a:solidFill>
                <a:latin typeface="Calibri Light"/>
                <a:cs typeface="Calibri Light"/>
              </a:rPr>
              <a:t> </a:t>
            </a:r>
            <a:r>
              <a:rPr sz="3300" b="0" spc="-20" dirty="0">
                <a:solidFill>
                  <a:srgbClr val="46515A"/>
                </a:solidFill>
                <a:latin typeface="Calibri Light"/>
                <a:cs typeface="Calibri Light"/>
              </a:rPr>
              <a:t>at</a:t>
            </a:r>
            <a:r>
              <a:rPr sz="3300" b="0" spc="-5" dirty="0">
                <a:solidFill>
                  <a:srgbClr val="46515A"/>
                </a:solidFill>
                <a:latin typeface="Calibri Light"/>
                <a:cs typeface="Calibri Light"/>
              </a:rPr>
              <a:t> </a:t>
            </a:r>
            <a:r>
              <a:rPr sz="3300" b="0" spc="-45" dirty="0">
                <a:solidFill>
                  <a:srgbClr val="46515A"/>
                </a:solidFill>
                <a:latin typeface="Calibri Light"/>
                <a:cs typeface="Calibri Light"/>
              </a:rPr>
              <a:t>af- </a:t>
            </a:r>
            <a:r>
              <a:rPr sz="3300" b="0" spc="-735" dirty="0">
                <a:solidFill>
                  <a:srgbClr val="46515A"/>
                </a:solidFill>
                <a:latin typeface="Calibri Light"/>
                <a:cs typeface="Calibri Light"/>
              </a:rPr>
              <a:t> </a:t>
            </a:r>
            <a:r>
              <a:rPr sz="3300" b="0" spc="-5" dirty="0">
                <a:solidFill>
                  <a:srgbClr val="46515A"/>
                </a:solidFill>
                <a:latin typeface="Calibri Light"/>
                <a:cs typeface="Calibri Light"/>
              </a:rPr>
              <a:t>eller </a:t>
            </a:r>
            <a:r>
              <a:rPr sz="3300" b="0" spc="-30" dirty="0">
                <a:solidFill>
                  <a:srgbClr val="46515A"/>
                </a:solidFill>
                <a:latin typeface="Calibri Light"/>
                <a:cs typeface="Calibri Light"/>
              </a:rPr>
              <a:t>bekræfte </a:t>
            </a:r>
            <a:r>
              <a:rPr sz="3300" b="0" spc="-15" dirty="0">
                <a:solidFill>
                  <a:srgbClr val="46515A"/>
                </a:solidFill>
                <a:latin typeface="Calibri Light"/>
                <a:cs typeface="Calibri Light"/>
              </a:rPr>
              <a:t>informationer </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eller </a:t>
            </a:r>
            <a:r>
              <a:rPr sz="3300" b="0" spc="-15" dirty="0">
                <a:solidFill>
                  <a:srgbClr val="46515A"/>
                </a:solidFill>
                <a:latin typeface="Calibri Light"/>
                <a:cs typeface="Calibri Light"/>
              </a:rPr>
              <a:t>antagelser </a:t>
            </a:r>
            <a:r>
              <a:rPr sz="3300" b="0" spc="-5" dirty="0">
                <a:solidFill>
                  <a:srgbClr val="46515A"/>
                </a:solidFill>
                <a:latin typeface="Calibri Light"/>
                <a:cs typeface="Calibri Light"/>
              </a:rPr>
              <a:t>om </a:t>
            </a:r>
            <a:r>
              <a:rPr sz="3300" b="0" dirty="0">
                <a:solidFill>
                  <a:srgbClr val="46515A"/>
                </a:solidFill>
                <a:latin typeface="Calibri Light"/>
                <a:cs typeface="Calibri Light"/>
              </a:rPr>
              <a:t>gymnasie- </a:t>
            </a:r>
            <a:r>
              <a:rPr sz="3300" b="0" spc="-735" dirty="0">
                <a:solidFill>
                  <a:srgbClr val="46515A"/>
                </a:solidFill>
                <a:latin typeface="Calibri Light"/>
                <a:cs typeface="Calibri Light"/>
              </a:rPr>
              <a:t> </a:t>
            </a:r>
            <a:r>
              <a:rPr sz="3300" b="0" spc="-15" dirty="0">
                <a:solidFill>
                  <a:srgbClr val="46515A"/>
                </a:solidFill>
                <a:latin typeface="Calibri Light"/>
                <a:cs typeface="Calibri Light"/>
              </a:rPr>
              <a:t>retningens</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indhold.</a:t>
            </a:r>
            <a:endParaRPr sz="3300">
              <a:latin typeface="Calibri Light"/>
              <a:cs typeface="Calibri Light"/>
            </a:endParaRPr>
          </a:p>
        </p:txBody>
      </p:sp>
      <p:sp>
        <p:nvSpPr>
          <p:cNvPr id="13" name="object 13"/>
          <p:cNvSpPr txBox="1"/>
          <p:nvPr/>
        </p:nvSpPr>
        <p:spPr>
          <a:xfrm>
            <a:off x="14122995" y="5308653"/>
            <a:ext cx="5168900" cy="2035810"/>
          </a:xfrm>
          <a:prstGeom prst="rect">
            <a:avLst/>
          </a:prstGeom>
        </p:spPr>
        <p:txBody>
          <a:bodyPr vert="horz" wrap="square" lIns="0" tIns="12065" rIns="0" bIns="0" rtlCol="0">
            <a:spAutoFit/>
          </a:bodyPr>
          <a:lstStyle/>
          <a:p>
            <a:pPr marL="12700" marR="5080">
              <a:lnSpc>
                <a:spcPct val="100000"/>
              </a:lnSpc>
              <a:spcBef>
                <a:spcPts val="95"/>
              </a:spcBef>
            </a:pPr>
            <a:r>
              <a:rPr sz="3300" b="0" spc="-25" dirty="0">
                <a:solidFill>
                  <a:srgbClr val="46515A"/>
                </a:solidFill>
                <a:latin typeface="Calibri Light"/>
                <a:cs typeface="Calibri Light"/>
              </a:rPr>
              <a:t>Forældre</a:t>
            </a:r>
            <a:r>
              <a:rPr sz="3300" b="0" spc="-15" dirty="0">
                <a:solidFill>
                  <a:srgbClr val="46515A"/>
                </a:solidFill>
                <a:latin typeface="Calibri Light"/>
                <a:cs typeface="Calibri Light"/>
              </a:rPr>
              <a:t> </a:t>
            </a:r>
            <a:r>
              <a:rPr sz="3300" b="0" spc="-5" dirty="0">
                <a:solidFill>
                  <a:srgbClr val="46515A"/>
                </a:solidFill>
                <a:latin typeface="Calibri Light"/>
                <a:cs typeface="Calibri Light"/>
              </a:rPr>
              <a:t>hjælper</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med</a:t>
            </a:r>
            <a:r>
              <a:rPr sz="3300" b="0" spc="-15" dirty="0">
                <a:solidFill>
                  <a:srgbClr val="46515A"/>
                </a:solidFill>
                <a:latin typeface="Calibri Light"/>
                <a:cs typeface="Calibri Light"/>
              </a:rPr>
              <a:t> </a:t>
            </a:r>
            <a:r>
              <a:rPr sz="3300" b="0" spc="-25" dirty="0">
                <a:solidFill>
                  <a:srgbClr val="46515A"/>
                </a:solidFill>
                <a:latin typeface="Calibri Light"/>
                <a:cs typeface="Calibri Light"/>
              </a:rPr>
              <a:t>at</a:t>
            </a:r>
            <a:r>
              <a:rPr sz="3300" b="0" spc="-10" dirty="0">
                <a:solidFill>
                  <a:srgbClr val="46515A"/>
                </a:solidFill>
                <a:latin typeface="Calibri Light"/>
                <a:cs typeface="Calibri Light"/>
              </a:rPr>
              <a:t> finde </a:t>
            </a:r>
            <a:r>
              <a:rPr sz="3300" b="0" spc="-730" dirty="0">
                <a:solidFill>
                  <a:srgbClr val="46515A"/>
                </a:solidFill>
                <a:latin typeface="Calibri Light"/>
                <a:cs typeface="Calibri Light"/>
              </a:rPr>
              <a:t> </a:t>
            </a:r>
            <a:r>
              <a:rPr sz="3300" b="0" spc="-40" dirty="0">
                <a:solidFill>
                  <a:srgbClr val="46515A"/>
                </a:solidFill>
                <a:latin typeface="Calibri Light"/>
                <a:cs typeface="Calibri Light"/>
              </a:rPr>
              <a:t>informationer,</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men</a:t>
            </a:r>
            <a:r>
              <a:rPr sz="3300" b="0" spc="-15" dirty="0">
                <a:solidFill>
                  <a:srgbClr val="46515A"/>
                </a:solidFill>
                <a:latin typeface="Calibri Light"/>
                <a:cs typeface="Calibri Light"/>
              </a:rPr>
              <a:t> </a:t>
            </a:r>
            <a:r>
              <a:rPr sz="3300" b="0" spc="-30" dirty="0">
                <a:solidFill>
                  <a:srgbClr val="46515A"/>
                </a:solidFill>
                <a:latin typeface="Calibri Light"/>
                <a:cs typeface="Calibri Light"/>
              </a:rPr>
              <a:t>målrettet </a:t>
            </a:r>
            <a:r>
              <a:rPr sz="3300" b="0" spc="-25" dirty="0">
                <a:solidFill>
                  <a:srgbClr val="46515A"/>
                </a:solidFill>
                <a:latin typeface="Calibri Light"/>
                <a:cs typeface="Calibri Light"/>
              </a:rPr>
              <a:t> bestemte</a:t>
            </a:r>
            <a:r>
              <a:rPr sz="3300" b="0" spc="-5" dirty="0">
                <a:solidFill>
                  <a:srgbClr val="46515A"/>
                </a:solidFill>
                <a:latin typeface="Calibri Light"/>
                <a:cs typeface="Calibri Light"/>
              </a:rPr>
              <a:t> uddannelser</a:t>
            </a:r>
            <a:r>
              <a:rPr sz="3300" b="0" dirty="0">
                <a:solidFill>
                  <a:srgbClr val="46515A"/>
                </a:solidFill>
                <a:latin typeface="Calibri Light"/>
                <a:cs typeface="Calibri Light"/>
              </a:rPr>
              <a:t> </a:t>
            </a:r>
            <a:r>
              <a:rPr sz="3300" b="0" spc="-10" dirty="0">
                <a:solidFill>
                  <a:srgbClr val="46515A"/>
                </a:solidFill>
                <a:latin typeface="Calibri Light"/>
                <a:cs typeface="Calibri Light"/>
              </a:rPr>
              <a:t>eller </a:t>
            </a:r>
            <a:r>
              <a:rPr sz="3300" b="0" spc="-5" dirty="0">
                <a:solidFill>
                  <a:srgbClr val="46515A"/>
                </a:solidFill>
                <a:latin typeface="Calibri Light"/>
                <a:cs typeface="Calibri Light"/>
              </a:rPr>
              <a:t> </a:t>
            </a:r>
            <a:r>
              <a:rPr sz="3300" b="0" spc="-50" dirty="0">
                <a:solidFill>
                  <a:srgbClr val="46515A"/>
                </a:solidFill>
                <a:latin typeface="Calibri Light"/>
                <a:cs typeface="Calibri Light"/>
              </a:rPr>
              <a:t>retninger.</a:t>
            </a:r>
            <a:endParaRPr sz="3300">
              <a:latin typeface="Calibri Light"/>
              <a:cs typeface="Calibri Light"/>
            </a:endParaRPr>
          </a:p>
        </p:txBody>
      </p:sp>
      <p:sp>
        <p:nvSpPr>
          <p:cNvPr id="14" name="object 14"/>
          <p:cNvSpPr txBox="1"/>
          <p:nvPr/>
        </p:nvSpPr>
        <p:spPr>
          <a:xfrm>
            <a:off x="14122995" y="7821665"/>
            <a:ext cx="5026025" cy="3041015"/>
          </a:xfrm>
          <a:prstGeom prst="rect">
            <a:avLst/>
          </a:prstGeom>
        </p:spPr>
        <p:txBody>
          <a:bodyPr vert="horz" wrap="square" lIns="0" tIns="12065" rIns="0" bIns="0" rtlCol="0">
            <a:spAutoFit/>
          </a:bodyPr>
          <a:lstStyle/>
          <a:p>
            <a:pPr marL="12700" marR="5080">
              <a:lnSpc>
                <a:spcPct val="100000"/>
              </a:lnSpc>
              <a:spcBef>
                <a:spcPts val="95"/>
              </a:spcBef>
            </a:pPr>
            <a:r>
              <a:rPr sz="3300" b="0" spc="-15" dirty="0">
                <a:solidFill>
                  <a:srgbClr val="46515A"/>
                </a:solidFill>
                <a:latin typeface="Calibri Light"/>
                <a:cs typeface="Calibri Light"/>
              </a:rPr>
              <a:t>Informationsøgning</a:t>
            </a:r>
            <a:r>
              <a:rPr sz="3300" b="0" spc="-5" dirty="0">
                <a:solidFill>
                  <a:srgbClr val="46515A"/>
                </a:solidFill>
                <a:latin typeface="Calibri Light"/>
                <a:cs typeface="Calibri Light"/>
              </a:rPr>
              <a:t> </a:t>
            </a:r>
            <a:r>
              <a:rPr sz="3300" b="0" spc="-35" dirty="0">
                <a:solidFill>
                  <a:srgbClr val="46515A"/>
                </a:solidFill>
                <a:latin typeface="Calibri Light"/>
                <a:cs typeface="Calibri Light"/>
              </a:rPr>
              <a:t>sker</a:t>
            </a:r>
            <a:r>
              <a:rPr sz="3300" b="0" spc="-10" dirty="0">
                <a:solidFill>
                  <a:srgbClr val="46515A"/>
                </a:solidFill>
                <a:latin typeface="Calibri Light"/>
                <a:cs typeface="Calibri Light"/>
              </a:rPr>
              <a:t> </a:t>
            </a:r>
            <a:r>
              <a:rPr sz="3300" b="0" spc="-30" dirty="0">
                <a:solidFill>
                  <a:srgbClr val="46515A"/>
                </a:solidFill>
                <a:latin typeface="Calibri Light"/>
                <a:cs typeface="Calibri Light"/>
              </a:rPr>
              <a:t>ikke</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i </a:t>
            </a:r>
            <a:r>
              <a:rPr sz="3300" b="0" spc="-730" dirty="0">
                <a:solidFill>
                  <a:srgbClr val="46515A"/>
                </a:solidFill>
                <a:latin typeface="Calibri Light"/>
                <a:cs typeface="Calibri Light"/>
              </a:rPr>
              <a:t> </a:t>
            </a:r>
            <a:r>
              <a:rPr sz="3300" b="0" spc="-20" dirty="0">
                <a:solidFill>
                  <a:srgbClr val="46515A"/>
                </a:solidFill>
                <a:latin typeface="Calibri Light"/>
                <a:cs typeface="Calibri Light"/>
              </a:rPr>
              <a:t>udpræget</a:t>
            </a:r>
            <a:r>
              <a:rPr sz="3300" b="0" spc="-5" dirty="0">
                <a:solidFill>
                  <a:srgbClr val="46515A"/>
                </a:solidFill>
                <a:latin typeface="Calibri Light"/>
                <a:cs typeface="Calibri Light"/>
              </a:rPr>
              <a:t> </a:t>
            </a:r>
            <a:r>
              <a:rPr sz="3300" b="0" spc="-20" dirty="0">
                <a:solidFill>
                  <a:srgbClr val="46515A"/>
                </a:solidFill>
                <a:latin typeface="Calibri Light"/>
                <a:cs typeface="Calibri Light"/>
              </a:rPr>
              <a:t>grad</a:t>
            </a:r>
            <a:r>
              <a:rPr sz="3300" b="0" spc="-5" dirty="0">
                <a:solidFill>
                  <a:srgbClr val="46515A"/>
                </a:solidFill>
                <a:latin typeface="Calibri Light"/>
                <a:cs typeface="Calibri Light"/>
              </a:rPr>
              <a:t> på SoMe. </a:t>
            </a:r>
            <a:r>
              <a:rPr sz="3300" b="0" spc="-10" dirty="0">
                <a:solidFill>
                  <a:srgbClr val="46515A"/>
                </a:solidFill>
                <a:latin typeface="Calibri Light"/>
                <a:cs typeface="Calibri Light"/>
              </a:rPr>
              <a:t>Det </a:t>
            </a:r>
            <a:r>
              <a:rPr sz="3300" b="0" spc="-5" dirty="0">
                <a:solidFill>
                  <a:srgbClr val="46515A"/>
                </a:solidFill>
                <a:latin typeface="Calibri Light"/>
                <a:cs typeface="Calibri Light"/>
              </a:rPr>
              <a:t> </a:t>
            </a:r>
            <a:r>
              <a:rPr sz="3300" b="0" spc="-65" dirty="0">
                <a:solidFill>
                  <a:srgbClr val="46515A"/>
                </a:solidFill>
                <a:latin typeface="Calibri Light"/>
                <a:cs typeface="Calibri Light"/>
              </a:rPr>
              <a:t>fænger,</a:t>
            </a:r>
            <a:r>
              <a:rPr sz="3300" b="0" spc="-5" dirty="0">
                <a:solidFill>
                  <a:srgbClr val="46515A"/>
                </a:solidFill>
                <a:latin typeface="Calibri Light"/>
                <a:cs typeface="Calibri Light"/>
              </a:rPr>
              <a:t> når</a:t>
            </a:r>
            <a:r>
              <a:rPr sz="3300" b="0" dirty="0">
                <a:solidFill>
                  <a:srgbClr val="46515A"/>
                </a:solidFill>
                <a:latin typeface="Calibri Light"/>
                <a:cs typeface="Calibri Light"/>
              </a:rPr>
              <a:t> </a:t>
            </a:r>
            <a:r>
              <a:rPr sz="3300" b="0" spc="-5" dirty="0">
                <a:solidFill>
                  <a:srgbClr val="46515A"/>
                </a:solidFill>
                <a:latin typeface="Calibri Light"/>
                <a:cs typeface="Calibri Light"/>
              </a:rPr>
              <a:t>der </a:t>
            </a:r>
            <a:r>
              <a:rPr sz="3300" b="0" spc="-15" dirty="0">
                <a:solidFill>
                  <a:srgbClr val="46515A"/>
                </a:solidFill>
                <a:latin typeface="Calibri Light"/>
                <a:cs typeface="Calibri Light"/>
              </a:rPr>
              <a:t>opleves </a:t>
            </a:r>
            <a:r>
              <a:rPr sz="3300" b="0" spc="-10" dirty="0">
                <a:solidFill>
                  <a:srgbClr val="46515A"/>
                </a:solidFill>
                <a:latin typeface="Calibri Light"/>
                <a:cs typeface="Calibri Light"/>
              </a:rPr>
              <a:t> </a:t>
            </a:r>
            <a:r>
              <a:rPr sz="3300" b="0" spc="-15" dirty="0">
                <a:solidFill>
                  <a:srgbClr val="46515A"/>
                </a:solidFill>
                <a:latin typeface="Calibri Light"/>
                <a:cs typeface="Calibri Light"/>
              </a:rPr>
              <a:t>aktivitet.</a:t>
            </a:r>
            <a:r>
              <a:rPr sz="3300" b="0" spc="-5" dirty="0">
                <a:solidFill>
                  <a:srgbClr val="46515A"/>
                </a:solidFill>
                <a:latin typeface="Calibri Light"/>
                <a:cs typeface="Calibri Light"/>
              </a:rPr>
              <a:t> </a:t>
            </a:r>
            <a:r>
              <a:rPr sz="3300" b="0" spc="-15" dirty="0">
                <a:solidFill>
                  <a:srgbClr val="46515A"/>
                </a:solidFill>
                <a:latin typeface="Calibri Light"/>
                <a:cs typeface="Calibri Light"/>
              </a:rPr>
              <a:t>Elevfortællinger</a:t>
            </a:r>
            <a:r>
              <a:rPr sz="3300" b="0" spc="-10" dirty="0">
                <a:solidFill>
                  <a:srgbClr val="46515A"/>
                </a:solidFill>
                <a:latin typeface="Calibri Light"/>
                <a:cs typeface="Calibri Light"/>
              </a:rPr>
              <a:t> og </a:t>
            </a:r>
            <a:r>
              <a:rPr sz="3300" b="0" spc="-5" dirty="0">
                <a:solidFill>
                  <a:srgbClr val="46515A"/>
                </a:solidFill>
                <a:latin typeface="Calibri Light"/>
                <a:cs typeface="Calibri Light"/>
              </a:rPr>
              <a:t> sociale </a:t>
            </a:r>
            <a:r>
              <a:rPr sz="3300" b="0" spc="-20" dirty="0">
                <a:solidFill>
                  <a:srgbClr val="46515A"/>
                </a:solidFill>
                <a:latin typeface="Calibri Light"/>
                <a:cs typeface="Calibri Light"/>
              </a:rPr>
              <a:t>arrangementer</a:t>
            </a:r>
            <a:r>
              <a:rPr sz="3300" b="0" spc="-5" dirty="0">
                <a:solidFill>
                  <a:srgbClr val="46515A"/>
                </a:solidFill>
                <a:latin typeface="Calibri Light"/>
                <a:cs typeface="Calibri Light"/>
              </a:rPr>
              <a:t> er </a:t>
            </a:r>
            <a:r>
              <a:rPr sz="3300" b="0" spc="-10" dirty="0">
                <a:solidFill>
                  <a:srgbClr val="46515A"/>
                </a:solidFill>
                <a:latin typeface="Calibri Light"/>
                <a:cs typeface="Calibri Light"/>
              </a:rPr>
              <a:t>det </a:t>
            </a:r>
            <a:r>
              <a:rPr sz="3300" b="0" spc="-5" dirty="0">
                <a:solidFill>
                  <a:srgbClr val="46515A"/>
                </a:solidFill>
                <a:latin typeface="Calibri Light"/>
                <a:cs typeface="Calibri Light"/>
              </a:rPr>
              <a:t> </a:t>
            </a:r>
            <a:r>
              <a:rPr sz="3300" b="0" spc="-20" dirty="0">
                <a:solidFill>
                  <a:srgbClr val="46515A"/>
                </a:solidFill>
                <a:latin typeface="Calibri Light"/>
                <a:cs typeface="Calibri Light"/>
              </a:rPr>
              <a:t>interessante.</a:t>
            </a:r>
            <a:endParaRPr sz="3300">
              <a:latin typeface="Calibri Light"/>
              <a:cs typeface="Calibri Light"/>
            </a:endParaRPr>
          </a:p>
        </p:txBody>
      </p:sp>
      <p:grpSp>
        <p:nvGrpSpPr>
          <p:cNvPr id="15" name="object 15"/>
          <p:cNvGrpSpPr/>
          <p:nvPr/>
        </p:nvGrpSpPr>
        <p:grpSpPr>
          <a:xfrm>
            <a:off x="1086542" y="1650965"/>
            <a:ext cx="12389485" cy="6320155"/>
            <a:chOff x="1086542" y="1650965"/>
            <a:chExt cx="12389485" cy="6320155"/>
          </a:xfrm>
        </p:grpSpPr>
        <p:sp>
          <p:nvSpPr>
            <p:cNvPr id="16" name="object 16"/>
            <p:cNvSpPr/>
            <p:nvPr/>
          </p:nvSpPr>
          <p:spPr>
            <a:xfrm>
              <a:off x="1271879" y="1650967"/>
              <a:ext cx="12146915" cy="6312535"/>
            </a:xfrm>
            <a:custGeom>
              <a:avLst/>
              <a:gdLst/>
              <a:ahLst/>
              <a:cxnLst/>
              <a:rect l="l" t="t" r="r" b="b"/>
              <a:pathLst>
                <a:path w="12146915" h="6312534">
                  <a:moveTo>
                    <a:pt x="365620" y="0"/>
                  </a:moveTo>
                  <a:lnTo>
                    <a:pt x="0" y="0"/>
                  </a:lnTo>
                  <a:lnTo>
                    <a:pt x="0" y="6311963"/>
                  </a:lnTo>
                  <a:lnTo>
                    <a:pt x="365620" y="6311963"/>
                  </a:lnTo>
                  <a:lnTo>
                    <a:pt x="365620" y="0"/>
                  </a:lnTo>
                  <a:close/>
                </a:path>
                <a:path w="12146915" h="6312534">
                  <a:moveTo>
                    <a:pt x="1101928" y="2125141"/>
                  </a:moveTo>
                  <a:lnTo>
                    <a:pt x="736320" y="2125141"/>
                  </a:lnTo>
                  <a:lnTo>
                    <a:pt x="736320" y="6311963"/>
                  </a:lnTo>
                  <a:lnTo>
                    <a:pt x="1101928" y="6311963"/>
                  </a:lnTo>
                  <a:lnTo>
                    <a:pt x="1101928" y="2125141"/>
                  </a:lnTo>
                  <a:close/>
                </a:path>
                <a:path w="12146915" h="6312534">
                  <a:moveTo>
                    <a:pt x="1838236" y="2602484"/>
                  </a:moveTo>
                  <a:lnTo>
                    <a:pt x="1472628" y="2602484"/>
                  </a:lnTo>
                  <a:lnTo>
                    <a:pt x="1472628" y="6311963"/>
                  </a:lnTo>
                  <a:lnTo>
                    <a:pt x="1838236" y="6311963"/>
                  </a:lnTo>
                  <a:lnTo>
                    <a:pt x="1838236" y="2602484"/>
                  </a:lnTo>
                  <a:close/>
                </a:path>
                <a:path w="12146915" h="6312534">
                  <a:moveTo>
                    <a:pt x="2574556" y="3493668"/>
                  </a:moveTo>
                  <a:lnTo>
                    <a:pt x="2208936" y="3493668"/>
                  </a:lnTo>
                  <a:lnTo>
                    <a:pt x="2208936" y="6311963"/>
                  </a:lnTo>
                  <a:lnTo>
                    <a:pt x="2574556" y="6311963"/>
                  </a:lnTo>
                  <a:lnTo>
                    <a:pt x="2574556" y="3493668"/>
                  </a:lnTo>
                  <a:close/>
                </a:path>
                <a:path w="12146915" h="6312534">
                  <a:moveTo>
                    <a:pt x="3310852" y="4169041"/>
                  </a:moveTo>
                  <a:lnTo>
                    <a:pt x="2945244" y="4169041"/>
                  </a:lnTo>
                  <a:lnTo>
                    <a:pt x="2945244" y="6311963"/>
                  </a:lnTo>
                  <a:lnTo>
                    <a:pt x="3310852" y="6311963"/>
                  </a:lnTo>
                  <a:lnTo>
                    <a:pt x="3310852" y="4169041"/>
                  </a:lnTo>
                  <a:close/>
                </a:path>
                <a:path w="12146915" h="6312534">
                  <a:moveTo>
                    <a:pt x="4047172" y="4704766"/>
                  </a:moveTo>
                  <a:lnTo>
                    <a:pt x="3681552" y="4704766"/>
                  </a:lnTo>
                  <a:lnTo>
                    <a:pt x="3681552" y="6311963"/>
                  </a:lnTo>
                  <a:lnTo>
                    <a:pt x="4047172" y="6311963"/>
                  </a:lnTo>
                  <a:lnTo>
                    <a:pt x="4047172" y="4704766"/>
                  </a:lnTo>
                  <a:close/>
                </a:path>
                <a:path w="12146915" h="6312534">
                  <a:moveTo>
                    <a:pt x="4783480" y="4760633"/>
                  </a:moveTo>
                  <a:lnTo>
                    <a:pt x="4417873" y="4760633"/>
                  </a:lnTo>
                  <a:lnTo>
                    <a:pt x="4417873" y="6311963"/>
                  </a:lnTo>
                  <a:lnTo>
                    <a:pt x="4783480" y="6311963"/>
                  </a:lnTo>
                  <a:lnTo>
                    <a:pt x="4783480" y="4760633"/>
                  </a:lnTo>
                  <a:close/>
                </a:path>
                <a:path w="12146915" h="6312534">
                  <a:moveTo>
                    <a:pt x="5519788" y="5347144"/>
                  </a:moveTo>
                  <a:lnTo>
                    <a:pt x="5154180" y="5347144"/>
                  </a:lnTo>
                  <a:lnTo>
                    <a:pt x="5154180" y="6311963"/>
                  </a:lnTo>
                  <a:lnTo>
                    <a:pt x="5519788" y="6311963"/>
                  </a:lnTo>
                  <a:lnTo>
                    <a:pt x="5519788" y="5347144"/>
                  </a:lnTo>
                  <a:close/>
                </a:path>
                <a:path w="12146915" h="6312534">
                  <a:moveTo>
                    <a:pt x="6256109" y="5428399"/>
                  </a:moveTo>
                  <a:lnTo>
                    <a:pt x="5890488" y="5428399"/>
                  </a:lnTo>
                  <a:lnTo>
                    <a:pt x="5890488" y="6311963"/>
                  </a:lnTo>
                  <a:lnTo>
                    <a:pt x="6256109" y="6311963"/>
                  </a:lnTo>
                  <a:lnTo>
                    <a:pt x="6256109" y="5428399"/>
                  </a:lnTo>
                  <a:close/>
                </a:path>
                <a:path w="12146915" h="6312534">
                  <a:moveTo>
                    <a:pt x="6992404" y="5626430"/>
                  </a:moveTo>
                  <a:lnTo>
                    <a:pt x="6626796" y="5626430"/>
                  </a:lnTo>
                  <a:lnTo>
                    <a:pt x="6626796" y="6311963"/>
                  </a:lnTo>
                  <a:lnTo>
                    <a:pt x="6992404" y="6311963"/>
                  </a:lnTo>
                  <a:lnTo>
                    <a:pt x="6992404" y="5626430"/>
                  </a:lnTo>
                  <a:close/>
                </a:path>
                <a:path w="12146915" h="6312534">
                  <a:moveTo>
                    <a:pt x="7728725" y="5865088"/>
                  </a:moveTo>
                  <a:lnTo>
                    <a:pt x="7363104" y="5865088"/>
                  </a:lnTo>
                  <a:lnTo>
                    <a:pt x="7363104" y="6311963"/>
                  </a:lnTo>
                  <a:lnTo>
                    <a:pt x="7728725" y="6311963"/>
                  </a:lnTo>
                  <a:lnTo>
                    <a:pt x="7728725" y="5865088"/>
                  </a:lnTo>
                  <a:close/>
                </a:path>
                <a:path w="12146915" h="6312534">
                  <a:moveTo>
                    <a:pt x="8465045" y="5882868"/>
                  </a:moveTo>
                  <a:lnTo>
                    <a:pt x="8101965" y="5882868"/>
                  </a:lnTo>
                  <a:lnTo>
                    <a:pt x="8101965" y="6311963"/>
                  </a:lnTo>
                  <a:lnTo>
                    <a:pt x="8465045" y="6311963"/>
                  </a:lnTo>
                  <a:lnTo>
                    <a:pt x="8465045" y="5882868"/>
                  </a:lnTo>
                  <a:close/>
                </a:path>
                <a:path w="12146915" h="6312534">
                  <a:moveTo>
                    <a:pt x="9201340" y="5908268"/>
                  </a:moveTo>
                  <a:lnTo>
                    <a:pt x="8838273" y="5908268"/>
                  </a:lnTo>
                  <a:lnTo>
                    <a:pt x="8838273" y="6311963"/>
                  </a:lnTo>
                  <a:lnTo>
                    <a:pt x="9201340" y="6311963"/>
                  </a:lnTo>
                  <a:lnTo>
                    <a:pt x="9201340" y="5908268"/>
                  </a:lnTo>
                  <a:close/>
                </a:path>
                <a:path w="12146915" h="6312534">
                  <a:moveTo>
                    <a:pt x="9937661" y="5948883"/>
                  </a:moveTo>
                  <a:lnTo>
                    <a:pt x="9574581" y="5948883"/>
                  </a:lnTo>
                  <a:lnTo>
                    <a:pt x="9574581" y="6311963"/>
                  </a:lnTo>
                  <a:lnTo>
                    <a:pt x="9937661" y="6311963"/>
                  </a:lnTo>
                  <a:lnTo>
                    <a:pt x="9937661" y="5948883"/>
                  </a:lnTo>
                  <a:close/>
                </a:path>
                <a:path w="12146915" h="6312534">
                  <a:moveTo>
                    <a:pt x="10673969" y="5971743"/>
                  </a:moveTo>
                  <a:lnTo>
                    <a:pt x="10310889" y="5971743"/>
                  </a:lnTo>
                  <a:lnTo>
                    <a:pt x="10310889" y="6311963"/>
                  </a:lnTo>
                  <a:lnTo>
                    <a:pt x="10673969" y="6311963"/>
                  </a:lnTo>
                  <a:lnTo>
                    <a:pt x="10673969" y="5971743"/>
                  </a:lnTo>
                  <a:close/>
                </a:path>
                <a:path w="12146915" h="6312534">
                  <a:moveTo>
                    <a:pt x="11410277" y="6146927"/>
                  </a:moveTo>
                  <a:lnTo>
                    <a:pt x="11047209" y="6146927"/>
                  </a:lnTo>
                  <a:lnTo>
                    <a:pt x="11047209" y="6311963"/>
                  </a:lnTo>
                  <a:lnTo>
                    <a:pt x="11410277" y="6311963"/>
                  </a:lnTo>
                  <a:lnTo>
                    <a:pt x="11410277" y="6146927"/>
                  </a:lnTo>
                  <a:close/>
                </a:path>
                <a:path w="12146915" h="6312534">
                  <a:moveTo>
                    <a:pt x="12146598" y="6169774"/>
                  </a:moveTo>
                  <a:lnTo>
                    <a:pt x="11783517" y="6169774"/>
                  </a:lnTo>
                  <a:lnTo>
                    <a:pt x="11783517" y="6311963"/>
                  </a:lnTo>
                  <a:lnTo>
                    <a:pt x="12146598" y="6311963"/>
                  </a:lnTo>
                  <a:lnTo>
                    <a:pt x="12146598" y="6169774"/>
                  </a:lnTo>
                  <a:close/>
                </a:path>
              </a:pathLst>
            </a:custGeom>
            <a:solidFill>
              <a:srgbClr val="A47D43"/>
            </a:solidFill>
          </p:spPr>
          <p:txBody>
            <a:bodyPr wrap="square" lIns="0" tIns="0" rIns="0" bIns="0" rtlCol="0"/>
            <a:lstStyle/>
            <a:p>
              <a:endParaRPr/>
            </a:p>
          </p:txBody>
        </p:sp>
        <p:sp>
          <p:nvSpPr>
            <p:cNvPr id="17" name="object 17"/>
            <p:cNvSpPr/>
            <p:nvPr/>
          </p:nvSpPr>
          <p:spPr>
            <a:xfrm>
              <a:off x="1086542" y="7955301"/>
              <a:ext cx="12389485" cy="15240"/>
            </a:xfrm>
            <a:custGeom>
              <a:avLst/>
              <a:gdLst/>
              <a:ahLst/>
              <a:cxnLst/>
              <a:rect l="l" t="t" r="r" b="b"/>
              <a:pathLst>
                <a:path w="12389485" h="15240">
                  <a:moveTo>
                    <a:pt x="0" y="15235"/>
                  </a:moveTo>
                  <a:lnTo>
                    <a:pt x="12389486" y="15235"/>
                  </a:lnTo>
                  <a:lnTo>
                    <a:pt x="12389486" y="0"/>
                  </a:lnTo>
                  <a:lnTo>
                    <a:pt x="0" y="0"/>
                  </a:lnTo>
                  <a:lnTo>
                    <a:pt x="0" y="15235"/>
                  </a:lnTo>
                  <a:close/>
                </a:path>
              </a:pathLst>
            </a:custGeom>
            <a:solidFill>
              <a:srgbClr val="D9D9D9"/>
            </a:solidFill>
          </p:spPr>
          <p:txBody>
            <a:bodyPr wrap="square" lIns="0" tIns="0" rIns="0" bIns="0" rtlCol="0"/>
            <a:lstStyle/>
            <a:p>
              <a:endParaRPr/>
            </a:p>
          </p:txBody>
        </p:sp>
      </p:grpSp>
      <p:sp>
        <p:nvSpPr>
          <p:cNvPr id="18" name="object 18"/>
          <p:cNvSpPr txBox="1"/>
          <p:nvPr/>
        </p:nvSpPr>
        <p:spPr>
          <a:xfrm>
            <a:off x="428089" y="7788492"/>
            <a:ext cx="467359" cy="294005"/>
          </a:xfrm>
          <a:prstGeom prst="rect">
            <a:avLst/>
          </a:prstGeom>
        </p:spPr>
        <p:txBody>
          <a:bodyPr vert="horz" wrap="square" lIns="0" tIns="13970" rIns="0" bIns="0" rtlCol="0">
            <a:spAutoFit/>
          </a:bodyPr>
          <a:lstStyle/>
          <a:p>
            <a:pPr marL="12700">
              <a:lnSpc>
                <a:spcPct val="100000"/>
              </a:lnSpc>
              <a:spcBef>
                <a:spcPts val="110"/>
              </a:spcBef>
            </a:pPr>
            <a:r>
              <a:rPr sz="1750" spc="-15" dirty="0">
                <a:latin typeface="Calibri"/>
                <a:cs typeface="Calibri"/>
              </a:rPr>
              <a:t>0</a:t>
            </a:r>
            <a:r>
              <a:rPr sz="1750" dirty="0">
                <a:latin typeface="Calibri"/>
                <a:cs typeface="Calibri"/>
              </a:rPr>
              <a:t>,</a:t>
            </a:r>
            <a:r>
              <a:rPr sz="1750" spc="5" dirty="0">
                <a:latin typeface="Calibri"/>
                <a:cs typeface="Calibri"/>
              </a:rPr>
              <a:t>0%</a:t>
            </a:r>
            <a:endParaRPr sz="1750">
              <a:latin typeface="Calibri"/>
              <a:cs typeface="Calibri"/>
            </a:endParaRPr>
          </a:p>
        </p:txBody>
      </p:sp>
      <p:sp>
        <p:nvSpPr>
          <p:cNvPr id="19" name="object 19"/>
          <p:cNvSpPr txBox="1"/>
          <p:nvPr/>
        </p:nvSpPr>
        <p:spPr>
          <a:xfrm>
            <a:off x="315480" y="6615921"/>
            <a:ext cx="577215" cy="294005"/>
          </a:xfrm>
          <a:prstGeom prst="rect">
            <a:avLst/>
          </a:prstGeom>
        </p:spPr>
        <p:txBody>
          <a:bodyPr vert="horz" wrap="square" lIns="0" tIns="13970" rIns="0" bIns="0" rtlCol="0">
            <a:spAutoFit/>
          </a:bodyPr>
          <a:lstStyle/>
          <a:p>
            <a:pPr marL="12700">
              <a:lnSpc>
                <a:spcPct val="100000"/>
              </a:lnSpc>
              <a:spcBef>
                <a:spcPts val="110"/>
              </a:spcBef>
            </a:pPr>
            <a:r>
              <a:rPr sz="1750" spc="-15" dirty="0">
                <a:latin typeface="Calibri"/>
                <a:cs typeface="Calibri"/>
              </a:rPr>
              <a:t>1</a:t>
            </a:r>
            <a:r>
              <a:rPr sz="1750" spc="5" dirty="0">
                <a:latin typeface="Calibri"/>
                <a:cs typeface="Calibri"/>
              </a:rPr>
              <a:t>0</a:t>
            </a:r>
            <a:r>
              <a:rPr sz="1750" dirty="0">
                <a:latin typeface="Calibri"/>
                <a:cs typeface="Calibri"/>
              </a:rPr>
              <a:t>,</a:t>
            </a:r>
            <a:r>
              <a:rPr sz="1750" spc="-10" dirty="0">
                <a:latin typeface="Calibri"/>
                <a:cs typeface="Calibri"/>
              </a:rPr>
              <a:t>0%</a:t>
            </a:r>
            <a:endParaRPr sz="1750">
              <a:latin typeface="Calibri"/>
              <a:cs typeface="Calibri"/>
            </a:endParaRPr>
          </a:p>
        </p:txBody>
      </p:sp>
      <p:sp>
        <p:nvSpPr>
          <p:cNvPr id="20" name="object 20"/>
          <p:cNvSpPr txBox="1"/>
          <p:nvPr/>
        </p:nvSpPr>
        <p:spPr>
          <a:xfrm>
            <a:off x="315480" y="5443351"/>
            <a:ext cx="577215" cy="294005"/>
          </a:xfrm>
          <a:prstGeom prst="rect">
            <a:avLst/>
          </a:prstGeom>
        </p:spPr>
        <p:txBody>
          <a:bodyPr vert="horz" wrap="square" lIns="0" tIns="13970" rIns="0" bIns="0" rtlCol="0">
            <a:spAutoFit/>
          </a:bodyPr>
          <a:lstStyle/>
          <a:p>
            <a:pPr marL="12700">
              <a:lnSpc>
                <a:spcPct val="100000"/>
              </a:lnSpc>
              <a:spcBef>
                <a:spcPts val="110"/>
              </a:spcBef>
            </a:pPr>
            <a:r>
              <a:rPr sz="1750" spc="-15" dirty="0">
                <a:latin typeface="Calibri"/>
                <a:cs typeface="Calibri"/>
              </a:rPr>
              <a:t>2</a:t>
            </a:r>
            <a:r>
              <a:rPr sz="1750" spc="5" dirty="0">
                <a:latin typeface="Calibri"/>
                <a:cs typeface="Calibri"/>
              </a:rPr>
              <a:t>0</a:t>
            </a:r>
            <a:r>
              <a:rPr sz="1750" dirty="0">
                <a:latin typeface="Calibri"/>
                <a:cs typeface="Calibri"/>
              </a:rPr>
              <a:t>,</a:t>
            </a:r>
            <a:r>
              <a:rPr sz="1750" spc="-10" dirty="0">
                <a:latin typeface="Calibri"/>
                <a:cs typeface="Calibri"/>
              </a:rPr>
              <a:t>0%</a:t>
            </a:r>
            <a:endParaRPr sz="1750">
              <a:latin typeface="Calibri"/>
              <a:cs typeface="Calibri"/>
            </a:endParaRPr>
          </a:p>
        </p:txBody>
      </p:sp>
      <p:sp>
        <p:nvSpPr>
          <p:cNvPr id="21" name="object 21"/>
          <p:cNvSpPr txBox="1"/>
          <p:nvPr/>
        </p:nvSpPr>
        <p:spPr>
          <a:xfrm>
            <a:off x="315480" y="4270780"/>
            <a:ext cx="577215" cy="294005"/>
          </a:xfrm>
          <a:prstGeom prst="rect">
            <a:avLst/>
          </a:prstGeom>
        </p:spPr>
        <p:txBody>
          <a:bodyPr vert="horz" wrap="square" lIns="0" tIns="13970" rIns="0" bIns="0" rtlCol="0">
            <a:spAutoFit/>
          </a:bodyPr>
          <a:lstStyle/>
          <a:p>
            <a:pPr marL="12700">
              <a:lnSpc>
                <a:spcPct val="100000"/>
              </a:lnSpc>
              <a:spcBef>
                <a:spcPts val="110"/>
              </a:spcBef>
            </a:pPr>
            <a:r>
              <a:rPr sz="1750" spc="-15" dirty="0">
                <a:latin typeface="Calibri"/>
                <a:cs typeface="Calibri"/>
              </a:rPr>
              <a:t>3</a:t>
            </a:r>
            <a:r>
              <a:rPr sz="1750" spc="5" dirty="0">
                <a:latin typeface="Calibri"/>
                <a:cs typeface="Calibri"/>
              </a:rPr>
              <a:t>0</a:t>
            </a:r>
            <a:r>
              <a:rPr sz="1750" dirty="0">
                <a:latin typeface="Calibri"/>
                <a:cs typeface="Calibri"/>
              </a:rPr>
              <a:t>,</a:t>
            </a:r>
            <a:r>
              <a:rPr sz="1750" spc="-10" dirty="0">
                <a:latin typeface="Calibri"/>
                <a:cs typeface="Calibri"/>
              </a:rPr>
              <a:t>0%</a:t>
            </a:r>
            <a:endParaRPr sz="1750">
              <a:latin typeface="Calibri"/>
              <a:cs typeface="Calibri"/>
            </a:endParaRPr>
          </a:p>
        </p:txBody>
      </p:sp>
      <p:sp>
        <p:nvSpPr>
          <p:cNvPr id="22" name="object 22"/>
          <p:cNvSpPr txBox="1"/>
          <p:nvPr/>
        </p:nvSpPr>
        <p:spPr>
          <a:xfrm>
            <a:off x="315480" y="3098209"/>
            <a:ext cx="577215" cy="294005"/>
          </a:xfrm>
          <a:prstGeom prst="rect">
            <a:avLst/>
          </a:prstGeom>
        </p:spPr>
        <p:txBody>
          <a:bodyPr vert="horz" wrap="square" lIns="0" tIns="13970" rIns="0" bIns="0" rtlCol="0">
            <a:spAutoFit/>
          </a:bodyPr>
          <a:lstStyle/>
          <a:p>
            <a:pPr marL="12700">
              <a:lnSpc>
                <a:spcPct val="100000"/>
              </a:lnSpc>
              <a:spcBef>
                <a:spcPts val="110"/>
              </a:spcBef>
            </a:pPr>
            <a:r>
              <a:rPr sz="1750" spc="-15" dirty="0">
                <a:latin typeface="Calibri"/>
                <a:cs typeface="Calibri"/>
              </a:rPr>
              <a:t>4</a:t>
            </a:r>
            <a:r>
              <a:rPr sz="1750" spc="5" dirty="0">
                <a:latin typeface="Calibri"/>
                <a:cs typeface="Calibri"/>
              </a:rPr>
              <a:t>0</a:t>
            </a:r>
            <a:r>
              <a:rPr sz="1750" dirty="0">
                <a:latin typeface="Calibri"/>
                <a:cs typeface="Calibri"/>
              </a:rPr>
              <a:t>,</a:t>
            </a:r>
            <a:r>
              <a:rPr sz="1750" spc="-10" dirty="0">
                <a:latin typeface="Calibri"/>
                <a:cs typeface="Calibri"/>
              </a:rPr>
              <a:t>0%</a:t>
            </a:r>
            <a:endParaRPr sz="1750">
              <a:latin typeface="Calibri"/>
              <a:cs typeface="Calibri"/>
            </a:endParaRPr>
          </a:p>
        </p:txBody>
      </p:sp>
      <p:sp>
        <p:nvSpPr>
          <p:cNvPr id="23" name="object 23"/>
          <p:cNvSpPr txBox="1"/>
          <p:nvPr/>
        </p:nvSpPr>
        <p:spPr>
          <a:xfrm>
            <a:off x="315480" y="1925638"/>
            <a:ext cx="577215" cy="294005"/>
          </a:xfrm>
          <a:prstGeom prst="rect">
            <a:avLst/>
          </a:prstGeom>
        </p:spPr>
        <p:txBody>
          <a:bodyPr vert="horz" wrap="square" lIns="0" tIns="13970" rIns="0" bIns="0" rtlCol="0">
            <a:spAutoFit/>
          </a:bodyPr>
          <a:lstStyle/>
          <a:p>
            <a:pPr marL="12700">
              <a:lnSpc>
                <a:spcPct val="100000"/>
              </a:lnSpc>
              <a:spcBef>
                <a:spcPts val="110"/>
              </a:spcBef>
            </a:pPr>
            <a:r>
              <a:rPr sz="1750" spc="-15" dirty="0">
                <a:latin typeface="Calibri"/>
                <a:cs typeface="Calibri"/>
              </a:rPr>
              <a:t>5</a:t>
            </a:r>
            <a:r>
              <a:rPr sz="1750" spc="5" dirty="0">
                <a:latin typeface="Calibri"/>
                <a:cs typeface="Calibri"/>
              </a:rPr>
              <a:t>0</a:t>
            </a:r>
            <a:r>
              <a:rPr sz="1750" dirty="0">
                <a:latin typeface="Calibri"/>
                <a:cs typeface="Calibri"/>
              </a:rPr>
              <a:t>,</a:t>
            </a:r>
            <a:r>
              <a:rPr sz="1750" spc="-10" dirty="0">
                <a:latin typeface="Calibri"/>
                <a:cs typeface="Calibri"/>
              </a:rPr>
              <a:t>0%</a:t>
            </a:r>
            <a:endParaRPr sz="1750">
              <a:latin typeface="Calibri"/>
              <a:cs typeface="Calibri"/>
            </a:endParaRPr>
          </a:p>
        </p:txBody>
      </p:sp>
      <p:pic>
        <p:nvPicPr>
          <p:cNvPr id="24" name="object 24"/>
          <p:cNvPicPr/>
          <p:nvPr/>
        </p:nvPicPr>
        <p:blipFill>
          <a:blip r:embed="rId2" cstate="print"/>
          <a:stretch>
            <a:fillRect/>
          </a:stretch>
        </p:blipFill>
        <p:spPr>
          <a:xfrm>
            <a:off x="273427" y="8191105"/>
            <a:ext cx="5638128" cy="2663297"/>
          </a:xfrm>
          <a:prstGeom prst="rect">
            <a:avLst/>
          </a:prstGeom>
        </p:spPr>
      </p:pic>
      <p:grpSp>
        <p:nvGrpSpPr>
          <p:cNvPr id="25" name="object 25"/>
          <p:cNvGrpSpPr/>
          <p:nvPr/>
        </p:nvGrpSpPr>
        <p:grpSpPr>
          <a:xfrm>
            <a:off x="5960211" y="8194447"/>
            <a:ext cx="6581140" cy="2903220"/>
            <a:chOff x="5960211" y="8194447"/>
            <a:chExt cx="6581140" cy="2903220"/>
          </a:xfrm>
        </p:grpSpPr>
        <p:pic>
          <p:nvPicPr>
            <p:cNvPr id="26" name="object 26"/>
            <p:cNvPicPr/>
            <p:nvPr/>
          </p:nvPicPr>
          <p:blipFill>
            <a:blip r:embed="rId3" cstate="print"/>
            <a:stretch>
              <a:fillRect/>
            </a:stretch>
          </p:blipFill>
          <p:spPr>
            <a:xfrm>
              <a:off x="5960211" y="8195358"/>
              <a:ext cx="2899307" cy="1517684"/>
            </a:xfrm>
            <a:prstGeom prst="rect">
              <a:avLst/>
            </a:prstGeom>
          </p:spPr>
        </p:pic>
        <p:sp>
          <p:nvSpPr>
            <p:cNvPr id="27" name="object 27"/>
            <p:cNvSpPr/>
            <p:nvPr/>
          </p:nvSpPr>
          <p:spPr>
            <a:xfrm>
              <a:off x="8212265" y="8194452"/>
              <a:ext cx="2120265" cy="2072639"/>
            </a:xfrm>
            <a:custGeom>
              <a:avLst/>
              <a:gdLst/>
              <a:ahLst/>
              <a:cxnLst/>
              <a:rect l="l" t="t" r="r" b="b"/>
              <a:pathLst>
                <a:path w="2120265" h="2072640">
                  <a:moveTo>
                    <a:pt x="157861" y="2046846"/>
                  </a:moveTo>
                  <a:lnTo>
                    <a:pt x="156552" y="2046846"/>
                  </a:lnTo>
                  <a:lnTo>
                    <a:pt x="95097" y="1919846"/>
                  </a:lnTo>
                  <a:lnTo>
                    <a:pt x="81191" y="1919846"/>
                  </a:lnTo>
                  <a:lnTo>
                    <a:pt x="76200" y="1932546"/>
                  </a:lnTo>
                  <a:lnTo>
                    <a:pt x="70142" y="1932546"/>
                  </a:lnTo>
                  <a:lnTo>
                    <a:pt x="70612" y="1945246"/>
                  </a:lnTo>
                  <a:lnTo>
                    <a:pt x="71310" y="1945246"/>
                  </a:lnTo>
                  <a:lnTo>
                    <a:pt x="126479" y="2046846"/>
                  </a:lnTo>
                  <a:lnTo>
                    <a:pt x="20497" y="1996046"/>
                  </a:lnTo>
                  <a:lnTo>
                    <a:pt x="19418" y="1983346"/>
                  </a:lnTo>
                  <a:lnTo>
                    <a:pt x="15875" y="1983346"/>
                  </a:lnTo>
                  <a:lnTo>
                    <a:pt x="13830" y="1996046"/>
                  </a:lnTo>
                  <a:lnTo>
                    <a:pt x="2197" y="1996046"/>
                  </a:lnTo>
                  <a:lnTo>
                    <a:pt x="0" y="2008746"/>
                  </a:lnTo>
                  <a:lnTo>
                    <a:pt x="1066" y="2008746"/>
                  </a:lnTo>
                  <a:lnTo>
                    <a:pt x="127190" y="2072246"/>
                  </a:lnTo>
                  <a:lnTo>
                    <a:pt x="144970" y="2072246"/>
                  </a:lnTo>
                  <a:lnTo>
                    <a:pt x="149809" y="2059546"/>
                  </a:lnTo>
                  <a:lnTo>
                    <a:pt x="157594" y="2059546"/>
                  </a:lnTo>
                  <a:lnTo>
                    <a:pt x="157861" y="2046846"/>
                  </a:lnTo>
                  <a:close/>
                </a:path>
                <a:path w="2120265" h="2072640">
                  <a:moveTo>
                    <a:pt x="260756" y="1945246"/>
                  </a:moveTo>
                  <a:lnTo>
                    <a:pt x="259803" y="1932546"/>
                  </a:lnTo>
                  <a:lnTo>
                    <a:pt x="241947" y="1932546"/>
                  </a:lnTo>
                  <a:lnTo>
                    <a:pt x="239255" y="1945246"/>
                  </a:lnTo>
                  <a:lnTo>
                    <a:pt x="237490" y="1945246"/>
                  </a:lnTo>
                  <a:lnTo>
                    <a:pt x="233133" y="1957946"/>
                  </a:lnTo>
                  <a:lnTo>
                    <a:pt x="223240" y="1957946"/>
                  </a:lnTo>
                  <a:lnTo>
                    <a:pt x="219773" y="1970646"/>
                  </a:lnTo>
                  <a:lnTo>
                    <a:pt x="199631" y="1970646"/>
                  </a:lnTo>
                  <a:lnTo>
                    <a:pt x="193179" y="1957946"/>
                  </a:lnTo>
                  <a:lnTo>
                    <a:pt x="186969" y="1957946"/>
                  </a:lnTo>
                  <a:lnTo>
                    <a:pt x="232702" y="1907146"/>
                  </a:lnTo>
                  <a:lnTo>
                    <a:pt x="229717" y="1907146"/>
                  </a:lnTo>
                  <a:lnTo>
                    <a:pt x="221437" y="1894446"/>
                  </a:lnTo>
                  <a:lnTo>
                    <a:pt x="216115" y="1894446"/>
                  </a:lnTo>
                  <a:lnTo>
                    <a:pt x="204927" y="1881746"/>
                  </a:lnTo>
                  <a:lnTo>
                    <a:pt x="204228" y="1881746"/>
                  </a:lnTo>
                  <a:lnTo>
                    <a:pt x="204228" y="1919846"/>
                  </a:lnTo>
                  <a:lnTo>
                    <a:pt x="173901" y="1945246"/>
                  </a:lnTo>
                  <a:lnTo>
                    <a:pt x="169494" y="1945246"/>
                  </a:lnTo>
                  <a:lnTo>
                    <a:pt x="166382" y="1932546"/>
                  </a:lnTo>
                  <a:lnTo>
                    <a:pt x="165404" y="1932546"/>
                  </a:lnTo>
                  <a:lnTo>
                    <a:pt x="164655" y="1919846"/>
                  </a:lnTo>
                  <a:lnTo>
                    <a:pt x="168579" y="1919846"/>
                  </a:lnTo>
                  <a:lnTo>
                    <a:pt x="176276" y="1907146"/>
                  </a:lnTo>
                  <a:lnTo>
                    <a:pt x="198691" y="1907146"/>
                  </a:lnTo>
                  <a:lnTo>
                    <a:pt x="204228" y="1919846"/>
                  </a:lnTo>
                  <a:lnTo>
                    <a:pt x="204228" y="1881746"/>
                  </a:lnTo>
                  <a:lnTo>
                    <a:pt x="169341" y="1881746"/>
                  </a:lnTo>
                  <a:lnTo>
                    <a:pt x="163309" y="1894446"/>
                  </a:lnTo>
                  <a:lnTo>
                    <a:pt x="151587" y="1907146"/>
                  </a:lnTo>
                  <a:lnTo>
                    <a:pt x="147408" y="1907146"/>
                  </a:lnTo>
                  <a:lnTo>
                    <a:pt x="142087" y="1919846"/>
                  </a:lnTo>
                  <a:lnTo>
                    <a:pt x="140957" y="1932546"/>
                  </a:lnTo>
                  <a:lnTo>
                    <a:pt x="141757" y="1945246"/>
                  </a:lnTo>
                  <a:lnTo>
                    <a:pt x="143700" y="1945246"/>
                  </a:lnTo>
                  <a:lnTo>
                    <a:pt x="150634" y="1957946"/>
                  </a:lnTo>
                  <a:lnTo>
                    <a:pt x="155575" y="1970646"/>
                  </a:lnTo>
                  <a:lnTo>
                    <a:pt x="168694" y="1983346"/>
                  </a:lnTo>
                  <a:lnTo>
                    <a:pt x="175336" y="1983346"/>
                  </a:lnTo>
                  <a:lnTo>
                    <a:pt x="188518" y="1996046"/>
                  </a:lnTo>
                  <a:lnTo>
                    <a:pt x="214528" y="1996046"/>
                  </a:lnTo>
                  <a:lnTo>
                    <a:pt x="227393" y="1983346"/>
                  </a:lnTo>
                  <a:lnTo>
                    <a:pt x="233794" y="1983346"/>
                  </a:lnTo>
                  <a:lnTo>
                    <a:pt x="243751" y="1970646"/>
                  </a:lnTo>
                  <a:lnTo>
                    <a:pt x="246849" y="1970646"/>
                  </a:lnTo>
                  <a:lnTo>
                    <a:pt x="252171" y="1957946"/>
                  </a:lnTo>
                  <a:lnTo>
                    <a:pt x="258013" y="1957946"/>
                  </a:lnTo>
                  <a:lnTo>
                    <a:pt x="259372" y="1945246"/>
                  </a:lnTo>
                  <a:lnTo>
                    <a:pt x="260756" y="1945246"/>
                  </a:lnTo>
                  <a:close/>
                </a:path>
                <a:path w="2120265" h="2072640">
                  <a:moveTo>
                    <a:pt x="352145" y="1856346"/>
                  </a:moveTo>
                  <a:lnTo>
                    <a:pt x="325551" y="1830946"/>
                  </a:lnTo>
                  <a:lnTo>
                    <a:pt x="308495" y="1814664"/>
                  </a:lnTo>
                  <a:lnTo>
                    <a:pt x="308495" y="1869046"/>
                  </a:lnTo>
                  <a:lnTo>
                    <a:pt x="306679" y="1869046"/>
                  </a:lnTo>
                  <a:lnTo>
                    <a:pt x="304850" y="1881746"/>
                  </a:lnTo>
                  <a:lnTo>
                    <a:pt x="270243" y="1881746"/>
                  </a:lnTo>
                  <a:lnTo>
                    <a:pt x="267081" y="1869046"/>
                  </a:lnTo>
                  <a:lnTo>
                    <a:pt x="258724" y="1869046"/>
                  </a:lnTo>
                  <a:lnTo>
                    <a:pt x="254419" y="1856346"/>
                  </a:lnTo>
                  <a:lnTo>
                    <a:pt x="252818" y="1856346"/>
                  </a:lnTo>
                  <a:lnTo>
                    <a:pt x="250723" y="1843646"/>
                  </a:lnTo>
                  <a:lnTo>
                    <a:pt x="251675" y="1843646"/>
                  </a:lnTo>
                  <a:lnTo>
                    <a:pt x="253288" y="1830946"/>
                  </a:lnTo>
                  <a:lnTo>
                    <a:pt x="283908" y="1830946"/>
                  </a:lnTo>
                  <a:lnTo>
                    <a:pt x="307784" y="1856346"/>
                  </a:lnTo>
                  <a:lnTo>
                    <a:pt x="308432" y="1856346"/>
                  </a:lnTo>
                  <a:lnTo>
                    <a:pt x="308495" y="1869046"/>
                  </a:lnTo>
                  <a:lnTo>
                    <a:pt x="308495" y="1814664"/>
                  </a:lnTo>
                  <a:lnTo>
                    <a:pt x="245783" y="1754746"/>
                  </a:lnTo>
                  <a:lnTo>
                    <a:pt x="245135" y="1742046"/>
                  </a:lnTo>
                  <a:lnTo>
                    <a:pt x="242747" y="1742046"/>
                  </a:lnTo>
                  <a:lnTo>
                    <a:pt x="240639" y="1754746"/>
                  </a:lnTo>
                  <a:lnTo>
                    <a:pt x="229222" y="1754746"/>
                  </a:lnTo>
                  <a:lnTo>
                    <a:pt x="226974" y="1767446"/>
                  </a:lnTo>
                  <a:lnTo>
                    <a:pt x="225628" y="1767446"/>
                  </a:lnTo>
                  <a:lnTo>
                    <a:pt x="265112" y="1805546"/>
                  </a:lnTo>
                  <a:lnTo>
                    <a:pt x="253060" y="1805546"/>
                  </a:lnTo>
                  <a:lnTo>
                    <a:pt x="243217" y="1818246"/>
                  </a:lnTo>
                  <a:lnTo>
                    <a:pt x="229603" y="1818246"/>
                  </a:lnTo>
                  <a:lnTo>
                    <a:pt x="226060" y="1830946"/>
                  </a:lnTo>
                  <a:lnTo>
                    <a:pt x="222084" y="1843646"/>
                  </a:lnTo>
                  <a:lnTo>
                    <a:pt x="221564" y="1843646"/>
                  </a:lnTo>
                  <a:lnTo>
                    <a:pt x="223507" y="1856346"/>
                  </a:lnTo>
                  <a:lnTo>
                    <a:pt x="225856" y="1869046"/>
                  </a:lnTo>
                  <a:lnTo>
                    <a:pt x="233324" y="1881746"/>
                  </a:lnTo>
                  <a:lnTo>
                    <a:pt x="238391" y="1881746"/>
                  </a:lnTo>
                  <a:lnTo>
                    <a:pt x="250113" y="1894446"/>
                  </a:lnTo>
                  <a:lnTo>
                    <a:pt x="255727" y="1907146"/>
                  </a:lnTo>
                  <a:lnTo>
                    <a:pt x="273443" y="1907146"/>
                  </a:lnTo>
                  <a:lnTo>
                    <a:pt x="285432" y="1919846"/>
                  </a:lnTo>
                  <a:lnTo>
                    <a:pt x="291376" y="1919846"/>
                  </a:lnTo>
                  <a:lnTo>
                    <a:pt x="303212" y="1907146"/>
                  </a:lnTo>
                  <a:lnTo>
                    <a:pt x="308902" y="1907146"/>
                  </a:lnTo>
                  <a:lnTo>
                    <a:pt x="319341" y="1894446"/>
                  </a:lnTo>
                  <a:lnTo>
                    <a:pt x="322745" y="1894446"/>
                  </a:lnTo>
                  <a:lnTo>
                    <a:pt x="326453" y="1881746"/>
                  </a:lnTo>
                  <a:lnTo>
                    <a:pt x="327240" y="1869046"/>
                  </a:lnTo>
                  <a:lnTo>
                    <a:pt x="349821" y="1869046"/>
                  </a:lnTo>
                  <a:lnTo>
                    <a:pt x="351802" y="1856346"/>
                  </a:lnTo>
                  <a:lnTo>
                    <a:pt x="352145" y="1856346"/>
                  </a:lnTo>
                  <a:close/>
                </a:path>
                <a:path w="2120265" h="2072640">
                  <a:moveTo>
                    <a:pt x="475869" y="1551546"/>
                  </a:moveTo>
                  <a:lnTo>
                    <a:pt x="473875" y="1551546"/>
                  </a:lnTo>
                  <a:lnTo>
                    <a:pt x="469798" y="1538846"/>
                  </a:lnTo>
                  <a:lnTo>
                    <a:pt x="452208" y="1538846"/>
                  </a:lnTo>
                  <a:lnTo>
                    <a:pt x="443128" y="1551546"/>
                  </a:lnTo>
                  <a:lnTo>
                    <a:pt x="440817" y="1551546"/>
                  </a:lnTo>
                  <a:lnTo>
                    <a:pt x="440702" y="1564246"/>
                  </a:lnTo>
                  <a:lnTo>
                    <a:pt x="442722" y="1564246"/>
                  </a:lnTo>
                  <a:lnTo>
                    <a:pt x="450735" y="1576946"/>
                  </a:lnTo>
                  <a:lnTo>
                    <a:pt x="464248" y="1576946"/>
                  </a:lnTo>
                  <a:lnTo>
                    <a:pt x="473341" y="1564246"/>
                  </a:lnTo>
                  <a:lnTo>
                    <a:pt x="475653" y="1564246"/>
                  </a:lnTo>
                  <a:lnTo>
                    <a:pt x="475869" y="1551546"/>
                  </a:lnTo>
                  <a:close/>
                </a:path>
                <a:path w="2120265" h="2072640">
                  <a:moveTo>
                    <a:pt x="525030" y="1691246"/>
                  </a:moveTo>
                  <a:lnTo>
                    <a:pt x="524865" y="1678546"/>
                  </a:lnTo>
                  <a:lnTo>
                    <a:pt x="524027" y="1678546"/>
                  </a:lnTo>
                  <a:lnTo>
                    <a:pt x="473837" y="1627746"/>
                  </a:lnTo>
                  <a:lnTo>
                    <a:pt x="455650" y="1627746"/>
                  </a:lnTo>
                  <a:lnTo>
                    <a:pt x="446087" y="1615046"/>
                  </a:lnTo>
                  <a:lnTo>
                    <a:pt x="441248" y="1615046"/>
                  </a:lnTo>
                  <a:lnTo>
                    <a:pt x="431469" y="1627746"/>
                  </a:lnTo>
                  <a:lnTo>
                    <a:pt x="419747" y="1627746"/>
                  </a:lnTo>
                  <a:lnTo>
                    <a:pt x="417944" y="1640446"/>
                  </a:lnTo>
                  <a:lnTo>
                    <a:pt x="413702" y="1640446"/>
                  </a:lnTo>
                  <a:lnTo>
                    <a:pt x="411759" y="1653146"/>
                  </a:lnTo>
                  <a:lnTo>
                    <a:pt x="411073" y="1653146"/>
                  </a:lnTo>
                  <a:lnTo>
                    <a:pt x="410260" y="1665846"/>
                  </a:lnTo>
                  <a:lnTo>
                    <a:pt x="386562" y="1665846"/>
                  </a:lnTo>
                  <a:lnTo>
                    <a:pt x="380593" y="1678546"/>
                  </a:lnTo>
                  <a:lnTo>
                    <a:pt x="370357" y="1678546"/>
                  </a:lnTo>
                  <a:lnTo>
                    <a:pt x="367309" y="1691246"/>
                  </a:lnTo>
                  <a:lnTo>
                    <a:pt x="363715" y="1703946"/>
                  </a:lnTo>
                  <a:lnTo>
                    <a:pt x="362966" y="1703946"/>
                  </a:lnTo>
                  <a:lnTo>
                    <a:pt x="363296" y="1716646"/>
                  </a:lnTo>
                  <a:lnTo>
                    <a:pt x="354444" y="1703946"/>
                  </a:lnTo>
                  <a:lnTo>
                    <a:pt x="348869" y="1703946"/>
                  </a:lnTo>
                  <a:lnTo>
                    <a:pt x="346341" y="1716646"/>
                  </a:lnTo>
                  <a:lnTo>
                    <a:pt x="336499" y="1716646"/>
                  </a:lnTo>
                  <a:lnTo>
                    <a:pt x="336765" y="1729346"/>
                  </a:lnTo>
                  <a:lnTo>
                    <a:pt x="337108" y="1729346"/>
                  </a:lnTo>
                  <a:lnTo>
                    <a:pt x="410121" y="1792846"/>
                  </a:lnTo>
                  <a:lnTo>
                    <a:pt x="426542" y="1792846"/>
                  </a:lnTo>
                  <a:lnTo>
                    <a:pt x="428853" y="1780146"/>
                  </a:lnTo>
                  <a:lnTo>
                    <a:pt x="430441" y="1780146"/>
                  </a:lnTo>
                  <a:lnTo>
                    <a:pt x="382079" y="1729346"/>
                  </a:lnTo>
                  <a:lnTo>
                    <a:pt x="381330" y="1716646"/>
                  </a:lnTo>
                  <a:lnTo>
                    <a:pt x="382435" y="1703946"/>
                  </a:lnTo>
                  <a:lnTo>
                    <a:pt x="411594" y="1703946"/>
                  </a:lnTo>
                  <a:lnTo>
                    <a:pt x="457212" y="1754746"/>
                  </a:lnTo>
                  <a:lnTo>
                    <a:pt x="463537" y="1754746"/>
                  </a:lnTo>
                  <a:lnTo>
                    <a:pt x="466382" y="1742046"/>
                  </a:lnTo>
                  <a:lnTo>
                    <a:pt x="475869" y="1742046"/>
                  </a:lnTo>
                  <a:lnTo>
                    <a:pt x="476707" y="1729346"/>
                  </a:lnTo>
                  <a:lnTo>
                    <a:pt x="477469" y="1729346"/>
                  </a:lnTo>
                  <a:lnTo>
                    <a:pt x="429107" y="1678546"/>
                  </a:lnTo>
                  <a:lnTo>
                    <a:pt x="428396" y="1678546"/>
                  </a:lnTo>
                  <a:lnTo>
                    <a:pt x="428345" y="1665846"/>
                  </a:lnTo>
                  <a:lnTo>
                    <a:pt x="429526" y="1665846"/>
                  </a:lnTo>
                  <a:lnTo>
                    <a:pt x="431038" y="1653146"/>
                  </a:lnTo>
                  <a:lnTo>
                    <a:pt x="458698" y="1653146"/>
                  </a:lnTo>
                  <a:lnTo>
                    <a:pt x="504329" y="1703946"/>
                  </a:lnTo>
                  <a:lnTo>
                    <a:pt x="515137" y="1703946"/>
                  </a:lnTo>
                  <a:lnTo>
                    <a:pt x="519163" y="1691246"/>
                  </a:lnTo>
                  <a:lnTo>
                    <a:pt x="525030" y="1691246"/>
                  </a:lnTo>
                  <a:close/>
                </a:path>
                <a:path w="2120265" h="2072640">
                  <a:moveTo>
                    <a:pt x="565353" y="1640446"/>
                  </a:moveTo>
                  <a:lnTo>
                    <a:pt x="564553" y="1640446"/>
                  </a:lnTo>
                  <a:lnTo>
                    <a:pt x="492239" y="1564246"/>
                  </a:lnTo>
                  <a:lnTo>
                    <a:pt x="489254" y="1564246"/>
                  </a:lnTo>
                  <a:lnTo>
                    <a:pt x="487108" y="1576946"/>
                  </a:lnTo>
                  <a:lnTo>
                    <a:pt x="475678" y="1576946"/>
                  </a:lnTo>
                  <a:lnTo>
                    <a:pt x="473430" y="1589646"/>
                  </a:lnTo>
                  <a:lnTo>
                    <a:pt x="471919" y="1589646"/>
                  </a:lnTo>
                  <a:lnTo>
                    <a:pt x="544779" y="1665846"/>
                  </a:lnTo>
                  <a:lnTo>
                    <a:pt x="551078" y="1665846"/>
                  </a:lnTo>
                  <a:lnTo>
                    <a:pt x="553923" y="1653146"/>
                  </a:lnTo>
                  <a:lnTo>
                    <a:pt x="564337" y="1653146"/>
                  </a:lnTo>
                  <a:lnTo>
                    <a:pt x="565353" y="1640446"/>
                  </a:lnTo>
                  <a:close/>
                </a:path>
                <a:path w="2120265" h="2072640">
                  <a:moveTo>
                    <a:pt x="653453" y="1551546"/>
                  </a:moveTo>
                  <a:lnTo>
                    <a:pt x="652449" y="1551546"/>
                  </a:lnTo>
                  <a:lnTo>
                    <a:pt x="627621" y="1526146"/>
                  </a:lnTo>
                  <a:lnTo>
                    <a:pt x="602792" y="1500746"/>
                  </a:lnTo>
                  <a:lnTo>
                    <a:pt x="588632" y="1500746"/>
                  </a:lnTo>
                  <a:lnTo>
                    <a:pt x="583895" y="1488046"/>
                  </a:lnTo>
                  <a:lnTo>
                    <a:pt x="569302" y="1488046"/>
                  </a:lnTo>
                  <a:lnTo>
                    <a:pt x="559358" y="1500746"/>
                  </a:lnTo>
                  <a:lnTo>
                    <a:pt x="554431" y="1500746"/>
                  </a:lnTo>
                  <a:lnTo>
                    <a:pt x="545084" y="1513446"/>
                  </a:lnTo>
                  <a:lnTo>
                    <a:pt x="541858" y="1513446"/>
                  </a:lnTo>
                  <a:lnTo>
                    <a:pt x="537933" y="1526146"/>
                  </a:lnTo>
                  <a:lnTo>
                    <a:pt x="537121" y="1538846"/>
                  </a:lnTo>
                  <a:lnTo>
                    <a:pt x="512356" y="1538846"/>
                  </a:lnTo>
                  <a:lnTo>
                    <a:pt x="511657" y="1551546"/>
                  </a:lnTo>
                  <a:lnTo>
                    <a:pt x="511251" y="1551546"/>
                  </a:lnTo>
                  <a:lnTo>
                    <a:pt x="584276" y="1627746"/>
                  </a:lnTo>
                  <a:lnTo>
                    <a:pt x="590575" y="1627746"/>
                  </a:lnTo>
                  <a:lnTo>
                    <a:pt x="593420" y="1615046"/>
                  </a:lnTo>
                  <a:lnTo>
                    <a:pt x="602996" y="1615046"/>
                  </a:lnTo>
                  <a:lnTo>
                    <a:pt x="603834" y="1602346"/>
                  </a:lnTo>
                  <a:lnTo>
                    <a:pt x="604596" y="1602346"/>
                  </a:lnTo>
                  <a:lnTo>
                    <a:pt x="556234" y="1551546"/>
                  </a:lnTo>
                  <a:lnTo>
                    <a:pt x="555472" y="1551546"/>
                  </a:lnTo>
                  <a:lnTo>
                    <a:pt x="555472" y="1538846"/>
                  </a:lnTo>
                  <a:lnTo>
                    <a:pt x="556983" y="1538846"/>
                  </a:lnTo>
                  <a:lnTo>
                    <a:pt x="558647" y="1526146"/>
                  </a:lnTo>
                  <a:lnTo>
                    <a:pt x="587654" y="1526146"/>
                  </a:lnTo>
                  <a:lnTo>
                    <a:pt x="632739" y="1576946"/>
                  </a:lnTo>
                  <a:lnTo>
                    <a:pt x="641883" y="1576946"/>
                  </a:lnTo>
                  <a:lnTo>
                    <a:pt x="643597" y="1564246"/>
                  </a:lnTo>
                  <a:lnTo>
                    <a:pt x="653249" y="1564246"/>
                  </a:lnTo>
                  <a:lnTo>
                    <a:pt x="653453" y="1551546"/>
                  </a:lnTo>
                  <a:close/>
                </a:path>
                <a:path w="2120265" h="2072640">
                  <a:moveTo>
                    <a:pt x="733653" y="1475346"/>
                  </a:moveTo>
                  <a:lnTo>
                    <a:pt x="733272" y="1462646"/>
                  </a:lnTo>
                  <a:lnTo>
                    <a:pt x="722350" y="1462646"/>
                  </a:lnTo>
                  <a:lnTo>
                    <a:pt x="720953" y="1449946"/>
                  </a:lnTo>
                  <a:lnTo>
                    <a:pt x="720344" y="1449946"/>
                  </a:lnTo>
                  <a:lnTo>
                    <a:pt x="719328" y="1462646"/>
                  </a:lnTo>
                  <a:lnTo>
                    <a:pt x="714121" y="1462646"/>
                  </a:lnTo>
                  <a:lnTo>
                    <a:pt x="711428" y="1475346"/>
                  </a:lnTo>
                  <a:lnTo>
                    <a:pt x="705319" y="1475346"/>
                  </a:lnTo>
                  <a:lnTo>
                    <a:pt x="702449" y="1488046"/>
                  </a:lnTo>
                  <a:lnTo>
                    <a:pt x="691959" y="1488046"/>
                  </a:lnTo>
                  <a:lnTo>
                    <a:pt x="685126" y="1500746"/>
                  </a:lnTo>
                  <a:lnTo>
                    <a:pt x="671804" y="1500746"/>
                  </a:lnTo>
                  <a:lnTo>
                    <a:pt x="665353" y="1488046"/>
                  </a:lnTo>
                  <a:lnTo>
                    <a:pt x="659142" y="1488046"/>
                  </a:lnTo>
                  <a:lnTo>
                    <a:pt x="704875" y="1437246"/>
                  </a:lnTo>
                  <a:lnTo>
                    <a:pt x="704367" y="1437246"/>
                  </a:lnTo>
                  <a:lnTo>
                    <a:pt x="701890" y="1424546"/>
                  </a:lnTo>
                  <a:lnTo>
                    <a:pt x="693610" y="1424546"/>
                  </a:lnTo>
                  <a:lnTo>
                    <a:pt x="688289" y="1411846"/>
                  </a:lnTo>
                  <a:lnTo>
                    <a:pt x="676402" y="1411846"/>
                  </a:lnTo>
                  <a:lnTo>
                    <a:pt x="676402" y="1437246"/>
                  </a:lnTo>
                  <a:lnTo>
                    <a:pt x="646074" y="1475346"/>
                  </a:lnTo>
                  <a:lnTo>
                    <a:pt x="643661" y="1475346"/>
                  </a:lnTo>
                  <a:lnTo>
                    <a:pt x="641667" y="1462646"/>
                  </a:lnTo>
                  <a:lnTo>
                    <a:pt x="637590" y="1462646"/>
                  </a:lnTo>
                  <a:lnTo>
                    <a:pt x="636828" y="1449946"/>
                  </a:lnTo>
                  <a:lnTo>
                    <a:pt x="638987" y="1449946"/>
                  </a:lnTo>
                  <a:lnTo>
                    <a:pt x="640753" y="1437246"/>
                  </a:lnTo>
                  <a:lnTo>
                    <a:pt x="676402" y="1437246"/>
                  </a:lnTo>
                  <a:lnTo>
                    <a:pt x="676402" y="1411846"/>
                  </a:lnTo>
                  <a:lnTo>
                    <a:pt x="641527" y="1411846"/>
                  </a:lnTo>
                  <a:lnTo>
                    <a:pt x="635482" y="1424546"/>
                  </a:lnTo>
                  <a:lnTo>
                    <a:pt x="623773" y="1424546"/>
                  </a:lnTo>
                  <a:lnTo>
                    <a:pt x="619594" y="1437246"/>
                  </a:lnTo>
                  <a:lnTo>
                    <a:pt x="614260" y="1449946"/>
                  </a:lnTo>
                  <a:lnTo>
                    <a:pt x="613130" y="1449946"/>
                  </a:lnTo>
                  <a:lnTo>
                    <a:pt x="613930" y="1475346"/>
                  </a:lnTo>
                  <a:lnTo>
                    <a:pt x="615873" y="1475346"/>
                  </a:lnTo>
                  <a:lnTo>
                    <a:pt x="622808" y="1488046"/>
                  </a:lnTo>
                  <a:lnTo>
                    <a:pt x="627748" y="1500746"/>
                  </a:lnTo>
                  <a:lnTo>
                    <a:pt x="640867" y="1513446"/>
                  </a:lnTo>
                  <a:lnTo>
                    <a:pt x="647509" y="1513446"/>
                  </a:lnTo>
                  <a:lnTo>
                    <a:pt x="660692" y="1526146"/>
                  </a:lnTo>
                  <a:lnTo>
                    <a:pt x="686714" y="1526146"/>
                  </a:lnTo>
                  <a:lnTo>
                    <a:pt x="699566" y="1513446"/>
                  </a:lnTo>
                  <a:lnTo>
                    <a:pt x="705967" y="1513446"/>
                  </a:lnTo>
                  <a:lnTo>
                    <a:pt x="715924" y="1500746"/>
                  </a:lnTo>
                  <a:lnTo>
                    <a:pt x="719035" y="1500746"/>
                  </a:lnTo>
                  <a:lnTo>
                    <a:pt x="724344" y="1488046"/>
                  </a:lnTo>
                  <a:lnTo>
                    <a:pt x="726579" y="1488046"/>
                  </a:lnTo>
                  <a:lnTo>
                    <a:pt x="730186" y="1475346"/>
                  </a:lnTo>
                  <a:lnTo>
                    <a:pt x="733653" y="1475346"/>
                  </a:lnTo>
                  <a:close/>
                </a:path>
                <a:path w="2120265" h="2072640">
                  <a:moveTo>
                    <a:pt x="817194" y="1399146"/>
                  </a:moveTo>
                  <a:lnTo>
                    <a:pt x="817041" y="1386446"/>
                  </a:lnTo>
                  <a:lnTo>
                    <a:pt x="816724" y="1386446"/>
                  </a:lnTo>
                  <a:lnTo>
                    <a:pt x="757961" y="1335646"/>
                  </a:lnTo>
                  <a:lnTo>
                    <a:pt x="772134" y="1322946"/>
                  </a:lnTo>
                  <a:lnTo>
                    <a:pt x="772274" y="1322946"/>
                  </a:lnTo>
                  <a:lnTo>
                    <a:pt x="770813" y="1310246"/>
                  </a:lnTo>
                  <a:lnTo>
                    <a:pt x="763079" y="1310246"/>
                  </a:lnTo>
                  <a:lnTo>
                    <a:pt x="760666" y="1297546"/>
                  </a:lnTo>
                  <a:lnTo>
                    <a:pt x="755129" y="1297546"/>
                  </a:lnTo>
                  <a:lnTo>
                    <a:pt x="741502" y="1310246"/>
                  </a:lnTo>
                  <a:lnTo>
                    <a:pt x="730796" y="1310246"/>
                  </a:lnTo>
                  <a:lnTo>
                    <a:pt x="728268" y="1297546"/>
                  </a:lnTo>
                  <a:lnTo>
                    <a:pt x="729246" y="1284846"/>
                  </a:lnTo>
                  <a:lnTo>
                    <a:pt x="741591" y="1284846"/>
                  </a:lnTo>
                  <a:lnTo>
                    <a:pt x="741006" y="1272146"/>
                  </a:lnTo>
                  <a:lnTo>
                    <a:pt x="727925" y="1272146"/>
                  </a:lnTo>
                  <a:lnTo>
                    <a:pt x="727113" y="1259446"/>
                  </a:lnTo>
                  <a:lnTo>
                    <a:pt x="725665" y="1259446"/>
                  </a:lnTo>
                  <a:lnTo>
                    <a:pt x="724560" y="1272146"/>
                  </a:lnTo>
                  <a:lnTo>
                    <a:pt x="713117" y="1272146"/>
                  </a:lnTo>
                  <a:lnTo>
                    <a:pt x="706666" y="1284846"/>
                  </a:lnTo>
                  <a:lnTo>
                    <a:pt x="703503" y="1284846"/>
                  </a:lnTo>
                  <a:lnTo>
                    <a:pt x="699579" y="1297546"/>
                  </a:lnTo>
                  <a:lnTo>
                    <a:pt x="698792" y="1297546"/>
                  </a:lnTo>
                  <a:lnTo>
                    <a:pt x="699541" y="1310246"/>
                  </a:lnTo>
                  <a:lnTo>
                    <a:pt x="701078" y="1310246"/>
                  </a:lnTo>
                  <a:lnTo>
                    <a:pt x="706513" y="1322946"/>
                  </a:lnTo>
                  <a:lnTo>
                    <a:pt x="710323" y="1322946"/>
                  </a:lnTo>
                  <a:lnTo>
                    <a:pt x="721258" y="1335646"/>
                  </a:lnTo>
                  <a:lnTo>
                    <a:pt x="711771" y="1348346"/>
                  </a:lnTo>
                  <a:lnTo>
                    <a:pt x="714578" y="1348346"/>
                  </a:lnTo>
                  <a:lnTo>
                    <a:pt x="715822" y="1361046"/>
                  </a:lnTo>
                  <a:lnTo>
                    <a:pt x="727659" y="1361046"/>
                  </a:lnTo>
                  <a:lnTo>
                    <a:pt x="737704" y="1348346"/>
                  </a:lnTo>
                  <a:lnTo>
                    <a:pt x="796480" y="1411846"/>
                  </a:lnTo>
                  <a:lnTo>
                    <a:pt x="807313" y="1411846"/>
                  </a:lnTo>
                  <a:lnTo>
                    <a:pt x="811187" y="1399146"/>
                  </a:lnTo>
                  <a:lnTo>
                    <a:pt x="817194" y="1399146"/>
                  </a:lnTo>
                  <a:close/>
                </a:path>
                <a:path w="2120265" h="2072640">
                  <a:moveTo>
                    <a:pt x="900569" y="1297546"/>
                  </a:moveTo>
                  <a:lnTo>
                    <a:pt x="899807" y="1284846"/>
                  </a:lnTo>
                  <a:lnTo>
                    <a:pt x="897902" y="1284846"/>
                  </a:lnTo>
                  <a:lnTo>
                    <a:pt x="891032" y="1272146"/>
                  </a:lnTo>
                  <a:lnTo>
                    <a:pt x="886244" y="1259446"/>
                  </a:lnTo>
                  <a:lnTo>
                    <a:pt x="880110" y="1259446"/>
                  </a:lnTo>
                  <a:lnTo>
                    <a:pt x="874217" y="1247762"/>
                  </a:lnTo>
                  <a:lnTo>
                    <a:pt x="874217" y="1297546"/>
                  </a:lnTo>
                  <a:lnTo>
                    <a:pt x="873963" y="1310246"/>
                  </a:lnTo>
                  <a:lnTo>
                    <a:pt x="869543" y="1310246"/>
                  </a:lnTo>
                  <a:lnTo>
                    <a:pt x="863142" y="1322946"/>
                  </a:lnTo>
                  <a:lnTo>
                    <a:pt x="831570" y="1322946"/>
                  </a:lnTo>
                  <a:lnTo>
                    <a:pt x="828014" y="1310246"/>
                  </a:lnTo>
                  <a:lnTo>
                    <a:pt x="820635" y="1310246"/>
                  </a:lnTo>
                  <a:lnTo>
                    <a:pt x="817600" y="1297546"/>
                  </a:lnTo>
                  <a:lnTo>
                    <a:pt x="811618" y="1297546"/>
                  </a:lnTo>
                  <a:lnTo>
                    <a:pt x="810272" y="1284846"/>
                  </a:lnTo>
                  <a:lnTo>
                    <a:pt x="810526" y="1284846"/>
                  </a:lnTo>
                  <a:lnTo>
                    <a:pt x="812825" y="1272146"/>
                  </a:lnTo>
                  <a:lnTo>
                    <a:pt x="814908" y="1272146"/>
                  </a:lnTo>
                  <a:lnTo>
                    <a:pt x="821309" y="1259446"/>
                  </a:lnTo>
                  <a:lnTo>
                    <a:pt x="845832" y="1259446"/>
                  </a:lnTo>
                  <a:lnTo>
                    <a:pt x="852932" y="1272146"/>
                  </a:lnTo>
                  <a:lnTo>
                    <a:pt x="860018" y="1272146"/>
                  </a:lnTo>
                  <a:lnTo>
                    <a:pt x="863841" y="1284846"/>
                  </a:lnTo>
                  <a:lnTo>
                    <a:pt x="871461" y="1284846"/>
                  </a:lnTo>
                  <a:lnTo>
                    <a:pt x="872934" y="1297546"/>
                  </a:lnTo>
                  <a:lnTo>
                    <a:pt x="874217" y="1297546"/>
                  </a:lnTo>
                  <a:lnTo>
                    <a:pt x="874217" y="1247762"/>
                  </a:lnTo>
                  <a:lnTo>
                    <a:pt x="873709" y="1246746"/>
                  </a:lnTo>
                  <a:lnTo>
                    <a:pt x="867283" y="1246746"/>
                  </a:lnTo>
                  <a:lnTo>
                    <a:pt x="854379" y="1234046"/>
                  </a:lnTo>
                  <a:lnTo>
                    <a:pt x="815517" y="1234046"/>
                  </a:lnTo>
                  <a:lnTo>
                    <a:pt x="809053" y="1246746"/>
                  </a:lnTo>
                  <a:lnTo>
                    <a:pt x="795997" y="1259446"/>
                  </a:lnTo>
                  <a:lnTo>
                    <a:pt x="791222" y="1259446"/>
                  </a:lnTo>
                  <a:lnTo>
                    <a:pt x="785355" y="1272146"/>
                  </a:lnTo>
                  <a:lnTo>
                    <a:pt x="784059" y="1284846"/>
                  </a:lnTo>
                  <a:lnTo>
                    <a:pt x="784771" y="1297546"/>
                  </a:lnTo>
                  <a:lnTo>
                    <a:pt x="786663" y="1310246"/>
                  </a:lnTo>
                  <a:lnTo>
                    <a:pt x="793546" y="1322946"/>
                  </a:lnTo>
                  <a:lnTo>
                    <a:pt x="798322" y="1322946"/>
                  </a:lnTo>
                  <a:lnTo>
                    <a:pt x="810793" y="1335646"/>
                  </a:lnTo>
                  <a:lnTo>
                    <a:pt x="817206" y="1348346"/>
                  </a:lnTo>
                  <a:lnTo>
                    <a:pt x="869111" y="1348346"/>
                  </a:lnTo>
                  <a:lnTo>
                    <a:pt x="875563" y="1335646"/>
                  </a:lnTo>
                  <a:lnTo>
                    <a:pt x="888580" y="1322946"/>
                  </a:lnTo>
                  <a:lnTo>
                    <a:pt x="893356" y="1322946"/>
                  </a:lnTo>
                  <a:lnTo>
                    <a:pt x="899274" y="1310246"/>
                  </a:lnTo>
                  <a:lnTo>
                    <a:pt x="900569" y="1297546"/>
                  </a:lnTo>
                  <a:close/>
                </a:path>
                <a:path w="2120265" h="2072640">
                  <a:moveTo>
                    <a:pt x="954684" y="1259446"/>
                  </a:moveTo>
                  <a:lnTo>
                    <a:pt x="909307" y="1208646"/>
                  </a:lnTo>
                  <a:lnTo>
                    <a:pt x="908443" y="1208646"/>
                  </a:lnTo>
                  <a:lnTo>
                    <a:pt x="907872" y="1195946"/>
                  </a:lnTo>
                  <a:lnTo>
                    <a:pt x="907249" y="1195946"/>
                  </a:lnTo>
                  <a:lnTo>
                    <a:pt x="907732" y="1183246"/>
                  </a:lnTo>
                  <a:lnTo>
                    <a:pt x="915504" y="1183246"/>
                  </a:lnTo>
                  <a:lnTo>
                    <a:pt x="916444" y="1170546"/>
                  </a:lnTo>
                  <a:lnTo>
                    <a:pt x="918260" y="1170546"/>
                  </a:lnTo>
                  <a:lnTo>
                    <a:pt x="916736" y="1157846"/>
                  </a:lnTo>
                  <a:lnTo>
                    <a:pt x="890930" y="1157846"/>
                  </a:lnTo>
                  <a:lnTo>
                    <a:pt x="888733" y="1170546"/>
                  </a:lnTo>
                  <a:lnTo>
                    <a:pt x="886968" y="1170546"/>
                  </a:lnTo>
                  <a:lnTo>
                    <a:pt x="886764" y="1183246"/>
                  </a:lnTo>
                  <a:lnTo>
                    <a:pt x="887374" y="1183246"/>
                  </a:lnTo>
                  <a:lnTo>
                    <a:pt x="888174" y="1195946"/>
                  </a:lnTo>
                  <a:lnTo>
                    <a:pt x="878687" y="1183246"/>
                  </a:lnTo>
                  <a:lnTo>
                    <a:pt x="869086" y="1183246"/>
                  </a:lnTo>
                  <a:lnTo>
                    <a:pt x="865708" y="1195946"/>
                  </a:lnTo>
                  <a:lnTo>
                    <a:pt x="861352" y="1195946"/>
                  </a:lnTo>
                  <a:lnTo>
                    <a:pt x="934364" y="1272146"/>
                  </a:lnTo>
                  <a:lnTo>
                    <a:pt x="945222" y="1272146"/>
                  </a:lnTo>
                  <a:lnTo>
                    <a:pt x="949198" y="1259446"/>
                  </a:lnTo>
                  <a:lnTo>
                    <a:pt x="954684" y="1259446"/>
                  </a:lnTo>
                  <a:close/>
                </a:path>
                <a:path w="2120265" h="2072640">
                  <a:moveTo>
                    <a:pt x="968387" y="317500"/>
                  </a:moveTo>
                  <a:lnTo>
                    <a:pt x="966406" y="313690"/>
                  </a:lnTo>
                  <a:lnTo>
                    <a:pt x="962304" y="309880"/>
                  </a:lnTo>
                  <a:lnTo>
                    <a:pt x="958380" y="306070"/>
                  </a:lnTo>
                  <a:lnTo>
                    <a:pt x="954849" y="303530"/>
                  </a:lnTo>
                  <a:lnTo>
                    <a:pt x="948563" y="304800"/>
                  </a:lnTo>
                  <a:lnTo>
                    <a:pt x="944727" y="306070"/>
                  </a:lnTo>
                  <a:lnTo>
                    <a:pt x="935634" y="314960"/>
                  </a:lnTo>
                  <a:lnTo>
                    <a:pt x="933335" y="320040"/>
                  </a:lnTo>
                  <a:lnTo>
                    <a:pt x="933221" y="326390"/>
                  </a:lnTo>
                  <a:lnTo>
                    <a:pt x="935240" y="330200"/>
                  </a:lnTo>
                  <a:lnTo>
                    <a:pt x="943254" y="337820"/>
                  </a:lnTo>
                  <a:lnTo>
                    <a:pt x="946759" y="339090"/>
                  </a:lnTo>
                  <a:lnTo>
                    <a:pt x="952944" y="339090"/>
                  </a:lnTo>
                  <a:lnTo>
                    <a:pt x="956767" y="336550"/>
                  </a:lnTo>
                  <a:lnTo>
                    <a:pt x="965860" y="327660"/>
                  </a:lnTo>
                  <a:lnTo>
                    <a:pt x="968171" y="323850"/>
                  </a:lnTo>
                  <a:lnTo>
                    <a:pt x="968387" y="317500"/>
                  </a:lnTo>
                  <a:close/>
                </a:path>
                <a:path w="2120265" h="2072640">
                  <a:moveTo>
                    <a:pt x="998181" y="469900"/>
                  </a:moveTo>
                  <a:lnTo>
                    <a:pt x="998029" y="468630"/>
                  </a:lnTo>
                  <a:lnTo>
                    <a:pt x="997712" y="467360"/>
                  </a:lnTo>
                  <a:lnTo>
                    <a:pt x="933577" y="403860"/>
                  </a:lnTo>
                  <a:lnTo>
                    <a:pt x="913053" y="383540"/>
                  </a:lnTo>
                  <a:lnTo>
                    <a:pt x="939673" y="356870"/>
                  </a:lnTo>
                  <a:lnTo>
                    <a:pt x="939952" y="355600"/>
                  </a:lnTo>
                  <a:lnTo>
                    <a:pt x="940104" y="354330"/>
                  </a:lnTo>
                  <a:lnTo>
                    <a:pt x="939952" y="353060"/>
                  </a:lnTo>
                  <a:lnTo>
                    <a:pt x="939152" y="351790"/>
                  </a:lnTo>
                  <a:lnTo>
                    <a:pt x="938453" y="350520"/>
                  </a:lnTo>
                  <a:lnTo>
                    <a:pt x="936523" y="347980"/>
                  </a:lnTo>
                  <a:lnTo>
                    <a:pt x="935266" y="346710"/>
                  </a:lnTo>
                  <a:lnTo>
                    <a:pt x="933704" y="345440"/>
                  </a:lnTo>
                  <a:lnTo>
                    <a:pt x="932091" y="344170"/>
                  </a:lnTo>
                  <a:lnTo>
                    <a:pt x="930656" y="342900"/>
                  </a:lnTo>
                  <a:lnTo>
                    <a:pt x="928116" y="340360"/>
                  </a:lnTo>
                  <a:lnTo>
                    <a:pt x="927023" y="339090"/>
                  </a:lnTo>
                  <a:lnTo>
                    <a:pt x="922324" y="339090"/>
                  </a:lnTo>
                  <a:lnTo>
                    <a:pt x="847763" y="414020"/>
                  </a:lnTo>
                  <a:lnTo>
                    <a:pt x="847445" y="414020"/>
                  </a:lnTo>
                  <a:lnTo>
                    <a:pt x="847280" y="415290"/>
                  </a:lnTo>
                  <a:lnTo>
                    <a:pt x="847445" y="416560"/>
                  </a:lnTo>
                  <a:lnTo>
                    <a:pt x="848245" y="417830"/>
                  </a:lnTo>
                  <a:lnTo>
                    <a:pt x="848956" y="419100"/>
                  </a:lnTo>
                  <a:lnTo>
                    <a:pt x="850938" y="421640"/>
                  </a:lnTo>
                  <a:lnTo>
                    <a:pt x="852246" y="422910"/>
                  </a:lnTo>
                  <a:lnTo>
                    <a:pt x="855421" y="426720"/>
                  </a:lnTo>
                  <a:lnTo>
                    <a:pt x="856818" y="427990"/>
                  </a:lnTo>
                  <a:lnTo>
                    <a:pt x="859282" y="429260"/>
                  </a:lnTo>
                  <a:lnTo>
                    <a:pt x="860374" y="430530"/>
                  </a:lnTo>
                  <a:lnTo>
                    <a:pt x="862253" y="431800"/>
                  </a:lnTo>
                  <a:lnTo>
                    <a:pt x="864476" y="431800"/>
                  </a:lnTo>
                  <a:lnTo>
                    <a:pt x="865098" y="430530"/>
                  </a:lnTo>
                  <a:lnTo>
                    <a:pt x="891768" y="403860"/>
                  </a:lnTo>
                  <a:lnTo>
                    <a:pt x="976426" y="488950"/>
                  </a:lnTo>
                  <a:lnTo>
                    <a:pt x="979563" y="488950"/>
                  </a:lnTo>
                  <a:lnTo>
                    <a:pt x="981710" y="487680"/>
                  </a:lnTo>
                  <a:lnTo>
                    <a:pt x="983018" y="487680"/>
                  </a:lnTo>
                  <a:lnTo>
                    <a:pt x="986091" y="485140"/>
                  </a:lnTo>
                  <a:lnTo>
                    <a:pt x="987869" y="483870"/>
                  </a:lnTo>
                  <a:lnTo>
                    <a:pt x="991958" y="478790"/>
                  </a:lnTo>
                  <a:lnTo>
                    <a:pt x="993584" y="477520"/>
                  </a:lnTo>
                  <a:lnTo>
                    <a:pt x="995997" y="474980"/>
                  </a:lnTo>
                  <a:lnTo>
                    <a:pt x="996886" y="473710"/>
                  </a:lnTo>
                  <a:lnTo>
                    <a:pt x="997953" y="471170"/>
                  </a:lnTo>
                  <a:lnTo>
                    <a:pt x="998181" y="469900"/>
                  </a:lnTo>
                  <a:close/>
                </a:path>
                <a:path w="2120265" h="2072640">
                  <a:moveTo>
                    <a:pt x="1058087" y="410210"/>
                  </a:moveTo>
                  <a:lnTo>
                    <a:pt x="1057922" y="408940"/>
                  </a:lnTo>
                  <a:lnTo>
                    <a:pt x="1057617" y="407670"/>
                  </a:lnTo>
                  <a:lnTo>
                    <a:pt x="1057084" y="407670"/>
                  </a:lnTo>
                  <a:lnTo>
                    <a:pt x="984758" y="335280"/>
                  </a:lnTo>
                  <a:lnTo>
                    <a:pt x="981773" y="335280"/>
                  </a:lnTo>
                  <a:lnTo>
                    <a:pt x="979627" y="336550"/>
                  </a:lnTo>
                  <a:lnTo>
                    <a:pt x="978357" y="336550"/>
                  </a:lnTo>
                  <a:lnTo>
                    <a:pt x="975461" y="339090"/>
                  </a:lnTo>
                  <a:lnTo>
                    <a:pt x="973734" y="340360"/>
                  </a:lnTo>
                  <a:lnTo>
                    <a:pt x="969759" y="344170"/>
                  </a:lnTo>
                  <a:lnTo>
                    <a:pt x="968209" y="346710"/>
                  </a:lnTo>
                  <a:lnTo>
                    <a:pt x="965936" y="349250"/>
                  </a:lnTo>
                  <a:lnTo>
                    <a:pt x="965136" y="350520"/>
                  </a:lnTo>
                  <a:lnTo>
                    <a:pt x="964158" y="353060"/>
                  </a:lnTo>
                  <a:lnTo>
                    <a:pt x="964044" y="354330"/>
                  </a:lnTo>
                  <a:lnTo>
                    <a:pt x="964133" y="355600"/>
                  </a:lnTo>
                  <a:lnTo>
                    <a:pt x="964438" y="355600"/>
                  </a:lnTo>
                  <a:lnTo>
                    <a:pt x="1037285" y="427990"/>
                  </a:lnTo>
                  <a:lnTo>
                    <a:pt x="1037920" y="429260"/>
                  </a:lnTo>
                  <a:lnTo>
                    <a:pt x="1040269" y="429260"/>
                  </a:lnTo>
                  <a:lnTo>
                    <a:pt x="1042352" y="427990"/>
                  </a:lnTo>
                  <a:lnTo>
                    <a:pt x="1043597" y="426720"/>
                  </a:lnTo>
                  <a:lnTo>
                    <a:pt x="1046441" y="424180"/>
                  </a:lnTo>
                  <a:lnTo>
                    <a:pt x="1048143" y="422910"/>
                  </a:lnTo>
                  <a:lnTo>
                    <a:pt x="1052131" y="419100"/>
                  </a:lnTo>
                  <a:lnTo>
                    <a:pt x="1053693" y="417830"/>
                  </a:lnTo>
                  <a:lnTo>
                    <a:pt x="1056017" y="414020"/>
                  </a:lnTo>
                  <a:lnTo>
                    <a:pt x="1056855" y="412750"/>
                  </a:lnTo>
                  <a:lnTo>
                    <a:pt x="1057871" y="411480"/>
                  </a:lnTo>
                  <a:lnTo>
                    <a:pt x="1058087" y="410210"/>
                  </a:lnTo>
                  <a:close/>
                </a:path>
                <a:path w="2120265" h="2072640">
                  <a:moveTo>
                    <a:pt x="1095984" y="1107046"/>
                  </a:moveTo>
                  <a:lnTo>
                    <a:pt x="1092479" y="1107046"/>
                  </a:lnTo>
                  <a:lnTo>
                    <a:pt x="1091501" y="1094346"/>
                  </a:lnTo>
                  <a:lnTo>
                    <a:pt x="1077810" y="1094346"/>
                  </a:lnTo>
                  <a:lnTo>
                    <a:pt x="1076744" y="1107046"/>
                  </a:lnTo>
                  <a:lnTo>
                    <a:pt x="1072388" y="1107046"/>
                  </a:lnTo>
                  <a:lnTo>
                    <a:pt x="1068146" y="1119746"/>
                  </a:lnTo>
                  <a:lnTo>
                    <a:pt x="1065364" y="1119746"/>
                  </a:lnTo>
                  <a:lnTo>
                    <a:pt x="1058316" y="1132446"/>
                  </a:lnTo>
                  <a:lnTo>
                    <a:pt x="1024826" y="1132446"/>
                  </a:lnTo>
                  <a:lnTo>
                    <a:pt x="1021765" y="1119746"/>
                  </a:lnTo>
                  <a:lnTo>
                    <a:pt x="1067485" y="1081646"/>
                  </a:lnTo>
                  <a:lnTo>
                    <a:pt x="1068412" y="1081646"/>
                  </a:lnTo>
                  <a:lnTo>
                    <a:pt x="1068260" y="1068946"/>
                  </a:lnTo>
                  <a:lnTo>
                    <a:pt x="1064501" y="1068946"/>
                  </a:lnTo>
                  <a:lnTo>
                    <a:pt x="1056309" y="1056246"/>
                  </a:lnTo>
                  <a:lnTo>
                    <a:pt x="1050975" y="1056246"/>
                  </a:lnTo>
                  <a:lnTo>
                    <a:pt x="1039799" y="1043546"/>
                  </a:lnTo>
                  <a:lnTo>
                    <a:pt x="1039101" y="1043546"/>
                  </a:lnTo>
                  <a:lnTo>
                    <a:pt x="1039101" y="1081646"/>
                  </a:lnTo>
                  <a:lnTo>
                    <a:pt x="1014768" y="1101979"/>
                  </a:lnTo>
                  <a:lnTo>
                    <a:pt x="1014768" y="1157846"/>
                  </a:lnTo>
                  <a:lnTo>
                    <a:pt x="1014564" y="1170546"/>
                  </a:lnTo>
                  <a:lnTo>
                    <a:pt x="1010577" y="1170546"/>
                  </a:lnTo>
                  <a:lnTo>
                    <a:pt x="1004341" y="1183246"/>
                  </a:lnTo>
                  <a:lnTo>
                    <a:pt x="984237" y="1183246"/>
                  </a:lnTo>
                  <a:lnTo>
                    <a:pt x="982840" y="1170546"/>
                  </a:lnTo>
                  <a:lnTo>
                    <a:pt x="983691" y="1170546"/>
                  </a:lnTo>
                  <a:lnTo>
                    <a:pt x="984859" y="1157846"/>
                  </a:lnTo>
                  <a:lnTo>
                    <a:pt x="991069" y="1157846"/>
                  </a:lnTo>
                  <a:lnTo>
                    <a:pt x="1001928" y="1145146"/>
                  </a:lnTo>
                  <a:lnTo>
                    <a:pt x="1010094" y="1145146"/>
                  </a:lnTo>
                  <a:lnTo>
                    <a:pt x="1012190" y="1157846"/>
                  </a:lnTo>
                  <a:lnTo>
                    <a:pt x="1014768" y="1157846"/>
                  </a:lnTo>
                  <a:lnTo>
                    <a:pt x="1014768" y="1101979"/>
                  </a:lnTo>
                  <a:lnTo>
                    <a:pt x="1008697" y="1107046"/>
                  </a:lnTo>
                  <a:lnTo>
                    <a:pt x="1004290" y="1107046"/>
                  </a:lnTo>
                  <a:lnTo>
                    <a:pt x="1001166" y="1094346"/>
                  </a:lnTo>
                  <a:lnTo>
                    <a:pt x="999451" y="1094346"/>
                  </a:lnTo>
                  <a:lnTo>
                    <a:pt x="999731" y="1081646"/>
                  </a:lnTo>
                  <a:lnTo>
                    <a:pt x="1003401" y="1081646"/>
                  </a:lnTo>
                  <a:lnTo>
                    <a:pt x="1008557" y="1068946"/>
                  </a:lnTo>
                  <a:lnTo>
                    <a:pt x="1033487" y="1068946"/>
                  </a:lnTo>
                  <a:lnTo>
                    <a:pt x="1036307" y="1081646"/>
                  </a:lnTo>
                  <a:lnTo>
                    <a:pt x="1039101" y="1081646"/>
                  </a:lnTo>
                  <a:lnTo>
                    <a:pt x="1039101" y="1043546"/>
                  </a:lnTo>
                  <a:lnTo>
                    <a:pt x="1016381" y="1043546"/>
                  </a:lnTo>
                  <a:lnTo>
                    <a:pt x="1004557" y="1056246"/>
                  </a:lnTo>
                  <a:lnTo>
                    <a:pt x="998715" y="1056246"/>
                  </a:lnTo>
                  <a:lnTo>
                    <a:pt x="987704" y="1068946"/>
                  </a:lnTo>
                  <a:lnTo>
                    <a:pt x="983869" y="1068946"/>
                  </a:lnTo>
                  <a:lnTo>
                    <a:pt x="979081" y="1081646"/>
                  </a:lnTo>
                  <a:lnTo>
                    <a:pt x="978204" y="1094346"/>
                  </a:lnTo>
                  <a:lnTo>
                    <a:pt x="956475" y="1094346"/>
                  </a:lnTo>
                  <a:lnTo>
                    <a:pt x="950506" y="1107046"/>
                  </a:lnTo>
                  <a:lnTo>
                    <a:pt x="941082" y="1107046"/>
                  </a:lnTo>
                  <a:lnTo>
                    <a:pt x="938263" y="1119746"/>
                  </a:lnTo>
                  <a:lnTo>
                    <a:pt x="933323" y="1119746"/>
                  </a:lnTo>
                  <a:lnTo>
                    <a:pt x="931227" y="1132446"/>
                  </a:lnTo>
                  <a:lnTo>
                    <a:pt x="926452" y="1132446"/>
                  </a:lnTo>
                  <a:lnTo>
                    <a:pt x="924560" y="1145146"/>
                  </a:lnTo>
                  <a:lnTo>
                    <a:pt x="925931" y="1145146"/>
                  </a:lnTo>
                  <a:lnTo>
                    <a:pt x="927112" y="1157846"/>
                  </a:lnTo>
                  <a:lnTo>
                    <a:pt x="943356" y="1157846"/>
                  </a:lnTo>
                  <a:lnTo>
                    <a:pt x="944257" y="1145146"/>
                  </a:lnTo>
                  <a:lnTo>
                    <a:pt x="948029" y="1145146"/>
                  </a:lnTo>
                  <a:lnTo>
                    <a:pt x="951852" y="1132446"/>
                  </a:lnTo>
                  <a:lnTo>
                    <a:pt x="954506" y="1132446"/>
                  </a:lnTo>
                  <a:lnTo>
                    <a:pt x="960462" y="1119746"/>
                  </a:lnTo>
                  <a:lnTo>
                    <a:pt x="982726" y="1119746"/>
                  </a:lnTo>
                  <a:lnTo>
                    <a:pt x="989342" y="1132446"/>
                  </a:lnTo>
                  <a:lnTo>
                    <a:pt x="975918" y="1145146"/>
                  </a:lnTo>
                  <a:lnTo>
                    <a:pt x="970788" y="1145146"/>
                  </a:lnTo>
                  <a:lnTo>
                    <a:pt x="963041" y="1157846"/>
                  </a:lnTo>
                  <a:lnTo>
                    <a:pt x="960488" y="1170546"/>
                  </a:lnTo>
                  <a:lnTo>
                    <a:pt x="958024" y="1183246"/>
                  </a:lnTo>
                  <a:lnTo>
                    <a:pt x="961034" y="1195946"/>
                  </a:lnTo>
                  <a:lnTo>
                    <a:pt x="963879" y="1195946"/>
                  </a:lnTo>
                  <a:lnTo>
                    <a:pt x="971943" y="1208646"/>
                  </a:lnTo>
                  <a:lnTo>
                    <a:pt x="1009827" y="1208646"/>
                  </a:lnTo>
                  <a:lnTo>
                    <a:pt x="1013828" y="1195946"/>
                  </a:lnTo>
                  <a:lnTo>
                    <a:pt x="1022616" y="1195946"/>
                  </a:lnTo>
                  <a:lnTo>
                    <a:pt x="1026642" y="1183246"/>
                  </a:lnTo>
                  <a:lnTo>
                    <a:pt x="1030744" y="1183246"/>
                  </a:lnTo>
                  <a:lnTo>
                    <a:pt x="1031633" y="1170546"/>
                  </a:lnTo>
                  <a:lnTo>
                    <a:pt x="1032713" y="1170546"/>
                  </a:lnTo>
                  <a:lnTo>
                    <a:pt x="1032764" y="1157846"/>
                  </a:lnTo>
                  <a:lnTo>
                    <a:pt x="1060157" y="1157846"/>
                  </a:lnTo>
                  <a:lnTo>
                    <a:pt x="1067574" y="1145146"/>
                  </a:lnTo>
                  <a:lnTo>
                    <a:pt x="1071384" y="1145146"/>
                  </a:lnTo>
                  <a:lnTo>
                    <a:pt x="1078763" y="1132446"/>
                  </a:lnTo>
                  <a:lnTo>
                    <a:pt x="1087056" y="1132446"/>
                  </a:lnTo>
                  <a:lnTo>
                    <a:pt x="1089266" y="1119746"/>
                  </a:lnTo>
                  <a:lnTo>
                    <a:pt x="1094155" y="1119746"/>
                  </a:lnTo>
                  <a:lnTo>
                    <a:pt x="1095984" y="1107046"/>
                  </a:lnTo>
                  <a:close/>
                </a:path>
                <a:path w="2120265" h="2072640">
                  <a:moveTo>
                    <a:pt x="1139075" y="1068946"/>
                  </a:moveTo>
                  <a:lnTo>
                    <a:pt x="1032471" y="967346"/>
                  </a:lnTo>
                  <a:lnTo>
                    <a:pt x="1031824" y="954646"/>
                  </a:lnTo>
                  <a:lnTo>
                    <a:pt x="1029411" y="954646"/>
                  </a:lnTo>
                  <a:lnTo>
                    <a:pt x="1027264" y="967346"/>
                  </a:lnTo>
                  <a:lnTo>
                    <a:pt x="1015834" y="967346"/>
                  </a:lnTo>
                  <a:lnTo>
                    <a:pt x="1013574" y="980046"/>
                  </a:lnTo>
                  <a:lnTo>
                    <a:pt x="1012151" y="980046"/>
                  </a:lnTo>
                  <a:lnTo>
                    <a:pt x="1119276" y="1094346"/>
                  </a:lnTo>
                  <a:lnTo>
                    <a:pt x="1122248" y="1094346"/>
                  </a:lnTo>
                  <a:lnTo>
                    <a:pt x="1124343" y="1081646"/>
                  </a:lnTo>
                  <a:lnTo>
                    <a:pt x="1135697" y="1081646"/>
                  </a:lnTo>
                  <a:lnTo>
                    <a:pt x="1138008" y="1068946"/>
                  </a:lnTo>
                  <a:lnTo>
                    <a:pt x="1139075" y="1068946"/>
                  </a:lnTo>
                  <a:close/>
                </a:path>
                <a:path w="2120265" h="2072640">
                  <a:moveTo>
                    <a:pt x="1146060" y="322580"/>
                  </a:moveTo>
                  <a:lnTo>
                    <a:pt x="1145844" y="321310"/>
                  </a:lnTo>
                  <a:lnTo>
                    <a:pt x="1145514" y="320040"/>
                  </a:lnTo>
                  <a:lnTo>
                    <a:pt x="1144981" y="320040"/>
                  </a:lnTo>
                  <a:lnTo>
                    <a:pt x="1144346" y="318770"/>
                  </a:lnTo>
                  <a:lnTo>
                    <a:pt x="1143469" y="318770"/>
                  </a:lnTo>
                  <a:lnTo>
                    <a:pt x="1141323" y="317500"/>
                  </a:lnTo>
                  <a:lnTo>
                    <a:pt x="1138212" y="317500"/>
                  </a:lnTo>
                  <a:lnTo>
                    <a:pt x="1076185" y="303530"/>
                  </a:lnTo>
                  <a:lnTo>
                    <a:pt x="1073365" y="259080"/>
                  </a:lnTo>
                  <a:lnTo>
                    <a:pt x="1073150" y="256540"/>
                  </a:lnTo>
                  <a:lnTo>
                    <a:pt x="1072781" y="255270"/>
                  </a:lnTo>
                  <a:lnTo>
                    <a:pt x="1071765" y="252730"/>
                  </a:lnTo>
                  <a:lnTo>
                    <a:pt x="1071105" y="251460"/>
                  </a:lnTo>
                  <a:lnTo>
                    <a:pt x="1069708" y="250190"/>
                  </a:lnTo>
                  <a:lnTo>
                    <a:pt x="1066685" y="250190"/>
                  </a:lnTo>
                  <a:lnTo>
                    <a:pt x="1064488" y="251460"/>
                  </a:lnTo>
                  <a:lnTo>
                    <a:pt x="1063180" y="251460"/>
                  </a:lnTo>
                  <a:lnTo>
                    <a:pt x="1060170" y="254000"/>
                  </a:lnTo>
                  <a:lnTo>
                    <a:pt x="1058418" y="256540"/>
                  </a:lnTo>
                  <a:lnTo>
                    <a:pt x="1054392" y="260350"/>
                  </a:lnTo>
                  <a:lnTo>
                    <a:pt x="1047902" y="273050"/>
                  </a:lnTo>
                  <a:lnTo>
                    <a:pt x="1048131" y="273050"/>
                  </a:lnTo>
                  <a:lnTo>
                    <a:pt x="1055471" y="323850"/>
                  </a:lnTo>
                  <a:lnTo>
                    <a:pt x="991768" y="260350"/>
                  </a:lnTo>
                  <a:lnTo>
                    <a:pt x="991133" y="259080"/>
                  </a:lnTo>
                  <a:lnTo>
                    <a:pt x="988720" y="259080"/>
                  </a:lnTo>
                  <a:lnTo>
                    <a:pt x="986561" y="260350"/>
                  </a:lnTo>
                  <a:lnTo>
                    <a:pt x="985291" y="261620"/>
                  </a:lnTo>
                  <a:lnTo>
                    <a:pt x="982395" y="262890"/>
                  </a:lnTo>
                  <a:lnTo>
                    <a:pt x="980668" y="265430"/>
                  </a:lnTo>
                  <a:lnTo>
                    <a:pt x="976693" y="269240"/>
                  </a:lnTo>
                  <a:lnTo>
                    <a:pt x="975131" y="270510"/>
                  </a:lnTo>
                  <a:lnTo>
                    <a:pt x="972870" y="273050"/>
                  </a:lnTo>
                  <a:lnTo>
                    <a:pt x="972070" y="274320"/>
                  </a:lnTo>
                  <a:lnTo>
                    <a:pt x="971105" y="276860"/>
                  </a:lnTo>
                  <a:lnTo>
                    <a:pt x="970915" y="278130"/>
                  </a:lnTo>
                  <a:lnTo>
                    <a:pt x="971130" y="279400"/>
                  </a:lnTo>
                  <a:lnTo>
                    <a:pt x="971448" y="280670"/>
                  </a:lnTo>
                  <a:lnTo>
                    <a:pt x="1078585" y="387350"/>
                  </a:lnTo>
                  <a:lnTo>
                    <a:pt x="1081544" y="387350"/>
                  </a:lnTo>
                  <a:lnTo>
                    <a:pt x="1083640" y="386080"/>
                  </a:lnTo>
                  <a:lnTo>
                    <a:pt x="1084884" y="386080"/>
                  </a:lnTo>
                  <a:lnTo>
                    <a:pt x="1087742" y="383540"/>
                  </a:lnTo>
                  <a:lnTo>
                    <a:pt x="1089444" y="382270"/>
                  </a:lnTo>
                  <a:lnTo>
                    <a:pt x="1093419" y="377190"/>
                  </a:lnTo>
                  <a:lnTo>
                    <a:pt x="1094994" y="375920"/>
                  </a:lnTo>
                  <a:lnTo>
                    <a:pt x="1097305" y="373380"/>
                  </a:lnTo>
                  <a:lnTo>
                    <a:pt x="1098130" y="372110"/>
                  </a:lnTo>
                  <a:lnTo>
                    <a:pt x="1099159" y="369570"/>
                  </a:lnTo>
                  <a:lnTo>
                    <a:pt x="1099375" y="369570"/>
                  </a:lnTo>
                  <a:lnTo>
                    <a:pt x="1099210" y="367030"/>
                  </a:lnTo>
                  <a:lnTo>
                    <a:pt x="1098905" y="367030"/>
                  </a:lnTo>
                  <a:lnTo>
                    <a:pt x="1060310" y="328930"/>
                  </a:lnTo>
                  <a:lnTo>
                    <a:pt x="1122159" y="342900"/>
                  </a:lnTo>
                  <a:lnTo>
                    <a:pt x="1127074" y="342900"/>
                  </a:lnTo>
                  <a:lnTo>
                    <a:pt x="1129334" y="341630"/>
                  </a:lnTo>
                  <a:lnTo>
                    <a:pt x="1130642" y="340360"/>
                  </a:lnTo>
                  <a:lnTo>
                    <a:pt x="1133602" y="337820"/>
                  </a:lnTo>
                  <a:lnTo>
                    <a:pt x="1135443" y="335280"/>
                  </a:lnTo>
                  <a:lnTo>
                    <a:pt x="1139799" y="331470"/>
                  </a:lnTo>
                  <a:lnTo>
                    <a:pt x="1141476" y="330200"/>
                  </a:lnTo>
                  <a:lnTo>
                    <a:pt x="1142276" y="328930"/>
                  </a:lnTo>
                  <a:lnTo>
                    <a:pt x="1143889" y="326390"/>
                  </a:lnTo>
                  <a:lnTo>
                    <a:pt x="1144778" y="325120"/>
                  </a:lnTo>
                  <a:lnTo>
                    <a:pt x="1145844" y="323850"/>
                  </a:lnTo>
                  <a:lnTo>
                    <a:pt x="1146060" y="322580"/>
                  </a:lnTo>
                  <a:close/>
                </a:path>
                <a:path w="2120265" h="2072640">
                  <a:moveTo>
                    <a:pt x="1199261" y="269240"/>
                  </a:moveTo>
                  <a:lnTo>
                    <a:pt x="1199095" y="267970"/>
                  </a:lnTo>
                  <a:lnTo>
                    <a:pt x="1198791" y="266700"/>
                  </a:lnTo>
                  <a:lnTo>
                    <a:pt x="1135621" y="203200"/>
                  </a:lnTo>
                  <a:lnTo>
                    <a:pt x="1114132" y="181610"/>
                  </a:lnTo>
                  <a:lnTo>
                    <a:pt x="1140752" y="154940"/>
                  </a:lnTo>
                  <a:lnTo>
                    <a:pt x="1141031" y="154940"/>
                  </a:lnTo>
                  <a:lnTo>
                    <a:pt x="1141196" y="153670"/>
                  </a:lnTo>
                  <a:lnTo>
                    <a:pt x="1141031" y="152400"/>
                  </a:lnTo>
                  <a:lnTo>
                    <a:pt x="1140231" y="151130"/>
                  </a:lnTo>
                  <a:lnTo>
                    <a:pt x="1139532" y="149860"/>
                  </a:lnTo>
                  <a:lnTo>
                    <a:pt x="1137602" y="147320"/>
                  </a:lnTo>
                  <a:lnTo>
                    <a:pt x="1136345" y="146050"/>
                  </a:lnTo>
                  <a:lnTo>
                    <a:pt x="1134783" y="144780"/>
                  </a:lnTo>
                  <a:lnTo>
                    <a:pt x="1133170" y="142240"/>
                  </a:lnTo>
                  <a:lnTo>
                    <a:pt x="1131722" y="140970"/>
                  </a:lnTo>
                  <a:lnTo>
                    <a:pt x="1129207" y="139700"/>
                  </a:lnTo>
                  <a:lnTo>
                    <a:pt x="1128102" y="138430"/>
                  </a:lnTo>
                  <a:lnTo>
                    <a:pt x="1126223" y="137160"/>
                  </a:lnTo>
                  <a:lnTo>
                    <a:pt x="1125397" y="137160"/>
                  </a:lnTo>
                  <a:lnTo>
                    <a:pt x="1124000" y="138430"/>
                  </a:lnTo>
                  <a:lnTo>
                    <a:pt x="1123416" y="138430"/>
                  </a:lnTo>
                  <a:lnTo>
                    <a:pt x="1048829" y="212090"/>
                  </a:lnTo>
                  <a:lnTo>
                    <a:pt x="1048524" y="213360"/>
                  </a:lnTo>
                  <a:lnTo>
                    <a:pt x="1048372" y="214630"/>
                  </a:lnTo>
                  <a:lnTo>
                    <a:pt x="1048524" y="215900"/>
                  </a:lnTo>
                  <a:lnTo>
                    <a:pt x="1049337" y="217170"/>
                  </a:lnTo>
                  <a:lnTo>
                    <a:pt x="1050036" y="218440"/>
                  </a:lnTo>
                  <a:lnTo>
                    <a:pt x="1052017" y="220980"/>
                  </a:lnTo>
                  <a:lnTo>
                    <a:pt x="1053325" y="222250"/>
                  </a:lnTo>
                  <a:lnTo>
                    <a:pt x="1056500" y="226060"/>
                  </a:lnTo>
                  <a:lnTo>
                    <a:pt x="1057897" y="227330"/>
                  </a:lnTo>
                  <a:lnTo>
                    <a:pt x="1060373" y="228600"/>
                  </a:lnTo>
                  <a:lnTo>
                    <a:pt x="1061453" y="229870"/>
                  </a:lnTo>
                  <a:lnTo>
                    <a:pt x="1066165" y="229870"/>
                  </a:lnTo>
                  <a:lnTo>
                    <a:pt x="1092835" y="203200"/>
                  </a:lnTo>
                  <a:lnTo>
                    <a:pt x="1177493" y="288290"/>
                  </a:lnTo>
                  <a:lnTo>
                    <a:pt x="1180642" y="288290"/>
                  </a:lnTo>
                  <a:lnTo>
                    <a:pt x="1182789" y="287020"/>
                  </a:lnTo>
                  <a:lnTo>
                    <a:pt x="1184097" y="285750"/>
                  </a:lnTo>
                  <a:lnTo>
                    <a:pt x="1187157" y="284480"/>
                  </a:lnTo>
                  <a:lnTo>
                    <a:pt x="1188948" y="281940"/>
                  </a:lnTo>
                  <a:lnTo>
                    <a:pt x="1193038" y="278130"/>
                  </a:lnTo>
                  <a:lnTo>
                    <a:pt x="1194663" y="276860"/>
                  </a:lnTo>
                  <a:lnTo>
                    <a:pt x="1197089" y="273050"/>
                  </a:lnTo>
                  <a:lnTo>
                    <a:pt x="1197952" y="271780"/>
                  </a:lnTo>
                  <a:lnTo>
                    <a:pt x="1199032" y="270510"/>
                  </a:lnTo>
                  <a:lnTo>
                    <a:pt x="1199261" y="269240"/>
                  </a:lnTo>
                  <a:close/>
                </a:path>
                <a:path w="2120265" h="2072640">
                  <a:moveTo>
                    <a:pt x="1228267" y="980046"/>
                  </a:moveTo>
                  <a:lnTo>
                    <a:pt x="1201686" y="954646"/>
                  </a:lnTo>
                  <a:lnTo>
                    <a:pt x="1184617" y="938352"/>
                  </a:lnTo>
                  <a:lnTo>
                    <a:pt x="1184617" y="992746"/>
                  </a:lnTo>
                  <a:lnTo>
                    <a:pt x="1182801" y="992746"/>
                  </a:lnTo>
                  <a:lnTo>
                    <a:pt x="1180985" y="1005446"/>
                  </a:lnTo>
                  <a:lnTo>
                    <a:pt x="1146378" y="1005446"/>
                  </a:lnTo>
                  <a:lnTo>
                    <a:pt x="1143203" y="992746"/>
                  </a:lnTo>
                  <a:lnTo>
                    <a:pt x="1134846" y="992746"/>
                  </a:lnTo>
                  <a:lnTo>
                    <a:pt x="1130541" y="980046"/>
                  </a:lnTo>
                  <a:lnTo>
                    <a:pt x="1128941" y="980046"/>
                  </a:lnTo>
                  <a:lnTo>
                    <a:pt x="1126845" y="967346"/>
                  </a:lnTo>
                  <a:lnTo>
                    <a:pt x="1127798" y="967346"/>
                  </a:lnTo>
                  <a:lnTo>
                    <a:pt x="1129411" y="954646"/>
                  </a:lnTo>
                  <a:lnTo>
                    <a:pt x="1160043" y="954646"/>
                  </a:lnTo>
                  <a:lnTo>
                    <a:pt x="1183906" y="980046"/>
                  </a:lnTo>
                  <a:lnTo>
                    <a:pt x="1184567" y="980046"/>
                  </a:lnTo>
                  <a:lnTo>
                    <a:pt x="1184617" y="992746"/>
                  </a:lnTo>
                  <a:lnTo>
                    <a:pt x="1184617" y="938352"/>
                  </a:lnTo>
                  <a:lnTo>
                    <a:pt x="1121918" y="878446"/>
                  </a:lnTo>
                  <a:lnTo>
                    <a:pt x="1121270" y="865746"/>
                  </a:lnTo>
                  <a:lnTo>
                    <a:pt x="1118857" y="865746"/>
                  </a:lnTo>
                  <a:lnTo>
                    <a:pt x="1116761" y="878446"/>
                  </a:lnTo>
                  <a:lnTo>
                    <a:pt x="1105357" y="878446"/>
                  </a:lnTo>
                  <a:lnTo>
                    <a:pt x="1103109" y="891146"/>
                  </a:lnTo>
                  <a:lnTo>
                    <a:pt x="1101750" y="891146"/>
                  </a:lnTo>
                  <a:lnTo>
                    <a:pt x="1141247" y="929246"/>
                  </a:lnTo>
                  <a:lnTo>
                    <a:pt x="1129182" y="929246"/>
                  </a:lnTo>
                  <a:lnTo>
                    <a:pt x="1119352" y="941946"/>
                  </a:lnTo>
                  <a:lnTo>
                    <a:pt x="1105725" y="941946"/>
                  </a:lnTo>
                  <a:lnTo>
                    <a:pt x="1102182" y="954646"/>
                  </a:lnTo>
                  <a:lnTo>
                    <a:pt x="1098207" y="967346"/>
                  </a:lnTo>
                  <a:lnTo>
                    <a:pt x="1097699" y="967346"/>
                  </a:lnTo>
                  <a:lnTo>
                    <a:pt x="1099629" y="980046"/>
                  </a:lnTo>
                  <a:lnTo>
                    <a:pt x="1101979" y="992746"/>
                  </a:lnTo>
                  <a:lnTo>
                    <a:pt x="1109459" y="1005446"/>
                  </a:lnTo>
                  <a:lnTo>
                    <a:pt x="1114526" y="1005446"/>
                  </a:lnTo>
                  <a:lnTo>
                    <a:pt x="1126248" y="1018146"/>
                  </a:lnTo>
                  <a:lnTo>
                    <a:pt x="1131862" y="1030846"/>
                  </a:lnTo>
                  <a:lnTo>
                    <a:pt x="1149565" y="1030846"/>
                  </a:lnTo>
                  <a:lnTo>
                    <a:pt x="1161567" y="1043546"/>
                  </a:lnTo>
                  <a:lnTo>
                    <a:pt x="1167511" y="1043546"/>
                  </a:lnTo>
                  <a:lnTo>
                    <a:pt x="1179347" y="1030846"/>
                  </a:lnTo>
                  <a:lnTo>
                    <a:pt x="1185037" y="1030846"/>
                  </a:lnTo>
                  <a:lnTo>
                    <a:pt x="1195463" y="1018146"/>
                  </a:lnTo>
                  <a:lnTo>
                    <a:pt x="1198867" y="1018146"/>
                  </a:lnTo>
                  <a:lnTo>
                    <a:pt x="1202575" y="1005446"/>
                  </a:lnTo>
                  <a:lnTo>
                    <a:pt x="1203375" y="992746"/>
                  </a:lnTo>
                  <a:lnTo>
                    <a:pt x="1225943" y="992746"/>
                  </a:lnTo>
                  <a:lnTo>
                    <a:pt x="1227937" y="980046"/>
                  </a:lnTo>
                  <a:lnTo>
                    <a:pt x="1228267" y="980046"/>
                  </a:lnTo>
                  <a:close/>
                </a:path>
                <a:path w="2120265" h="2072640">
                  <a:moveTo>
                    <a:pt x="1268869" y="941946"/>
                  </a:moveTo>
                  <a:lnTo>
                    <a:pt x="1223492" y="891146"/>
                  </a:lnTo>
                  <a:lnTo>
                    <a:pt x="1222057" y="891146"/>
                  </a:lnTo>
                  <a:lnTo>
                    <a:pt x="1221460" y="878446"/>
                  </a:lnTo>
                  <a:lnTo>
                    <a:pt x="1221917" y="878446"/>
                  </a:lnTo>
                  <a:lnTo>
                    <a:pt x="1222375" y="865746"/>
                  </a:lnTo>
                  <a:lnTo>
                    <a:pt x="1235240" y="865746"/>
                  </a:lnTo>
                  <a:lnTo>
                    <a:pt x="1236205" y="853046"/>
                  </a:lnTo>
                  <a:lnTo>
                    <a:pt x="1228979" y="853046"/>
                  </a:lnTo>
                  <a:lnTo>
                    <a:pt x="1227035" y="840346"/>
                  </a:lnTo>
                  <a:lnTo>
                    <a:pt x="1208633" y="840346"/>
                  </a:lnTo>
                  <a:lnTo>
                    <a:pt x="1206423" y="853046"/>
                  </a:lnTo>
                  <a:lnTo>
                    <a:pt x="1202118" y="853046"/>
                  </a:lnTo>
                  <a:lnTo>
                    <a:pt x="1201153" y="865746"/>
                  </a:lnTo>
                  <a:lnTo>
                    <a:pt x="1201521" y="877303"/>
                  </a:lnTo>
                  <a:lnTo>
                    <a:pt x="1192872" y="865746"/>
                  </a:lnTo>
                  <a:lnTo>
                    <a:pt x="1184770" y="865746"/>
                  </a:lnTo>
                  <a:lnTo>
                    <a:pt x="1183284" y="878446"/>
                  </a:lnTo>
                  <a:lnTo>
                    <a:pt x="1174927" y="878446"/>
                  </a:lnTo>
                  <a:lnTo>
                    <a:pt x="1175194" y="891146"/>
                  </a:lnTo>
                  <a:lnTo>
                    <a:pt x="1175524" y="891146"/>
                  </a:lnTo>
                  <a:lnTo>
                    <a:pt x="1248549" y="954646"/>
                  </a:lnTo>
                  <a:lnTo>
                    <a:pt x="1263396" y="954646"/>
                  </a:lnTo>
                  <a:lnTo>
                    <a:pt x="1264958" y="941946"/>
                  </a:lnTo>
                  <a:lnTo>
                    <a:pt x="1268869" y="941946"/>
                  </a:lnTo>
                  <a:close/>
                </a:path>
                <a:path w="2120265" h="2072640">
                  <a:moveTo>
                    <a:pt x="1294345" y="163830"/>
                  </a:moveTo>
                  <a:lnTo>
                    <a:pt x="1293583" y="149860"/>
                  </a:lnTo>
                  <a:lnTo>
                    <a:pt x="1291678" y="143510"/>
                  </a:lnTo>
                  <a:lnTo>
                    <a:pt x="1284795" y="129540"/>
                  </a:lnTo>
                  <a:lnTo>
                    <a:pt x="1280960" y="124460"/>
                  </a:lnTo>
                  <a:lnTo>
                    <a:pt x="1280007" y="123190"/>
                  </a:lnTo>
                  <a:lnTo>
                    <a:pt x="1273886" y="118110"/>
                  </a:lnTo>
                  <a:lnTo>
                    <a:pt x="1267993" y="111099"/>
                  </a:lnTo>
                  <a:lnTo>
                    <a:pt x="1267993" y="165100"/>
                  </a:lnTo>
                  <a:lnTo>
                    <a:pt x="1246581" y="189230"/>
                  </a:lnTo>
                  <a:lnTo>
                    <a:pt x="1243088" y="189230"/>
                  </a:lnTo>
                  <a:lnTo>
                    <a:pt x="1211376" y="166370"/>
                  </a:lnTo>
                  <a:lnTo>
                    <a:pt x="1204048" y="148590"/>
                  </a:lnTo>
                  <a:lnTo>
                    <a:pt x="1204290" y="144780"/>
                  </a:lnTo>
                  <a:lnTo>
                    <a:pt x="1206601" y="138430"/>
                  </a:lnTo>
                  <a:lnTo>
                    <a:pt x="1208684" y="134620"/>
                  </a:lnTo>
                  <a:lnTo>
                    <a:pt x="1215085" y="128270"/>
                  </a:lnTo>
                  <a:lnTo>
                    <a:pt x="1225448" y="124460"/>
                  </a:lnTo>
                  <a:lnTo>
                    <a:pt x="1228966" y="124460"/>
                  </a:lnTo>
                  <a:lnTo>
                    <a:pt x="1236065" y="125730"/>
                  </a:lnTo>
                  <a:lnTo>
                    <a:pt x="1239608" y="128270"/>
                  </a:lnTo>
                  <a:lnTo>
                    <a:pt x="1246695" y="132080"/>
                  </a:lnTo>
                  <a:lnTo>
                    <a:pt x="1253794" y="139700"/>
                  </a:lnTo>
                  <a:lnTo>
                    <a:pt x="1257617" y="143510"/>
                  </a:lnTo>
                  <a:lnTo>
                    <a:pt x="1260665" y="147320"/>
                  </a:lnTo>
                  <a:lnTo>
                    <a:pt x="1265237" y="153670"/>
                  </a:lnTo>
                  <a:lnTo>
                    <a:pt x="1266710" y="157480"/>
                  </a:lnTo>
                  <a:lnTo>
                    <a:pt x="1267993" y="165100"/>
                  </a:lnTo>
                  <a:lnTo>
                    <a:pt x="1267993" y="111099"/>
                  </a:lnTo>
                  <a:lnTo>
                    <a:pt x="1267485" y="110490"/>
                  </a:lnTo>
                  <a:lnTo>
                    <a:pt x="1248156" y="99060"/>
                  </a:lnTo>
                  <a:lnTo>
                    <a:pt x="1241691" y="97790"/>
                  </a:lnTo>
                  <a:lnTo>
                    <a:pt x="1228725" y="96520"/>
                  </a:lnTo>
                  <a:lnTo>
                    <a:pt x="1222248" y="97790"/>
                  </a:lnTo>
                  <a:lnTo>
                    <a:pt x="1189761" y="121920"/>
                  </a:lnTo>
                  <a:lnTo>
                    <a:pt x="1177836" y="149860"/>
                  </a:lnTo>
                  <a:lnTo>
                    <a:pt x="1178547" y="163830"/>
                  </a:lnTo>
                  <a:lnTo>
                    <a:pt x="1204569" y="201930"/>
                  </a:lnTo>
                  <a:lnTo>
                    <a:pt x="1243368" y="217170"/>
                  </a:lnTo>
                  <a:lnTo>
                    <a:pt x="1262888" y="209550"/>
                  </a:lnTo>
                  <a:lnTo>
                    <a:pt x="1269339" y="204470"/>
                  </a:lnTo>
                  <a:lnTo>
                    <a:pt x="1282357" y="191770"/>
                  </a:lnTo>
                  <a:lnTo>
                    <a:pt x="1284262" y="189230"/>
                  </a:lnTo>
                  <a:lnTo>
                    <a:pt x="1287132" y="185420"/>
                  </a:lnTo>
                  <a:lnTo>
                    <a:pt x="1293050" y="171450"/>
                  </a:lnTo>
                  <a:lnTo>
                    <a:pt x="1294345" y="163830"/>
                  </a:lnTo>
                  <a:close/>
                </a:path>
                <a:path w="2120265" h="2072640">
                  <a:moveTo>
                    <a:pt x="1367028" y="840346"/>
                  </a:moveTo>
                  <a:lnTo>
                    <a:pt x="1366697" y="827646"/>
                  </a:lnTo>
                  <a:lnTo>
                    <a:pt x="1347876" y="827646"/>
                  </a:lnTo>
                  <a:lnTo>
                    <a:pt x="1345184" y="840346"/>
                  </a:lnTo>
                  <a:lnTo>
                    <a:pt x="1339075" y="840346"/>
                  </a:lnTo>
                  <a:lnTo>
                    <a:pt x="1336205" y="853046"/>
                  </a:lnTo>
                  <a:lnTo>
                    <a:pt x="1325714" y="853046"/>
                  </a:lnTo>
                  <a:lnTo>
                    <a:pt x="1318882" y="865746"/>
                  </a:lnTo>
                  <a:lnTo>
                    <a:pt x="1305572" y="865746"/>
                  </a:lnTo>
                  <a:lnTo>
                    <a:pt x="1299108" y="853046"/>
                  </a:lnTo>
                  <a:lnTo>
                    <a:pt x="1292898" y="853046"/>
                  </a:lnTo>
                  <a:lnTo>
                    <a:pt x="1338630" y="802246"/>
                  </a:lnTo>
                  <a:lnTo>
                    <a:pt x="1338122" y="802246"/>
                  </a:lnTo>
                  <a:lnTo>
                    <a:pt x="1335646" y="789546"/>
                  </a:lnTo>
                  <a:lnTo>
                    <a:pt x="1327365" y="789546"/>
                  </a:lnTo>
                  <a:lnTo>
                    <a:pt x="1322044" y="776846"/>
                  </a:lnTo>
                  <a:lnTo>
                    <a:pt x="1310170" y="776846"/>
                  </a:lnTo>
                  <a:lnTo>
                    <a:pt x="1310170" y="814946"/>
                  </a:lnTo>
                  <a:lnTo>
                    <a:pt x="1279829" y="840346"/>
                  </a:lnTo>
                  <a:lnTo>
                    <a:pt x="1277416" y="840346"/>
                  </a:lnTo>
                  <a:lnTo>
                    <a:pt x="1275422" y="827646"/>
                  </a:lnTo>
                  <a:lnTo>
                    <a:pt x="1271333" y="827646"/>
                  </a:lnTo>
                  <a:lnTo>
                    <a:pt x="1270584" y="814946"/>
                  </a:lnTo>
                  <a:lnTo>
                    <a:pt x="1272755" y="814946"/>
                  </a:lnTo>
                  <a:lnTo>
                    <a:pt x="1274508" y="802246"/>
                  </a:lnTo>
                  <a:lnTo>
                    <a:pt x="1304620" y="802246"/>
                  </a:lnTo>
                  <a:lnTo>
                    <a:pt x="1310170" y="814946"/>
                  </a:lnTo>
                  <a:lnTo>
                    <a:pt x="1310170" y="776846"/>
                  </a:lnTo>
                  <a:lnTo>
                    <a:pt x="1275270" y="776846"/>
                  </a:lnTo>
                  <a:lnTo>
                    <a:pt x="1269250" y="789546"/>
                  </a:lnTo>
                  <a:lnTo>
                    <a:pt x="1257528" y="802246"/>
                  </a:lnTo>
                  <a:lnTo>
                    <a:pt x="1253337" y="802246"/>
                  </a:lnTo>
                  <a:lnTo>
                    <a:pt x="1248016" y="814946"/>
                  </a:lnTo>
                  <a:lnTo>
                    <a:pt x="1246886" y="827646"/>
                  </a:lnTo>
                  <a:lnTo>
                    <a:pt x="1247698" y="840346"/>
                  </a:lnTo>
                  <a:lnTo>
                    <a:pt x="1249629" y="840346"/>
                  </a:lnTo>
                  <a:lnTo>
                    <a:pt x="1256563" y="853046"/>
                  </a:lnTo>
                  <a:lnTo>
                    <a:pt x="1261503" y="865746"/>
                  </a:lnTo>
                  <a:lnTo>
                    <a:pt x="1274610" y="878446"/>
                  </a:lnTo>
                  <a:lnTo>
                    <a:pt x="1281277" y="878446"/>
                  </a:lnTo>
                  <a:lnTo>
                    <a:pt x="1294447" y="891146"/>
                  </a:lnTo>
                  <a:lnTo>
                    <a:pt x="1320469" y="891146"/>
                  </a:lnTo>
                  <a:lnTo>
                    <a:pt x="1333322" y="878446"/>
                  </a:lnTo>
                  <a:lnTo>
                    <a:pt x="1339735" y="878446"/>
                  </a:lnTo>
                  <a:lnTo>
                    <a:pt x="1349679" y="865746"/>
                  </a:lnTo>
                  <a:lnTo>
                    <a:pt x="1352778" y="865746"/>
                  </a:lnTo>
                  <a:lnTo>
                    <a:pt x="1358112" y="853046"/>
                  </a:lnTo>
                  <a:lnTo>
                    <a:pt x="1360335" y="853046"/>
                  </a:lnTo>
                  <a:lnTo>
                    <a:pt x="1363941" y="840346"/>
                  </a:lnTo>
                  <a:lnTo>
                    <a:pt x="1367028" y="840346"/>
                  </a:lnTo>
                  <a:close/>
                </a:path>
                <a:path w="2120265" h="2072640">
                  <a:moveTo>
                    <a:pt x="1395615" y="72390"/>
                  </a:moveTo>
                  <a:lnTo>
                    <a:pt x="1395399" y="71120"/>
                  </a:lnTo>
                  <a:lnTo>
                    <a:pt x="1395082" y="71120"/>
                  </a:lnTo>
                  <a:lnTo>
                    <a:pt x="1394536" y="69850"/>
                  </a:lnTo>
                  <a:lnTo>
                    <a:pt x="1393901" y="69850"/>
                  </a:lnTo>
                  <a:lnTo>
                    <a:pt x="1393024" y="68580"/>
                  </a:lnTo>
                  <a:lnTo>
                    <a:pt x="1390878" y="68580"/>
                  </a:lnTo>
                  <a:lnTo>
                    <a:pt x="1389494" y="67310"/>
                  </a:lnTo>
                  <a:lnTo>
                    <a:pt x="1387767" y="67310"/>
                  </a:lnTo>
                  <a:lnTo>
                    <a:pt x="1325740" y="54610"/>
                  </a:lnTo>
                  <a:lnTo>
                    <a:pt x="1322920" y="8890"/>
                  </a:lnTo>
                  <a:lnTo>
                    <a:pt x="1322705" y="7620"/>
                  </a:lnTo>
                  <a:lnTo>
                    <a:pt x="1322336" y="5080"/>
                  </a:lnTo>
                  <a:lnTo>
                    <a:pt x="1321320" y="2540"/>
                  </a:lnTo>
                  <a:lnTo>
                    <a:pt x="1320660" y="2540"/>
                  </a:lnTo>
                  <a:lnTo>
                    <a:pt x="1319263" y="0"/>
                  </a:lnTo>
                  <a:lnTo>
                    <a:pt x="1316240" y="0"/>
                  </a:lnTo>
                  <a:lnTo>
                    <a:pt x="1314030" y="1270"/>
                  </a:lnTo>
                  <a:lnTo>
                    <a:pt x="1312722" y="2540"/>
                  </a:lnTo>
                  <a:lnTo>
                    <a:pt x="1309725" y="5080"/>
                  </a:lnTo>
                  <a:lnTo>
                    <a:pt x="1307973" y="6350"/>
                  </a:lnTo>
                  <a:lnTo>
                    <a:pt x="1303947" y="10160"/>
                  </a:lnTo>
                  <a:lnTo>
                    <a:pt x="1302334" y="12700"/>
                  </a:lnTo>
                  <a:lnTo>
                    <a:pt x="1299959" y="15240"/>
                  </a:lnTo>
                  <a:lnTo>
                    <a:pt x="1299057" y="16510"/>
                  </a:lnTo>
                  <a:lnTo>
                    <a:pt x="1297825" y="19050"/>
                  </a:lnTo>
                  <a:lnTo>
                    <a:pt x="1297495" y="20320"/>
                  </a:lnTo>
                  <a:lnTo>
                    <a:pt x="1297457" y="22860"/>
                  </a:lnTo>
                  <a:lnTo>
                    <a:pt x="1297686" y="24130"/>
                  </a:lnTo>
                  <a:lnTo>
                    <a:pt x="1305026" y="73660"/>
                  </a:lnTo>
                  <a:lnTo>
                    <a:pt x="1241323" y="10160"/>
                  </a:lnTo>
                  <a:lnTo>
                    <a:pt x="1238262" y="10160"/>
                  </a:lnTo>
                  <a:lnTo>
                    <a:pt x="1236116" y="11430"/>
                  </a:lnTo>
                  <a:lnTo>
                    <a:pt x="1234859" y="11430"/>
                  </a:lnTo>
                  <a:lnTo>
                    <a:pt x="1231938" y="13970"/>
                  </a:lnTo>
                  <a:lnTo>
                    <a:pt x="1230223" y="15240"/>
                  </a:lnTo>
                  <a:lnTo>
                    <a:pt x="1226248" y="19050"/>
                  </a:lnTo>
                  <a:lnTo>
                    <a:pt x="1224686" y="21590"/>
                  </a:lnTo>
                  <a:lnTo>
                    <a:pt x="1222425" y="24130"/>
                  </a:lnTo>
                  <a:lnTo>
                    <a:pt x="1221625" y="25400"/>
                  </a:lnTo>
                  <a:lnTo>
                    <a:pt x="1220660" y="27940"/>
                  </a:lnTo>
                  <a:lnTo>
                    <a:pt x="1220470" y="27940"/>
                  </a:lnTo>
                  <a:lnTo>
                    <a:pt x="1220673" y="30480"/>
                  </a:lnTo>
                  <a:lnTo>
                    <a:pt x="1221003" y="30480"/>
                  </a:lnTo>
                  <a:lnTo>
                    <a:pt x="1328140" y="137160"/>
                  </a:lnTo>
                  <a:lnTo>
                    <a:pt x="1328762" y="138430"/>
                  </a:lnTo>
                  <a:lnTo>
                    <a:pt x="1331099" y="138430"/>
                  </a:lnTo>
                  <a:lnTo>
                    <a:pt x="1333207" y="137160"/>
                  </a:lnTo>
                  <a:lnTo>
                    <a:pt x="1334439" y="135890"/>
                  </a:lnTo>
                  <a:lnTo>
                    <a:pt x="1337297" y="133350"/>
                  </a:lnTo>
                  <a:lnTo>
                    <a:pt x="1338999" y="132080"/>
                  </a:lnTo>
                  <a:lnTo>
                    <a:pt x="1342974" y="128270"/>
                  </a:lnTo>
                  <a:lnTo>
                    <a:pt x="1344549" y="127000"/>
                  </a:lnTo>
                  <a:lnTo>
                    <a:pt x="1346860" y="123190"/>
                  </a:lnTo>
                  <a:lnTo>
                    <a:pt x="1347685" y="121920"/>
                  </a:lnTo>
                  <a:lnTo>
                    <a:pt x="1348714" y="120650"/>
                  </a:lnTo>
                  <a:lnTo>
                    <a:pt x="1348930" y="119380"/>
                  </a:lnTo>
                  <a:lnTo>
                    <a:pt x="1348765" y="118110"/>
                  </a:lnTo>
                  <a:lnTo>
                    <a:pt x="1348460" y="116840"/>
                  </a:lnTo>
                  <a:lnTo>
                    <a:pt x="1309852" y="78740"/>
                  </a:lnTo>
                  <a:lnTo>
                    <a:pt x="1371714" y="92710"/>
                  </a:lnTo>
                  <a:lnTo>
                    <a:pt x="1376629" y="92710"/>
                  </a:lnTo>
                  <a:lnTo>
                    <a:pt x="1378889" y="91440"/>
                  </a:lnTo>
                  <a:lnTo>
                    <a:pt x="1380185" y="90170"/>
                  </a:lnTo>
                  <a:lnTo>
                    <a:pt x="1383157" y="87630"/>
                  </a:lnTo>
                  <a:lnTo>
                    <a:pt x="1384998" y="86360"/>
                  </a:lnTo>
                  <a:lnTo>
                    <a:pt x="1389354" y="81280"/>
                  </a:lnTo>
                  <a:lnTo>
                    <a:pt x="1391031" y="80010"/>
                  </a:lnTo>
                  <a:lnTo>
                    <a:pt x="1392237" y="78740"/>
                  </a:lnTo>
                  <a:lnTo>
                    <a:pt x="1393444" y="77470"/>
                  </a:lnTo>
                  <a:lnTo>
                    <a:pt x="1394333" y="76200"/>
                  </a:lnTo>
                  <a:lnTo>
                    <a:pt x="1395399" y="73660"/>
                  </a:lnTo>
                  <a:lnTo>
                    <a:pt x="1395615" y="72390"/>
                  </a:lnTo>
                  <a:close/>
                </a:path>
                <a:path w="2120265" h="2072640">
                  <a:moveTo>
                    <a:pt x="1430705" y="764146"/>
                  </a:moveTo>
                  <a:lnTo>
                    <a:pt x="1430261" y="764146"/>
                  </a:lnTo>
                  <a:lnTo>
                    <a:pt x="1427099" y="751446"/>
                  </a:lnTo>
                  <a:lnTo>
                    <a:pt x="1420177" y="751446"/>
                  </a:lnTo>
                  <a:lnTo>
                    <a:pt x="1416888" y="738746"/>
                  </a:lnTo>
                  <a:lnTo>
                    <a:pt x="1374292" y="738746"/>
                  </a:lnTo>
                  <a:lnTo>
                    <a:pt x="1368539" y="751446"/>
                  </a:lnTo>
                  <a:lnTo>
                    <a:pt x="1349489" y="751446"/>
                  </a:lnTo>
                  <a:lnTo>
                    <a:pt x="1348701" y="738746"/>
                  </a:lnTo>
                  <a:lnTo>
                    <a:pt x="1350314" y="738746"/>
                  </a:lnTo>
                  <a:lnTo>
                    <a:pt x="1351724" y="726046"/>
                  </a:lnTo>
                  <a:lnTo>
                    <a:pt x="1366253" y="726046"/>
                  </a:lnTo>
                  <a:lnTo>
                    <a:pt x="1370596" y="713346"/>
                  </a:lnTo>
                  <a:lnTo>
                    <a:pt x="1373949" y="713346"/>
                  </a:lnTo>
                  <a:lnTo>
                    <a:pt x="1371257" y="700646"/>
                  </a:lnTo>
                  <a:lnTo>
                    <a:pt x="1350543" y="700646"/>
                  </a:lnTo>
                  <a:lnTo>
                    <a:pt x="1348219" y="713346"/>
                  </a:lnTo>
                  <a:lnTo>
                    <a:pt x="1334198" y="713346"/>
                  </a:lnTo>
                  <a:lnTo>
                    <a:pt x="1330693" y="726046"/>
                  </a:lnTo>
                  <a:lnTo>
                    <a:pt x="1325676" y="738746"/>
                  </a:lnTo>
                  <a:lnTo>
                    <a:pt x="1324190" y="738746"/>
                  </a:lnTo>
                  <a:lnTo>
                    <a:pt x="1323225" y="751446"/>
                  </a:lnTo>
                  <a:lnTo>
                    <a:pt x="1323746" y="751446"/>
                  </a:lnTo>
                  <a:lnTo>
                    <a:pt x="1326819" y="764146"/>
                  </a:lnTo>
                  <a:lnTo>
                    <a:pt x="1329309" y="764146"/>
                  </a:lnTo>
                  <a:lnTo>
                    <a:pt x="1336128" y="776846"/>
                  </a:lnTo>
                  <a:lnTo>
                    <a:pt x="1375638" y="776846"/>
                  </a:lnTo>
                  <a:lnTo>
                    <a:pt x="1378597" y="764146"/>
                  </a:lnTo>
                  <a:lnTo>
                    <a:pt x="1404378" y="764146"/>
                  </a:lnTo>
                  <a:lnTo>
                    <a:pt x="1405458" y="776846"/>
                  </a:lnTo>
                  <a:lnTo>
                    <a:pt x="1404162" y="776846"/>
                  </a:lnTo>
                  <a:lnTo>
                    <a:pt x="1402054" y="789546"/>
                  </a:lnTo>
                  <a:lnTo>
                    <a:pt x="1392948" y="789546"/>
                  </a:lnTo>
                  <a:lnTo>
                    <a:pt x="1386979" y="802246"/>
                  </a:lnTo>
                  <a:lnTo>
                    <a:pt x="1371866" y="802246"/>
                  </a:lnTo>
                  <a:lnTo>
                    <a:pt x="1373530" y="814946"/>
                  </a:lnTo>
                  <a:lnTo>
                    <a:pt x="1402803" y="814946"/>
                  </a:lnTo>
                  <a:lnTo>
                    <a:pt x="1408493" y="802246"/>
                  </a:lnTo>
                  <a:lnTo>
                    <a:pt x="1418424" y="802246"/>
                  </a:lnTo>
                  <a:lnTo>
                    <a:pt x="1422031" y="789546"/>
                  </a:lnTo>
                  <a:lnTo>
                    <a:pt x="1427568" y="789546"/>
                  </a:lnTo>
                  <a:lnTo>
                    <a:pt x="1429308" y="776846"/>
                  </a:lnTo>
                  <a:lnTo>
                    <a:pt x="1430705" y="764146"/>
                  </a:lnTo>
                  <a:close/>
                </a:path>
                <a:path w="2120265" h="2072640">
                  <a:moveTo>
                    <a:pt x="1550809" y="649846"/>
                  </a:moveTo>
                  <a:lnTo>
                    <a:pt x="1548866" y="637146"/>
                  </a:lnTo>
                  <a:lnTo>
                    <a:pt x="1546529" y="637146"/>
                  </a:lnTo>
                  <a:lnTo>
                    <a:pt x="1539125" y="624446"/>
                  </a:lnTo>
                  <a:lnTo>
                    <a:pt x="1534058" y="611746"/>
                  </a:lnTo>
                  <a:lnTo>
                    <a:pt x="1527670" y="599046"/>
                  </a:lnTo>
                  <a:lnTo>
                    <a:pt x="1521371" y="599046"/>
                  </a:lnTo>
                  <a:lnTo>
                    <a:pt x="1521371" y="649846"/>
                  </a:lnTo>
                  <a:lnTo>
                    <a:pt x="1520405" y="662546"/>
                  </a:lnTo>
                  <a:lnTo>
                    <a:pt x="1513357" y="662546"/>
                  </a:lnTo>
                  <a:lnTo>
                    <a:pt x="1509674" y="675246"/>
                  </a:lnTo>
                  <a:lnTo>
                    <a:pt x="1488630" y="675246"/>
                  </a:lnTo>
                  <a:lnTo>
                    <a:pt x="1464754" y="649846"/>
                  </a:lnTo>
                  <a:lnTo>
                    <a:pt x="1464221" y="637146"/>
                  </a:lnTo>
                  <a:lnTo>
                    <a:pt x="1465097" y="624446"/>
                  </a:lnTo>
                  <a:lnTo>
                    <a:pt x="1468742" y="624446"/>
                  </a:lnTo>
                  <a:lnTo>
                    <a:pt x="1472819" y="611746"/>
                  </a:lnTo>
                  <a:lnTo>
                    <a:pt x="1495209" y="611746"/>
                  </a:lnTo>
                  <a:lnTo>
                    <a:pt x="1501813" y="624446"/>
                  </a:lnTo>
                  <a:lnTo>
                    <a:pt x="1510804" y="624446"/>
                  </a:lnTo>
                  <a:lnTo>
                    <a:pt x="1513281" y="637146"/>
                  </a:lnTo>
                  <a:lnTo>
                    <a:pt x="1517688" y="637146"/>
                  </a:lnTo>
                  <a:lnTo>
                    <a:pt x="1519262" y="649846"/>
                  </a:lnTo>
                  <a:lnTo>
                    <a:pt x="1521371" y="649846"/>
                  </a:lnTo>
                  <a:lnTo>
                    <a:pt x="1521371" y="599046"/>
                  </a:lnTo>
                  <a:lnTo>
                    <a:pt x="1516735" y="599046"/>
                  </a:lnTo>
                  <a:lnTo>
                    <a:pt x="1504962" y="586346"/>
                  </a:lnTo>
                  <a:lnTo>
                    <a:pt x="1464030" y="586346"/>
                  </a:lnTo>
                  <a:lnTo>
                    <a:pt x="1456563" y="599046"/>
                  </a:lnTo>
                  <a:lnTo>
                    <a:pt x="1451584" y="599046"/>
                  </a:lnTo>
                  <a:lnTo>
                    <a:pt x="1450301" y="611746"/>
                  </a:lnTo>
                  <a:lnTo>
                    <a:pt x="1447558" y="611746"/>
                  </a:lnTo>
                  <a:lnTo>
                    <a:pt x="1446479" y="624446"/>
                  </a:lnTo>
                  <a:lnTo>
                    <a:pt x="1446199" y="624446"/>
                  </a:lnTo>
                  <a:lnTo>
                    <a:pt x="1405915" y="586346"/>
                  </a:lnTo>
                  <a:lnTo>
                    <a:pt x="1396530" y="586346"/>
                  </a:lnTo>
                  <a:lnTo>
                    <a:pt x="1394802" y="599046"/>
                  </a:lnTo>
                  <a:lnTo>
                    <a:pt x="1385227" y="599046"/>
                  </a:lnTo>
                  <a:lnTo>
                    <a:pt x="1385036" y="611746"/>
                  </a:lnTo>
                  <a:lnTo>
                    <a:pt x="1385582" y="611746"/>
                  </a:lnTo>
                  <a:lnTo>
                    <a:pt x="1492770" y="713346"/>
                  </a:lnTo>
                  <a:lnTo>
                    <a:pt x="1505648" y="713346"/>
                  </a:lnTo>
                  <a:lnTo>
                    <a:pt x="1506969" y="700646"/>
                  </a:lnTo>
                  <a:lnTo>
                    <a:pt x="1510106" y="700646"/>
                  </a:lnTo>
                  <a:lnTo>
                    <a:pt x="1501698" y="687946"/>
                  </a:lnTo>
                  <a:lnTo>
                    <a:pt x="1533321" y="687946"/>
                  </a:lnTo>
                  <a:lnTo>
                    <a:pt x="1535811" y="675246"/>
                  </a:lnTo>
                  <a:lnTo>
                    <a:pt x="1543126" y="675246"/>
                  </a:lnTo>
                  <a:lnTo>
                    <a:pt x="1546529" y="662546"/>
                  </a:lnTo>
                  <a:lnTo>
                    <a:pt x="1550339" y="649846"/>
                  </a:lnTo>
                  <a:lnTo>
                    <a:pt x="1550809" y="649846"/>
                  </a:lnTo>
                  <a:close/>
                </a:path>
                <a:path w="2120265" h="2072640">
                  <a:moveTo>
                    <a:pt x="1640014" y="560946"/>
                  </a:moveTo>
                  <a:lnTo>
                    <a:pt x="1635455" y="560946"/>
                  </a:lnTo>
                  <a:lnTo>
                    <a:pt x="1632915" y="548246"/>
                  </a:lnTo>
                  <a:lnTo>
                    <a:pt x="1623390" y="548246"/>
                  </a:lnTo>
                  <a:lnTo>
                    <a:pt x="1621828" y="560946"/>
                  </a:lnTo>
                  <a:lnTo>
                    <a:pt x="1616329" y="560946"/>
                  </a:lnTo>
                  <a:lnTo>
                    <a:pt x="1611972" y="573646"/>
                  </a:lnTo>
                  <a:lnTo>
                    <a:pt x="1609102" y="573646"/>
                  </a:lnTo>
                  <a:lnTo>
                    <a:pt x="1602066" y="586346"/>
                  </a:lnTo>
                  <a:lnTo>
                    <a:pt x="1568856" y="586346"/>
                  </a:lnTo>
                  <a:lnTo>
                    <a:pt x="1565795" y="573646"/>
                  </a:lnTo>
                  <a:lnTo>
                    <a:pt x="1581035" y="560946"/>
                  </a:lnTo>
                  <a:lnTo>
                    <a:pt x="1611515" y="535546"/>
                  </a:lnTo>
                  <a:lnTo>
                    <a:pt x="1612442" y="535546"/>
                  </a:lnTo>
                  <a:lnTo>
                    <a:pt x="1612290" y="522846"/>
                  </a:lnTo>
                  <a:lnTo>
                    <a:pt x="1608543" y="522846"/>
                  </a:lnTo>
                  <a:lnTo>
                    <a:pt x="1600263" y="510146"/>
                  </a:lnTo>
                  <a:lnTo>
                    <a:pt x="1583753" y="510146"/>
                  </a:lnTo>
                  <a:lnTo>
                    <a:pt x="1583055" y="508609"/>
                  </a:lnTo>
                  <a:lnTo>
                    <a:pt x="1583055" y="535546"/>
                  </a:lnTo>
                  <a:lnTo>
                    <a:pt x="1552727" y="560946"/>
                  </a:lnTo>
                  <a:lnTo>
                    <a:pt x="1545209" y="560946"/>
                  </a:lnTo>
                  <a:lnTo>
                    <a:pt x="1544231" y="548246"/>
                  </a:lnTo>
                  <a:lnTo>
                    <a:pt x="1543761" y="548246"/>
                  </a:lnTo>
                  <a:lnTo>
                    <a:pt x="1545640" y="535546"/>
                  </a:lnTo>
                  <a:lnTo>
                    <a:pt x="1547406" y="535546"/>
                  </a:lnTo>
                  <a:lnTo>
                    <a:pt x="1555089" y="522846"/>
                  </a:lnTo>
                  <a:lnTo>
                    <a:pt x="1571891" y="522846"/>
                  </a:lnTo>
                  <a:lnTo>
                    <a:pt x="1577517" y="535546"/>
                  </a:lnTo>
                  <a:lnTo>
                    <a:pt x="1583055" y="535546"/>
                  </a:lnTo>
                  <a:lnTo>
                    <a:pt x="1583055" y="508609"/>
                  </a:lnTo>
                  <a:lnTo>
                    <a:pt x="1578013" y="497446"/>
                  </a:lnTo>
                  <a:lnTo>
                    <a:pt x="1560271" y="497446"/>
                  </a:lnTo>
                  <a:lnTo>
                    <a:pt x="1548168" y="510146"/>
                  </a:lnTo>
                  <a:lnTo>
                    <a:pt x="1542135" y="510146"/>
                  </a:lnTo>
                  <a:lnTo>
                    <a:pt x="1530426" y="522846"/>
                  </a:lnTo>
                  <a:lnTo>
                    <a:pt x="1526235" y="535546"/>
                  </a:lnTo>
                  <a:lnTo>
                    <a:pt x="1520913" y="548246"/>
                  </a:lnTo>
                  <a:lnTo>
                    <a:pt x="1519783" y="548246"/>
                  </a:lnTo>
                  <a:lnTo>
                    <a:pt x="1520583" y="560946"/>
                  </a:lnTo>
                  <a:lnTo>
                    <a:pt x="1522526" y="573646"/>
                  </a:lnTo>
                  <a:lnTo>
                    <a:pt x="1529461" y="586346"/>
                  </a:lnTo>
                  <a:lnTo>
                    <a:pt x="1534401" y="586346"/>
                  </a:lnTo>
                  <a:lnTo>
                    <a:pt x="1547507" y="599046"/>
                  </a:lnTo>
                  <a:lnTo>
                    <a:pt x="1554162" y="611746"/>
                  </a:lnTo>
                  <a:lnTo>
                    <a:pt x="1606207" y="611746"/>
                  </a:lnTo>
                  <a:lnTo>
                    <a:pt x="1612620" y="599046"/>
                  </a:lnTo>
                  <a:lnTo>
                    <a:pt x="1622577" y="599046"/>
                  </a:lnTo>
                  <a:lnTo>
                    <a:pt x="1625676" y="586346"/>
                  </a:lnTo>
                  <a:lnTo>
                    <a:pt x="1630997" y="586346"/>
                  </a:lnTo>
                  <a:lnTo>
                    <a:pt x="1633232" y="573646"/>
                  </a:lnTo>
                  <a:lnTo>
                    <a:pt x="1638185" y="573646"/>
                  </a:lnTo>
                  <a:lnTo>
                    <a:pt x="1640014" y="560946"/>
                  </a:lnTo>
                  <a:close/>
                </a:path>
                <a:path w="2120265" h="2072640">
                  <a:moveTo>
                    <a:pt x="1732546" y="472046"/>
                  </a:moveTo>
                  <a:lnTo>
                    <a:pt x="1724698" y="472046"/>
                  </a:lnTo>
                  <a:lnTo>
                    <a:pt x="1662684" y="459346"/>
                  </a:lnTo>
                  <a:lnTo>
                    <a:pt x="1659851" y="408533"/>
                  </a:lnTo>
                  <a:lnTo>
                    <a:pt x="1644904" y="408533"/>
                  </a:lnTo>
                  <a:lnTo>
                    <a:pt x="1640878" y="421233"/>
                  </a:lnTo>
                  <a:lnTo>
                    <a:pt x="1634312" y="421233"/>
                  </a:lnTo>
                  <a:lnTo>
                    <a:pt x="1634401" y="433933"/>
                  </a:lnTo>
                  <a:lnTo>
                    <a:pt x="1634604" y="433933"/>
                  </a:lnTo>
                  <a:lnTo>
                    <a:pt x="1641944" y="484746"/>
                  </a:lnTo>
                  <a:lnTo>
                    <a:pt x="1578267" y="421233"/>
                  </a:lnTo>
                  <a:lnTo>
                    <a:pt x="1561617" y="421233"/>
                  </a:lnTo>
                  <a:lnTo>
                    <a:pt x="1559356" y="433933"/>
                  </a:lnTo>
                  <a:lnTo>
                    <a:pt x="1557934" y="433933"/>
                  </a:lnTo>
                  <a:lnTo>
                    <a:pt x="1665058" y="548246"/>
                  </a:lnTo>
                  <a:lnTo>
                    <a:pt x="1670138" y="548246"/>
                  </a:lnTo>
                  <a:lnTo>
                    <a:pt x="1671370" y="535546"/>
                  </a:lnTo>
                  <a:lnTo>
                    <a:pt x="1681480" y="535546"/>
                  </a:lnTo>
                  <a:lnTo>
                    <a:pt x="1683791" y="522846"/>
                  </a:lnTo>
                  <a:lnTo>
                    <a:pt x="1685391" y="522846"/>
                  </a:lnTo>
                  <a:lnTo>
                    <a:pt x="1646783" y="484746"/>
                  </a:lnTo>
                  <a:lnTo>
                    <a:pt x="1708645" y="497446"/>
                  </a:lnTo>
                  <a:lnTo>
                    <a:pt x="1721916" y="497446"/>
                  </a:lnTo>
                  <a:lnTo>
                    <a:pt x="1726272" y="484746"/>
                  </a:lnTo>
                  <a:lnTo>
                    <a:pt x="1732330" y="484746"/>
                  </a:lnTo>
                  <a:lnTo>
                    <a:pt x="1732546" y="472046"/>
                  </a:lnTo>
                  <a:close/>
                </a:path>
                <a:path w="2120265" h="2072640">
                  <a:moveTo>
                    <a:pt x="1803831" y="395833"/>
                  </a:moveTo>
                  <a:lnTo>
                    <a:pt x="1796300" y="395833"/>
                  </a:lnTo>
                  <a:lnTo>
                    <a:pt x="1795145" y="383133"/>
                  </a:lnTo>
                  <a:lnTo>
                    <a:pt x="1786763" y="383133"/>
                  </a:lnTo>
                  <a:lnTo>
                    <a:pt x="1785213" y="395833"/>
                  </a:lnTo>
                  <a:lnTo>
                    <a:pt x="1781454" y="395833"/>
                  </a:lnTo>
                  <a:lnTo>
                    <a:pt x="1779701" y="408533"/>
                  </a:lnTo>
                  <a:lnTo>
                    <a:pt x="1772475" y="408533"/>
                  </a:lnTo>
                  <a:lnTo>
                    <a:pt x="1765439" y="421233"/>
                  </a:lnTo>
                  <a:lnTo>
                    <a:pt x="1729168" y="421233"/>
                  </a:lnTo>
                  <a:lnTo>
                    <a:pt x="1740598" y="408533"/>
                  </a:lnTo>
                  <a:lnTo>
                    <a:pt x="1774888" y="370433"/>
                  </a:lnTo>
                  <a:lnTo>
                    <a:pt x="1775828" y="370433"/>
                  </a:lnTo>
                  <a:lnTo>
                    <a:pt x="1775663" y="357733"/>
                  </a:lnTo>
                  <a:lnTo>
                    <a:pt x="1771904" y="357733"/>
                  </a:lnTo>
                  <a:lnTo>
                    <a:pt x="1763636" y="345033"/>
                  </a:lnTo>
                  <a:lnTo>
                    <a:pt x="1746440" y="345033"/>
                  </a:lnTo>
                  <a:lnTo>
                    <a:pt x="1746440" y="370433"/>
                  </a:lnTo>
                  <a:lnTo>
                    <a:pt x="1716100" y="408533"/>
                  </a:lnTo>
                  <a:lnTo>
                    <a:pt x="1713687" y="395833"/>
                  </a:lnTo>
                  <a:lnTo>
                    <a:pt x="1708581" y="395833"/>
                  </a:lnTo>
                  <a:lnTo>
                    <a:pt x="1707603" y="383133"/>
                  </a:lnTo>
                  <a:lnTo>
                    <a:pt x="1707134" y="383133"/>
                  </a:lnTo>
                  <a:lnTo>
                    <a:pt x="1709026" y="370433"/>
                  </a:lnTo>
                  <a:lnTo>
                    <a:pt x="1710778" y="370433"/>
                  </a:lnTo>
                  <a:lnTo>
                    <a:pt x="1718462" y="357733"/>
                  </a:lnTo>
                  <a:lnTo>
                    <a:pt x="1735277" y="357733"/>
                  </a:lnTo>
                  <a:lnTo>
                    <a:pt x="1740890" y="370433"/>
                  </a:lnTo>
                  <a:lnTo>
                    <a:pt x="1746440" y="370433"/>
                  </a:lnTo>
                  <a:lnTo>
                    <a:pt x="1746440" y="345033"/>
                  </a:lnTo>
                  <a:lnTo>
                    <a:pt x="1741385" y="345033"/>
                  </a:lnTo>
                  <a:lnTo>
                    <a:pt x="1729613" y="332333"/>
                  </a:lnTo>
                  <a:lnTo>
                    <a:pt x="1723644" y="345033"/>
                  </a:lnTo>
                  <a:lnTo>
                    <a:pt x="1705508" y="345033"/>
                  </a:lnTo>
                  <a:lnTo>
                    <a:pt x="1693786" y="357733"/>
                  </a:lnTo>
                  <a:lnTo>
                    <a:pt x="1689608" y="370433"/>
                  </a:lnTo>
                  <a:lnTo>
                    <a:pt x="1684286" y="383133"/>
                  </a:lnTo>
                  <a:lnTo>
                    <a:pt x="1683156" y="383133"/>
                  </a:lnTo>
                  <a:lnTo>
                    <a:pt x="1683969" y="395833"/>
                  </a:lnTo>
                  <a:lnTo>
                    <a:pt x="1685899" y="408533"/>
                  </a:lnTo>
                  <a:lnTo>
                    <a:pt x="1692833" y="421233"/>
                  </a:lnTo>
                  <a:lnTo>
                    <a:pt x="1697761" y="421233"/>
                  </a:lnTo>
                  <a:lnTo>
                    <a:pt x="1710880" y="433933"/>
                  </a:lnTo>
                  <a:lnTo>
                    <a:pt x="1717548" y="446646"/>
                  </a:lnTo>
                  <a:lnTo>
                    <a:pt x="1769579" y="446646"/>
                  </a:lnTo>
                  <a:lnTo>
                    <a:pt x="1776006" y="433933"/>
                  </a:lnTo>
                  <a:lnTo>
                    <a:pt x="1785950" y="433933"/>
                  </a:lnTo>
                  <a:lnTo>
                    <a:pt x="1789049" y="421233"/>
                  </a:lnTo>
                  <a:lnTo>
                    <a:pt x="1796605" y="421233"/>
                  </a:lnTo>
                  <a:lnTo>
                    <a:pt x="1800212" y="408533"/>
                  </a:lnTo>
                  <a:lnTo>
                    <a:pt x="1803400" y="408533"/>
                  </a:lnTo>
                  <a:lnTo>
                    <a:pt x="1803831" y="395833"/>
                  </a:lnTo>
                  <a:close/>
                </a:path>
                <a:path w="2120265" h="2072640">
                  <a:moveTo>
                    <a:pt x="1895830" y="319633"/>
                  </a:moveTo>
                  <a:lnTo>
                    <a:pt x="1895678" y="306933"/>
                  </a:lnTo>
                  <a:lnTo>
                    <a:pt x="1894827" y="306933"/>
                  </a:lnTo>
                  <a:lnTo>
                    <a:pt x="1869998" y="281533"/>
                  </a:lnTo>
                  <a:lnTo>
                    <a:pt x="1845170" y="256133"/>
                  </a:lnTo>
                  <a:lnTo>
                    <a:pt x="1826272" y="256133"/>
                  </a:lnTo>
                  <a:lnTo>
                    <a:pt x="1816595" y="243433"/>
                  </a:lnTo>
                  <a:lnTo>
                    <a:pt x="1811693" y="256133"/>
                  </a:lnTo>
                  <a:lnTo>
                    <a:pt x="1796808" y="256133"/>
                  </a:lnTo>
                  <a:lnTo>
                    <a:pt x="1787448" y="268833"/>
                  </a:lnTo>
                  <a:lnTo>
                    <a:pt x="1784248" y="268833"/>
                  </a:lnTo>
                  <a:lnTo>
                    <a:pt x="1780324" y="281533"/>
                  </a:lnTo>
                  <a:lnTo>
                    <a:pt x="1779485" y="294233"/>
                  </a:lnTo>
                  <a:lnTo>
                    <a:pt x="1756676" y="294233"/>
                  </a:lnTo>
                  <a:lnTo>
                    <a:pt x="1754733" y="306933"/>
                  </a:lnTo>
                  <a:lnTo>
                    <a:pt x="1753641" y="306933"/>
                  </a:lnTo>
                  <a:lnTo>
                    <a:pt x="1826653" y="383133"/>
                  </a:lnTo>
                  <a:lnTo>
                    <a:pt x="1835797" y="383133"/>
                  </a:lnTo>
                  <a:lnTo>
                    <a:pt x="1837512" y="370433"/>
                  </a:lnTo>
                  <a:lnTo>
                    <a:pt x="1846211" y="370433"/>
                  </a:lnTo>
                  <a:lnTo>
                    <a:pt x="1847227" y="357733"/>
                  </a:lnTo>
                  <a:lnTo>
                    <a:pt x="1846973" y="357733"/>
                  </a:lnTo>
                  <a:lnTo>
                    <a:pt x="1798612" y="306933"/>
                  </a:lnTo>
                  <a:lnTo>
                    <a:pt x="1797862" y="306933"/>
                  </a:lnTo>
                  <a:lnTo>
                    <a:pt x="1799361" y="294233"/>
                  </a:lnTo>
                  <a:lnTo>
                    <a:pt x="1801025" y="294233"/>
                  </a:lnTo>
                  <a:lnTo>
                    <a:pt x="1805660" y="281533"/>
                  </a:lnTo>
                  <a:lnTo>
                    <a:pt x="1830031" y="281533"/>
                  </a:lnTo>
                  <a:lnTo>
                    <a:pt x="1875116" y="332333"/>
                  </a:lnTo>
                  <a:lnTo>
                    <a:pt x="1885975" y="332333"/>
                  </a:lnTo>
                  <a:lnTo>
                    <a:pt x="1889912" y="319633"/>
                  </a:lnTo>
                  <a:lnTo>
                    <a:pt x="1895830" y="319633"/>
                  </a:lnTo>
                  <a:close/>
                </a:path>
                <a:path w="2120265" h="2072640">
                  <a:moveTo>
                    <a:pt x="1982317" y="230733"/>
                  </a:moveTo>
                  <a:lnTo>
                    <a:pt x="1946859" y="192633"/>
                  </a:lnTo>
                  <a:lnTo>
                    <a:pt x="1938451" y="183603"/>
                  </a:lnTo>
                  <a:lnTo>
                    <a:pt x="1938451" y="230733"/>
                  </a:lnTo>
                  <a:lnTo>
                    <a:pt x="1937537" y="243433"/>
                  </a:lnTo>
                  <a:lnTo>
                    <a:pt x="1933879" y="243433"/>
                  </a:lnTo>
                  <a:lnTo>
                    <a:pt x="1929676" y="256133"/>
                  </a:lnTo>
                  <a:lnTo>
                    <a:pt x="1907095" y="256133"/>
                  </a:lnTo>
                  <a:lnTo>
                    <a:pt x="1900428" y="243433"/>
                  </a:lnTo>
                  <a:lnTo>
                    <a:pt x="1897253" y="243433"/>
                  </a:lnTo>
                  <a:lnTo>
                    <a:pt x="1891398" y="230733"/>
                  </a:lnTo>
                  <a:lnTo>
                    <a:pt x="1884591" y="230733"/>
                  </a:lnTo>
                  <a:lnTo>
                    <a:pt x="1882990" y="218033"/>
                  </a:lnTo>
                  <a:lnTo>
                    <a:pt x="1880666" y="218033"/>
                  </a:lnTo>
                  <a:lnTo>
                    <a:pt x="1881860" y="205333"/>
                  </a:lnTo>
                  <a:lnTo>
                    <a:pt x="1889010" y="205333"/>
                  </a:lnTo>
                  <a:lnTo>
                    <a:pt x="1892757" y="192633"/>
                  </a:lnTo>
                  <a:lnTo>
                    <a:pt x="1914080" y="192633"/>
                  </a:lnTo>
                  <a:lnTo>
                    <a:pt x="1937956" y="218033"/>
                  </a:lnTo>
                  <a:lnTo>
                    <a:pt x="1938388" y="230733"/>
                  </a:lnTo>
                  <a:lnTo>
                    <a:pt x="1938451" y="183603"/>
                  </a:lnTo>
                  <a:lnTo>
                    <a:pt x="1875955" y="116433"/>
                  </a:lnTo>
                  <a:lnTo>
                    <a:pt x="1866658" y="116433"/>
                  </a:lnTo>
                  <a:lnTo>
                    <a:pt x="1864944" y="129133"/>
                  </a:lnTo>
                  <a:lnTo>
                    <a:pt x="1855368" y="129133"/>
                  </a:lnTo>
                  <a:lnTo>
                    <a:pt x="1855190" y="141833"/>
                  </a:lnTo>
                  <a:lnTo>
                    <a:pt x="1855800" y="141833"/>
                  </a:lnTo>
                  <a:lnTo>
                    <a:pt x="1895284" y="179933"/>
                  </a:lnTo>
                  <a:lnTo>
                    <a:pt x="1868919" y="179933"/>
                  </a:lnTo>
                  <a:lnTo>
                    <a:pt x="1859788" y="192633"/>
                  </a:lnTo>
                  <a:lnTo>
                    <a:pt x="1856232" y="205333"/>
                  </a:lnTo>
                  <a:lnTo>
                    <a:pt x="1852256" y="205333"/>
                  </a:lnTo>
                  <a:lnTo>
                    <a:pt x="1851736" y="218033"/>
                  </a:lnTo>
                  <a:lnTo>
                    <a:pt x="1853679" y="230733"/>
                  </a:lnTo>
                  <a:lnTo>
                    <a:pt x="1856028" y="230733"/>
                  </a:lnTo>
                  <a:lnTo>
                    <a:pt x="1863496" y="243433"/>
                  </a:lnTo>
                  <a:lnTo>
                    <a:pt x="1868563" y="256133"/>
                  </a:lnTo>
                  <a:lnTo>
                    <a:pt x="1880298" y="268833"/>
                  </a:lnTo>
                  <a:lnTo>
                    <a:pt x="1885899" y="268833"/>
                  </a:lnTo>
                  <a:lnTo>
                    <a:pt x="1897672" y="281533"/>
                  </a:lnTo>
                  <a:lnTo>
                    <a:pt x="1939086" y="281533"/>
                  </a:lnTo>
                  <a:lnTo>
                    <a:pt x="1949513" y="268833"/>
                  </a:lnTo>
                  <a:lnTo>
                    <a:pt x="1952917" y="256133"/>
                  </a:lnTo>
                  <a:lnTo>
                    <a:pt x="1956625" y="243433"/>
                  </a:lnTo>
                  <a:lnTo>
                    <a:pt x="1957425" y="243433"/>
                  </a:lnTo>
                  <a:lnTo>
                    <a:pt x="1957146" y="230733"/>
                  </a:lnTo>
                  <a:lnTo>
                    <a:pt x="1965731" y="243433"/>
                  </a:lnTo>
                  <a:lnTo>
                    <a:pt x="1975345" y="243433"/>
                  </a:lnTo>
                  <a:lnTo>
                    <a:pt x="1978685" y="230733"/>
                  </a:lnTo>
                  <a:lnTo>
                    <a:pt x="1982317" y="230733"/>
                  </a:lnTo>
                  <a:close/>
                </a:path>
                <a:path w="2120265" h="2072640">
                  <a:moveTo>
                    <a:pt x="2043518" y="167233"/>
                  </a:moveTo>
                  <a:lnTo>
                    <a:pt x="2041575" y="154533"/>
                  </a:lnTo>
                  <a:lnTo>
                    <a:pt x="2022640" y="154533"/>
                  </a:lnTo>
                  <a:lnTo>
                    <a:pt x="2018411" y="167233"/>
                  </a:lnTo>
                  <a:lnTo>
                    <a:pt x="2008809" y="167233"/>
                  </a:lnTo>
                  <a:lnTo>
                    <a:pt x="2005253" y="154533"/>
                  </a:lnTo>
                  <a:lnTo>
                    <a:pt x="1967534" y="129133"/>
                  </a:lnTo>
                  <a:lnTo>
                    <a:pt x="1984286" y="103733"/>
                  </a:lnTo>
                  <a:lnTo>
                    <a:pt x="1981136" y="103733"/>
                  </a:lnTo>
                  <a:lnTo>
                    <a:pt x="1976628" y="91033"/>
                  </a:lnTo>
                  <a:lnTo>
                    <a:pt x="1967268" y="91033"/>
                  </a:lnTo>
                  <a:lnTo>
                    <a:pt x="1951088" y="103733"/>
                  </a:lnTo>
                  <a:lnTo>
                    <a:pt x="1934502" y="91033"/>
                  </a:lnTo>
                  <a:lnTo>
                    <a:pt x="1923478" y="91033"/>
                  </a:lnTo>
                  <a:lnTo>
                    <a:pt x="1919554" y="103733"/>
                  </a:lnTo>
                  <a:lnTo>
                    <a:pt x="1913915" y="103733"/>
                  </a:lnTo>
                  <a:lnTo>
                    <a:pt x="1914245" y="116433"/>
                  </a:lnTo>
                  <a:lnTo>
                    <a:pt x="1930831" y="129133"/>
                  </a:lnTo>
                  <a:lnTo>
                    <a:pt x="1921764" y="141833"/>
                  </a:lnTo>
                  <a:lnTo>
                    <a:pt x="1925739" y="141833"/>
                  </a:lnTo>
                  <a:lnTo>
                    <a:pt x="1930247" y="154533"/>
                  </a:lnTo>
                  <a:lnTo>
                    <a:pt x="1937639" y="154533"/>
                  </a:lnTo>
                  <a:lnTo>
                    <a:pt x="1947303" y="141833"/>
                  </a:lnTo>
                  <a:lnTo>
                    <a:pt x="1988566" y="179933"/>
                  </a:lnTo>
                  <a:lnTo>
                    <a:pt x="1992833" y="192633"/>
                  </a:lnTo>
                  <a:lnTo>
                    <a:pt x="2029320" y="192633"/>
                  </a:lnTo>
                  <a:lnTo>
                    <a:pt x="2034857" y="179933"/>
                  </a:lnTo>
                  <a:lnTo>
                    <a:pt x="2040039" y="179933"/>
                  </a:lnTo>
                  <a:lnTo>
                    <a:pt x="2041969" y="167233"/>
                  </a:lnTo>
                  <a:lnTo>
                    <a:pt x="2043518" y="167233"/>
                  </a:lnTo>
                  <a:close/>
                </a:path>
                <a:path w="2120265" h="2072640">
                  <a:moveTo>
                    <a:pt x="2119820" y="91033"/>
                  </a:moveTo>
                  <a:lnTo>
                    <a:pt x="2119757" y="78333"/>
                  </a:lnTo>
                  <a:lnTo>
                    <a:pt x="2111121" y="78333"/>
                  </a:lnTo>
                  <a:lnTo>
                    <a:pt x="2109190" y="65633"/>
                  </a:lnTo>
                  <a:lnTo>
                    <a:pt x="2104834" y="65633"/>
                  </a:lnTo>
                  <a:lnTo>
                    <a:pt x="2103539" y="78333"/>
                  </a:lnTo>
                  <a:lnTo>
                    <a:pt x="2097443" y="78333"/>
                  </a:lnTo>
                  <a:lnTo>
                    <a:pt x="2095677" y="91033"/>
                  </a:lnTo>
                  <a:lnTo>
                    <a:pt x="2088451" y="91033"/>
                  </a:lnTo>
                  <a:lnTo>
                    <a:pt x="2081415" y="103733"/>
                  </a:lnTo>
                  <a:lnTo>
                    <a:pt x="2071141" y="103733"/>
                  </a:lnTo>
                  <a:lnTo>
                    <a:pt x="2067763" y="116433"/>
                  </a:lnTo>
                  <a:lnTo>
                    <a:pt x="2061095" y="116433"/>
                  </a:lnTo>
                  <a:lnTo>
                    <a:pt x="2057819" y="103733"/>
                  </a:lnTo>
                  <a:lnTo>
                    <a:pt x="2045144" y="103733"/>
                  </a:lnTo>
                  <a:lnTo>
                    <a:pt x="2056587" y="91033"/>
                  </a:lnTo>
                  <a:lnTo>
                    <a:pt x="2090889" y="52933"/>
                  </a:lnTo>
                  <a:lnTo>
                    <a:pt x="2091651" y="52933"/>
                  </a:lnTo>
                  <a:lnTo>
                    <a:pt x="2090369" y="40233"/>
                  </a:lnTo>
                  <a:lnTo>
                    <a:pt x="2079612" y="40233"/>
                  </a:lnTo>
                  <a:lnTo>
                    <a:pt x="2074291" y="27533"/>
                  </a:lnTo>
                  <a:lnTo>
                    <a:pt x="2062416" y="27533"/>
                  </a:lnTo>
                  <a:lnTo>
                    <a:pt x="2062416" y="52933"/>
                  </a:lnTo>
                  <a:lnTo>
                    <a:pt x="2032088" y="91033"/>
                  </a:lnTo>
                  <a:lnTo>
                    <a:pt x="2029663" y="78333"/>
                  </a:lnTo>
                  <a:lnTo>
                    <a:pt x="2023592" y="78333"/>
                  </a:lnTo>
                  <a:lnTo>
                    <a:pt x="2022830" y="65633"/>
                  </a:lnTo>
                  <a:lnTo>
                    <a:pt x="2023122" y="65633"/>
                  </a:lnTo>
                  <a:lnTo>
                    <a:pt x="2025002" y="52933"/>
                  </a:lnTo>
                  <a:lnTo>
                    <a:pt x="2034451" y="52933"/>
                  </a:lnTo>
                  <a:lnTo>
                    <a:pt x="2039848" y="40233"/>
                  </a:lnTo>
                  <a:lnTo>
                    <a:pt x="2051253" y="52933"/>
                  </a:lnTo>
                  <a:lnTo>
                    <a:pt x="2062416" y="52933"/>
                  </a:lnTo>
                  <a:lnTo>
                    <a:pt x="2062416" y="27533"/>
                  </a:lnTo>
                  <a:lnTo>
                    <a:pt x="2021497" y="27533"/>
                  </a:lnTo>
                  <a:lnTo>
                    <a:pt x="2009775" y="40233"/>
                  </a:lnTo>
                  <a:lnTo>
                    <a:pt x="2005584" y="52933"/>
                  </a:lnTo>
                  <a:lnTo>
                    <a:pt x="2000275" y="65633"/>
                  </a:lnTo>
                  <a:lnTo>
                    <a:pt x="1999132" y="65633"/>
                  </a:lnTo>
                  <a:lnTo>
                    <a:pt x="1999945" y="78333"/>
                  </a:lnTo>
                  <a:lnTo>
                    <a:pt x="2001888" y="91033"/>
                  </a:lnTo>
                  <a:lnTo>
                    <a:pt x="2008809" y="103733"/>
                  </a:lnTo>
                  <a:lnTo>
                    <a:pt x="2013750" y="103733"/>
                  </a:lnTo>
                  <a:lnTo>
                    <a:pt x="2026869" y="129133"/>
                  </a:lnTo>
                  <a:lnTo>
                    <a:pt x="2046693" y="129133"/>
                  </a:lnTo>
                  <a:lnTo>
                    <a:pt x="2053247" y="141833"/>
                  </a:lnTo>
                  <a:lnTo>
                    <a:pt x="2066251" y="141833"/>
                  </a:lnTo>
                  <a:lnTo>
                    <a:pt x="2072716" y="129133"/>
                  </a:lnTo>
                  <a:lnTo>
                    <a:pt x="2091982" y="129133"/>
                  </a:lnTo>
                  <a:lnTo>
                    <a:pt x="2101926" y="116433"/>
                  </a:lnTo>
                  <a:lnTo>
                    <a:pt x="2105025" y="116433"/>
                  </a:lnTo>
                  <a:lnTo>
                    <a:pt x="2110359" y="103733"/>
                  </a:lnTo>
                  <a:lnTo>
                    <a:pt x="2112594" y="103733"/>
                  </a:lnTo>
                  <a:lnTo>
                    <a:pt x="2116188" y="91033"/>
                  </a:lnTo>
                  <a:lnTo>
                    <a:pt x="2119820" y="91033"/>
                  </a:lnTo>
                  <a:close/>
                </a:path>
              </a:pathLst>
            </a:custGeom>
            <a:solidFill>
              <a:srgbClr val="000000"/>
            </a:solidFill>
          </p:spPr>
          <p:txBody>
            <a:bodyPr wrap="square" lIns="0" tIns="0" rIns="0" bIns="0" rtlCol="0"/>
            <a:lstStyle/>
            <a:p>
              <a:endParaRPr/>
            </a:p>
          </p:txBody>
        </p:sp>
        <p:pic>
          <p:nvPicPr>
            <p:cNvPr id="28" name="object 28"/>
            <p:cNvPicPr/>
            <p:nvPr/>
          </p:nvPicPr>
          <p:blipFill>
            <a:blip r:embed="rId4" cstate="print"/>
            <a:stretch>
              <a:fillRect/>
            </a:stretch>
          </p:blipFill>
          <p:spPr>
            <a:xfrm>
              <a:off x="8149130" y="8195475"/>
              <a:ext cx="4392085" cy="2901699"/>
            </a:xfrm>
            <a:prstGeom prst="rect">
              <a:avLst/>
            </a:prstGeom>
          </p:spPr>
        </p:pic>
      </p:grpSp>
      <p:sp>
        <p:nvSpPr>
          <p:cNvPr id="29" name="object 29"/>
          <p:cNvSpPr/>
          <p:nvPr/>
        </p:nvSpPr>
        <p:spPr>
          <a:xfrm>
            <a:off x="12620729" y="8210900"/>
            <a:ext cx="660400" cy="621030"/>
          </a:xfrm>
          <a:custGeom>
            <a:avLst/>
            <a:gdLst/>
            <a:ahLst/>
            <a:cxnLst/>
            <a:rect l="l" t="t" r="r" b="b"/>
            <a:pathLst>
              <a:path w="660400" h="621029">
                <a:moveTo>
                  <a:pt x="21758" y="501650"/>
                </a:moveTo>
                <a:lnTo>
                  <a:pt x="18617" y="501650"/>
                </a:lnTo>
                <a:lnTo>
                  <a:pt x="16470" y="502920"/>
                </a:lnTo>
                <a:lnTo>
                  <a:pt x="15172" y="502920"/>
                </a:lnTo>
                <a:lnTo>
                  <a:pt x="12167" y="505460"/>
                </a:lnTo>
                <a:lnTo>
                  <a:pt x="10366" y="506730"/>
                </a:lnTo>
                <a:lnTo>
                  <a:pt x="6219" y="511810"/>
                </a:lnTo>
                <a:lnTo>
                  <a:pt x="4596" y="513080"/>
                </a:lnTo>
                <a:lnTo>
                  <a:pt x="2177" y="516890"/>
                </a:lnTo>
                <a:lnTo>
                  <a:pt x="1308" y="518160"/>
                </a:lnTo>
                <a:lnTo>
                  <a:pt x="230" y="519430"/>
                </a:lnTo>
                <a:lnTo>
                  <a:pt x="0" y="520700"/>
                </a:lnTo>
                <a:lnTo>
                  <a:pt x="167" y="521970"/>
                </a:lnTo>
                <a:lnTo>
                  <a:pt x="471" y="523240"/>
                </a:lnTo>
                <a:lnTo>
                  <a:pt x="98143" y="621030"/>
                </a:lnTo>
                <a:lnTo>
                  <a:pt x="104970" y="621030"/>
                </a:lnTo>
                <a:lnTo>
                  <a:pt x="106981" y="619760"/>
                </a:lnTo>
                <a:lnTo>
                  <a:pt x="141696" y="585470"/>
                </a:lnTo>
                <a:lnTo>
                  <a:pt x="106258" y="585470"/>
                </a:lnTo>
                <a:lnTo>
                  <a:pt x="21758" y="501650"/>
                </a:lnTo>
                <a:close/>
              </a:path>
              <a:path w="660400" h="621029">
                <a:moveTo>
                  <a:pt x="142456" y="552450"/>
                </a:moveTo>
                <a:lnTo>
                  <a:pt x="139618" y="552450"/>
                </a:lnTo>
                <a:lnTo>
                  <a:pt x="106258" y="585470"/>
                </a:lnTo>
                <a:lnTo>
                  <a:pt x="141696" y="585470"/>
                </a:lnTo>
                <a:lnTo>
                  <a:pt x="157126" y="570230"/>
                </a:lnTo>
                <a:lnTo>
                  <a:pt x="157429" y="570230"/>
                </a:lnTo>
                <a:lnTo>
                  <a:pt x="157586" y="567690"/>
                </a:lnTo>
                <a:lnTo>
                  <a:pt x="157408" y="567690"/>
                </a:lnTo>
                <a:lnTo>
                  <a:pt x="156487" y="565150"/>
                </a:lnTo>
                <a:lnTo>
                  <a:pt x="155775" y="563880"/>
                </a:lnTo>
                <a:lnTo>
                  <a:pt x="153838" y="561340"/>
                </a:lnTo>
                <a:lnTo>
                  <a:pt x="152550" y="560070"/>
                </a:lnTo>
                <a:lnTo>
                  <a:pt x="149325" y="557530"/>
                </a:lnTo>
                <a:lnTo>
                  <a:pt x="147901" y="556260"/>
                </a:lnTo>
                <a:lnTo>
                  <a:pt x="145430" y="553720"/>
                </a:lnTo>
                <a:lnTo>
                  <a:pt x="144341" y="553720"/>
                </a:lnTo>
                <a:lnTo>
                  <a:pt x="142456" y="552450"/>
                </a:lnTo>
                <a:close/>
              </a:path>
              <a:path w="660400" h="621029">
                <a:moveTo>
                  <a:pt x="116540" y="461010"/>
                </a:moveTo>
                <a:lnTo>
                  <a:pt x="111410" y="461010"/>
                </a:lnTo>
                <a:lnTo>
                  <a:pt x="110143" y="462280"/>
                </a:lnTo>
                <a:lnTo>
                  <a:pt x="107242" y="464820"/>
                </a:lnTo>
                <a:lnTo>
                  <a:pt x="105515" y="466090"/>
                </a:lnTo>
                <a:lnTo>
                  <a:pt x="101536" y="469900"/>
                </a:lnTo>
                <a:lnTo>
                  <a:pt x="99986" y="471170"/>
                </a:lnTo>
                <a:lnTo>
                  <a:pt x="97724" y="474980"/>
                </a:lnTo>
                <a:lnTo>
                  <a:pt x="96918" y="476250"/>
                </a:lnTo>
                <a:lnTo>
                  <a:pt x="95944" y="477520"/>
                </a:lnTo>
                <a:lnTo>
                  <a:pt x="95745" y="478790"/>
                </a:lnTo>
                <a:lnTo>
                  <a:pt x="95913" y="480060"/>
                </a:lnTo>
                <a:lnTo>
                  <a:pt x="96216" y="481330"/>
                </a:lnTo>
                <a:lnTo>
                  <a:pt x="169073" y="553720"/>
                </a:lnTo>
                <a:lnTo>
                  <a:pt x="174141" y="553720"/>
                </a:lnTo>
                <a:lnTo>
                  <a:pt x="175376" y="552450"/>
                </a:lnTo>
                <a:lnTo>
                  <a:pt x="178224" y="549910"/>
                </a:lnTo>
                <a:lnTo>
                  <a:pt x="179931" y="548640"/>
                </a:lnTo>
                <a:lnTo>
                  <a:pt x="183910" y="544830"/>
                </a:lnTo>
                <a:lnTo>
                  <a:pt x="185481" y="542290"/>
                </a:lnTo>
                <a:lnTo>
                  <a:pt x="187795" y="539750"/>
                </a:lnTo>
                <a:lnTo>
                  <a:pt x="188632" y="538480"/>
                </a:lnTo>
                <a:lnTo>
                  <a:pt x="189648" y="535940"/>
                </a:lnTo>
                <a:lnTo>
                  <a:pt x="189868" y="535940"/>
                </a:lnTo>
                <a:lnTo>
                  <a:pt x="189701" y="534670"/>
                </a:lnTo>
                <a:lnTo>
                  <a:pt x="189397" y="533400"/>
                </a:lnTo>
                <a:lnTo>
                  <a:pt x="188852" y="533400"/>
                </a:lnTo>
                <a:lnTo>
                  <a:pt x="116540" y="461010"/>
                </a:lnTo>
                <a:close/>
              </a:path>
              <a:path w="660400" h="621029">
                <a:moveTo>
                  <a:pt x="150948" y="422910"/>
                </a:moveTo>
                <a:lnTo>
                  <a:pt x="150162" y="422910"/>
                </a:lnTo>
                <a:lnTo>
                  <a:pt x="148393" y="424180"/>
                </a:lnTo>
                <a:lnTo>
                  <a:pt x="147314" y="425450"/>
                </a:lnTo>
                <a:lnTo>
                  <a:pt x="144791" y="426720"/>
                </a:lnTo>
                <a:lnTo>
                  <a:pt x="143294" y="427990"/>
                </a:lnTo>
                <a:lnTo>
                  <a:pt x="139911" y="431800"/>
                </a:lnTo>
                <a:lnTo>
                  <a:pt x="138592" y="433070"/>
                </a:lnTo>
                <a:lnTo>
                  <a:pt x="136655" y="435610"/>
                </a:lnTo>
                <a:lnTo>
                  <a:pt x="135953" y="436880"/>
                </a:lnTo>
                <a:lnTo>
                  <a:pt x="135095" y="438150"/>
                </a:lnTo>
                <a:lnTo>
                  <a:pt x="134948" y="439420"/>
                </a:lnTo>
                <a:lnTo>
                  <a:pt x="135221" y="440690"/>
                </a:lnTo>
                <a:lnTo>
                  <a:pt x="135556" y="441960"/>
                </a:lnTo>
                <a:lnTo>
                  <a:pt x="208569" y="514350"/>
                </a:lnTo>
                <a:lnTo>
                  <a:pt x="211543" y="514350"/>
                </a:lnTo>
                <a:lnTo>
                  <a:pt x="213637" y="513080"/>
                </a:lnTo>
                <a:lnTo>
                  <a:pt x="214873" y="513080"/>
                </a:lnTo>
                <a:lnTo>
                  <a:pt x="217721" y="510540"/>
                </a:lnTo>
                <a:lnTo>
                  <a:pt x="219427" y="509270"/>
                </a:lnTo>
                <a:lnTo>
                  <a:pt x="223406" y="505460"/>
                </a:lnTo>
                <a:lnTo>
                  <a:pt x="224977" y="502920"/>
                </a:lnTo>
                <a:lnTo>
                  <a:pt x="227291" y="500380"/>
                </a:lnTo>
                <a:lnTo>
                  <a:pt x="228129" y="499110"/>
                </a:lnTo>
                <a:lnTo>
                  <a:pt x="229144" y="496570"/>
                </a:lnTo>
                <a:lnTo>
                  <a:pt x="229364" y="496570"/>
                </a:lnTo>
                <a:lnTo>
                  <a:pt x="229197" y="495300"/>
                </a:lnTo>
                <a:lnTo>
                  <a:pt x="228893" y="494030"/>
                </a:lnTo>
                <a:lnTo>
                  <a:pt x="180528" y="445770"/>
                </a:lnTo>
                <a:lnTo>
                  <a:pt x="179774" y="439420"/>
                </a:lnTo>
                <a:lnTo>
                  <a:pt x="179774" y="434340"/>
                </a:lnTo>
                <a:lnTo>
                  <a:pt x="179963" y="433070"/>
                </a:lnTo>
                <a:lnTo>
                  <a:pt x="161733" y="433070"/>
                </a:lnTo>
                <a:lnTo>
                  <a:pt x="152895" y="424180"/>
                </a:lnTo>
                <a:lnTo>
                  <a:pt x="152288" y="424180"/>
                </a:lnTo>
                <a:lnTo>
                  <a:pt x="150948" y="422910"/>
                </a:lnTo>
                <a:close/>
              </a:path>
              <a:path w="660400" h="621029">
                <a:moveTo>
                  <a:pt x="246189" y="414020"/>
                </a:moveTo>
                <a:lnTo>
                  <a:pt x="201512" y="414020"/>
                </a:lnTo>
                <a:lnTo>
                  <a:pt x="208956" y="417830"/>
                </a:lnTo>
                <a:lnTo>
                  <a:pt x="211962" y="420370"/>
                </a:lnTo>
                <a:lnTo>
                  <a:pt x="257039" y="466090"/>
                </a:lnTo>
                <a:lnTo>
                  <a:pt x="260002" y="466090"/>
                </a:lnTo>
                <a:lnTo>
                  <a:pt x="262044" y="464820"/>
                </a:lnTo>
                <a:lnTo>
                  <a:pt x="263279" y="464820"/>
                </a:lnTo>
                <a:lnTo>
                  <a:pt x="266180" y="462280"/>
                </a:lnTo>
                <a:lnTo>
                  <a:pt x="267897" y="461010"/>
                </a:lnTo>
                <a:lnTo>
                  <a:pt x="271824" y="455930"/>
                </a:lnTo>
                <a:lnTo>
                  <a:pt x="273384" y="454660"/>
                </a:lnTo>
                <a:lnTo>
                  <a:pt x="275750" y="452120"/>
                </a:lnTo>
                <a:lnTo>
                  <a:pt x="276588" y="450850"/>
                </a:lnTo>
                <a:lnTo>
                  <a:pt x="277551" y="448310"/>
                </a:lnTo>
                <a:lnTo>
                  <a:pt x="277750" y="448310"/>
                </a:lnTo>
                <a:lnTo>
                  <a:pt x="277593" y="445770"/>
                </a:lnTo>
                <a:lnTo>
                  <a:pt x="277279" y="445770"/>
                </a:lnTo>
                <a:lnTo>
                  <a:pt x="276745" y="444500"/>
                </a:lnTo>
                <a:lnTo>
                  <a:pt x="246189" y="414020"/>
                </a:lnTo>
                <a:close/>
              </a:path>
              <a:path w="660400" h="621029">
                <a:moveTo>
                  <a:pt x="86636" y="429260"/>
                </a:moveTo>
                <a:lnTo>
                  <a:pt x="80343" y="429260"/>
                </a:lnTo>
                <a:lnTo>
                  <a:pt x="76510" y="431800"/>
                </a:lnTo>
                <a:lnTo>
                  <a:pt x="67422" y="440690"/>
                </a:lnTo>
                <a:lnTo>
                  <a:pt x="65118" y="444500"/>
                </a:lnTo>
                <a:lnTo>
                  <a:pt x="65003" y="450850"/>
                </a:lnTo>
                <a:lnTo>
                  <a:pt x="67024" y="454660"/>
                </a:lnTo>
                <a:lnTo>
                  <a:pt x="75034" y="462280"/>
                </a:lnTo>
                <a:lnTo>
                  <a:pt x="78542" y="464820"/>
                </a:lnTo>
                <a:lnTo>
                  <a:pt x="84730" y="464820"/>
                </a:lnTo>
                <a:lnTo>
                  <a:pt x="88552" y="462280"/>
                </a:lnTo>
                <a:lnTo>
                  <a:pt x="97641" y="453390"/>
                </a:lnTo>
                <a:lnTo>
                  <a:pt x="99955" y="449580"/>
                </a:lnTo>
                <a:lnTo>
                  <a:pt x="100164" y="443230"/>
                </a:lnTo>
                <a:lnTo>
                  <a:pt x="98185" y="439420"/>
                </a:lnTo>
                <a:lnTo>
                  <a:pt x="94091" y="435610"/>
                </a:lnTo>
                <a:lnTo>
                  <a:pt x="90164" y="431800"/>
                </a:lnTo>
                <a:lnTo>
                  <a:pt x="86636" y="429260"/>
                </a:lnTo>
                <a:close/>
              </a:path>
              <a:path w="660400" h="621029">
                <a:moveTo>
                  <a:pt x="114457" y="459740"/>
                </a:moveTo>
                <a:lnTo>
                  <a:pt x="113556" y="461010"/>
                </a:lnTo>
                <a:lnTo>
                  <a:pt x="115912" y="461010"/>
                </a:lnTo>
                <a:lnTo>
                  <a:pt x="114457" y="459740"/>
                </a:lnTo>
                <a:close/>
              </a:path>
              <a:path w="660400" h="621029">
                <a:moveTo>
                  <a:pt x="198517" y="382270"/>
                </a:moveTo>
                <a:lnTo>
                  <a:pt x="166162" y="405130"/>
                </a:lnTo>
                <a:lnTo>
                  <a:pt x="161508" y="426720"/>
                </a:lnTo>
                <a:lnTo>
                  <a:pt x="161733" y="433070"/>
                </a:lnTo>
                <a:lnTo>
                  <a:pt x="179963" y="433070"/>
                </a:lnTo>
                <a:lnTo>
                  <a:pt x="181282" y="424180"/>
                </a:lnTo>
                <a:lnTo>
                  <a:pt x="182947" y="421640"/>
                </a:lnTo>
                <a:lnTo>
                  <a:pt x="187575" y="416560"/>
                </a:lnTo>
                <a:lnTo>
                  <a:pt x="189753" y="415290"/>
                </a:lnTo>
                <a:lnTo>
                  <a:pt x="194371" y="414020"/>
                </a:lnTo>
                <a:lnTo>
                  <a:pt x="246189" y="414020"/>
                </a:lnTo>
                <a:lnTo>
                  <a:pt x="227092" y="394970"/>
                </a:lnTo>
                <a:lnTo>
                  <a:pt x="222171" y="391160"/>
                </a:lnTo>
                <a:lnTo>
                  <a:pt x="212925" y="386080"/>
                </a:lnTo>
                <a:lnTo>
                  <a:pt x="208192" y="383540"/>
                </a:lnTo>
                <a:lnTo>
                  <a:pt x="198517" y="382270"/>
                </a:lnTo>
                <a:close/>
              </a:path>
              <a:path w="660400" h="621029">
                <a:moveTo>
                  <a:pt x="209731" y="298450"/>
                </a:moveTo>
                <a:lnTo>
                  <a:pt x="206674" y="298450"/>
                </a:lnTo>
                <a:lnTo>
                  <a:pt x="204517" y="299720"/>
                </a:lnTo>
                <a:lnTo>
                  <a:pt x="203250" y="300990"/>
                </a:lnTo>
                <a:lnTo>
                  <a:pt x="200349" y="302260"/>
                </a:lnTo>
                <a:lnTo>
                  <a:pt x="198632" y="304800"/>
                </a:lnTo>
                <a:lnTo>
                  <a:pt x="194653" y="308610"/>
                </a:lnTo>
                <a:lnTo>
                  <a:pt x="193093" y="309880"/>
                </a:lnTo>
                <a:lnTo>
                  <a:pt x="190831" y="312420"/>
                </a:lnTo>
                <a:lnTo>
                  <a:pt x="190025" y="313690"/>
                </a:lnTo>
                <a:lnTo>
                  <a:pt x="189062" y="316230"/>
                </a:lnTo>
                <a:lnTo>
                  <a:pt x="188873" y="317500"/>
                </a:lnTo>
                <a:lnTo>
                  <a:pt x="189083" y="318770"/>
                </a:lnTo>
                <a:lnTo>
                  <a:pt x="189407" y="318770"/>
                </a:lnTo>
                <a:lnTo>
                  <a:pt x="296545" y="426720"/>
                </a:lnTo>
                <a:lnTo>
                  <a:pt x="299509" y="426720"/>
                </a:lnTo>
                <a:lnTo>
                  <a:pt x="301613" y="425450"/>
                </a:lnTo>
                <a:lnTo>
                  <a:pt x="302849" y="424180"/>
                </a:lnTo>
                <a:lnTo>
                  <a:pt x="305697" y="422910"/>
                </a:lnTo>
                <a:lnTo>
                  <a:pt x="307404" y="420370"/>
                </a:lnTo>
                <a:lnTo>
                  <a:pt x="311383" y="416560"/>
                </a:lnTo>
                <a:lnTo>
                  <a:pt x="312953" y="415290"/>
                </a:lnTo>
                <a:lnTo>
                  <a:pt x="315267" y="412750"/>
                </a:lnTo>
                <a:lnTo>
                  <a:pt x="316095" y="411480"/>
                </a:lnTo>
                <a:lnTo>
                  <a:pt x="317121" y="408940"/>
                </a:lnTo>
                <a:lnTo>
                  <a:pt x="317330" y="407670"/>
                </a:lnTo>
                <a:lnTo>
                  <a:pt x="317173" y="406400"/>
                </a:lnTo>
                <a:lnTo>
                  <a:pt x="316869" y="406400"/>
                </a:lnTo>
                <a:lnTo>
                  <a:pt x="278263" y="367030"/>
                </a:lnTo>
                <a:lnTo>
                  <a:pt x="360643" y="367030"/>
                </a:lnTo>
                <a:lnTo>
                  <a:pt x="361852" y="365760"/>
                </a:lnTo>
                <a:lnTo>
                  <a:pt x="362732" y="364490"/>
                </a:lnTo>
                <a:lnTo>
                  <a:pt x="363266" y="363220"/>
                </a:lnTo>
                <a:lnTo>
                  <a:pt x="273426" y="363220"/>
                </a:lnTo>
                <a:lnTo>
                  <a:pt x="209731" y="298450"/>
                </a:lnTo>
                <a:close/>
              </a:path>
              <a:path w="660400" h="621029">
                <a:moveTo>
                  <a:pt x="360643" y="367030"/>
                </a:moveTo>
                <a:lnTo>
                  <a:pt x="278263" y="367030"/>
                </a:lnTo>
                <a:lnTo>
                  <a:pt x="340115" y="381000"/>
                </a:lnTo>
                <a:lnTo>
                  <a:pt x="341193" y="382270"/>
                </a:lnTo>
                <a:lnTo>
                  <a:pt x="344020" y="382270"/>
                </a:lnTo>
                <a:lnTo>
                  <a:pt x="345036" y="381000"/>
                </a:lnTo>
                <a:lnTo>
                  <a:pt x="347298" y="379730"/>
                </a:lnTo>
                <a:lnTo>
                  <a:pt x="348596" y="379730"/>
                </a:lnTo>
                <a:lnTo>
                  <a:pt x="351559" y="377190"/>
                </a:lnTo>
                <a:lnTo>
                  <a:pt x="353402" y="374650"/>
                </a:lnTo>
                <a:lnTo>
                  <a:pt x="357758" y="370840"/>
                </a:lnTo>
                <a:lnTo>
                  <a:pt x="359434" y="368300"/>
                </a:lnTo>
                <a:lnTo>
                  <a:pt x="360643" y="367030"/>
                </a:lnTo>
                <a:close/>
              </a:path>
              <a:path w="660400" h="621029">
                <a:moveTo>
                  <a:pt x="287666" y="289560"/>
                </a:moveTo>
                <a:lnTo>
                  <a:pt x="282441" y="289560"/>
                </a:lnTo>
                <a:lnTo>
                  <a:pt x="281132" y="290830"/>
                </a:lnTo>
                <a:lnTo>
                  <a:pt x="278127" y="293370"/>
                </a:lnTo>
                <a:lnTo>
                  <a:pt x="276379" y="294640"/>
                </a:lnTo>
                <a:lnTo>
                  <a:pt x="272347" y="299720"/>
                </a:lnTo>
                <a:lnTo>
                  <a:pt x="270735" y="300990"/>
                </a:lnTo>
                <a:lnTo>
                  <a:pt x="265782" y="311150"/>
                </a:lnTo>
                <a:lnTo>
                  <a:pt x="266086" y="312420"/>
                </a:lnTo>
                <a:lnTo>
                  <a:pt x="273426" y="363220"/>
                </a:lnTo>
                <a:lnTo>
                  <a:pt x="363266" y="363220"/>
                </a:lnTo>
                <a:lnTo>
                  <a:pt x="363800" y="361950"/>
                </a:lnTo>
                <a:lnTo>
                  <a:pt x="364020" y="361950"/>
                </a:lnTo>
                <a:lnTo>
                  <a:pt x="363800" y="360680"/>
                </a:lnTo>
                <a:lnTo>
                  <a:pt x="363475" y="359410"/>
                </a:lnTo>
                <a:lnTo>
                  <a:pt x="362941" y="359410"/>
                </a:lnTo>
                <a:lnTo>
                  <a:pt x="362303" y="358140"/>
                </a:lnTo>
                <a:lnTo>
                  <a:pt x="361434" y="358140"/>
                </a:lnTo>
                <a:lnTo>
                  <a:pt x="359287" y="356870"/>
                </a:lnTo>
                <a:lnTo>
                  <a:pt x="357884" y="356870"/>
                </a:lnTo>
                <a:lnTo>
                  <a:pt x="356167" y="355600"/>
                </a:lnTo>
                <a:lnTo>
                  <a:pt x="294148" y="342900"/>
                </a:lnTo>
                <a:lnTo>
                  <a:pt x="291320" y="297180"/>
                </a:lnTo>
                <a:lnTo>
                  <a:pt x="291111" y="295910"/>
                </a:lnTo>
                <a:lnTo>
                  <a:pt x="290745" y="294640"/>
                </a:lnTo>
                <a:lnTo>
                  <a:pt x="289729" y="292100"/>
                </a:lnTo>
                <a:lnTo>
                  <a:pt x="289069" y="290830"/>
                </a:lnTo>
                <a:lnTo>
                  <a:pt x="287666" y="289560"/>
                </a:lnTo>
                <a:close/>
              </a:path>
              <a:path w="660400" h="621029">
                <a:moveTo>
                  <a:pt x="361088" y="220980"/>
                </a:moveTo>
                <a:lnTo>
                  <a:pt x="325267" y="243840"/>
                </a:lnTo>
                <a:lnTo>
                  <a:pt x="314629" y="269240"/>
                </a:lnTo>
                <a:lnTo>
                  <a:pt x="315435" y="281940"/>
                </a:lnTo>
                <a:lnTo>
                  <a:pt x="342366" y="322580"/>
                </a:lnTo>
                <a:lnTo>
                  <a:pt x="368732" y="336550"/>
                </a:lnTo>
                <a:lnTo>
                  <a:pt x="381747" y="336550"/>
                </a:lnTo>
                <a:lnTo>
                  <a:pt x="417421" y="313690"/>
                </a:lnTo>
                <a:lnTo>
                  <a:pt x="420521" y="309880"/>
                </a:lnTo>
                <a:lnTo>
                  <a:pt x="376585" y="309880"/>
                </a:lnTo>
                <a:lnTo>
                  <a:pt x="373308" y="308610"/>
                </a:lnTo>
                <a:lnTo>
                  <a:pt x="366847" y="304800"/>
                </a:lnTo>
                <a:lnTo>
                  <a:pt x="363706" y="302260"/>
                </a:lnTo>
                <a:lnTo>
                  <a:pt x="360638" y="299720"/>
                </a:lnTo>
                <a:lnTo>
                  <a:pt x="373342" y="287020"/>
                </a:lnTo>
                <a:lnTo>
                  <a:pt x="347581" y="287020"/>
                </a:lnTo>
                <a:lnTo>
                  <a:pt x="345162" y="284480"/>
                </a:lnTo>
                <a:lnTo>
                  <a:pt x="343172" y="280670"/>
                </a:lnTo>
                <a:lnTo>
                  <a:pt x="340052" y="275590"/>
                </a:lnTo>
                <a:lnTo>
                  <a:pt x="339078" y="273050"/>
                </a:lnTo>
                <a:lnTo>
                  <a:pt x="338324" y="266700"/>
                </a:lnTo>
                <a:lnTo>
                  <a:pt x="338607" y="264160"/>
                </a:lnTo>
                <a:lnTo>
                  <a:pt x="340492" y="257810"/>
                </a:lnTo>
                <a:lnTo>
                  <a:pt x="342251" y="255270"/>
                </a:lnTo>
                <a:lnTo>
                  <a:pt x="349947" y="247650"/>
                </a:lnTo>
                <a:lnTo>
                  <a:pt x="355350" y="245110"/>
                </a:lnTo>
                <a:lnTo>
                  <a:pt x="405861" y="245110"/>
                </a:lnTo>
                <a:lnTo>
                  <a:pt x="403390" y="242570"/>
                </a:lnTo>
                <a:lnTo>
                  <a:pt x="395108" y="233680"/>
                </a:lnTo>
                <a:lnTo>
                  <a:pt x="389789" y="229870"/>
                </a:lnTo>
                <a:lnTo>
                  <a:pt x="378606" y="223520"/>
                </a:lnTo>
                <a:lnTo>
                  <a:pt x="372857" y="222250"/>
                </a:lnTo>
                <a:lnTo>
                  <a:pt x="361088" y="220980"/>
                </a:lnTo>
                <a:close/>
              </a:path>
              <a:path w="660400" h="621029">
                <a:moveTo>
                  <a:pt x="424678" y="270510"/>
                </a:moveTo>
                <a:lnTo>
                  <a:pt x="420322" y="270510"/>
                </a:lnTo>
                <a:lnTo>
                  <a:pt x="419034" y="271780"/>
                </a:lnTo>
                <a:lnTo>
                  <a:pt x="418238" y="273050"/>
                </a:lnTo>
                <a:lnTo>
                  <a:pt x="416678" y="276860"/>
                </a:lnTo>
                <a:lnTo>
                  <a:pt x="415620" y="278130"/>
                </a:lnTo>
                <a:lnTo>
                  <a:pt x="412929" y="283210"/>
                </a:lnTo>
                <a:lnTo>
                  <a:pt x="411170" y="287020"/>
                </a:lnTo>
                <a:lnTo>
                  <a:pt x="406814" y="293370"/>
                </a:lnTo>
                <a:lnTo>
                  <a:pt x="403956" y="295910"/>
                </a:lnTo>
                <a:lnTo>
                  <a:pt x="396909" y="303530"/>
                </a:lnTo>
                <a:lnTo>
                  <a:pt x="393453" y="306070"/>
                </a:lnTo>
                <a:lnTo>
                  <a:pt x="383255" y="309880"/>
                </a:lnTo>
                <a:lnTo>
                  <a:pt x="420521" y="309880"/>
                </a:lnTo>
                <a:lnTo>
                  <a:pt x="435316" y="284480"/>
                </a:lnTo>
                <a:lnTo>
                  <a:pt x="435253" y="283210"/>
                </a:lnTo>
                <a:lnTo>
                  <a:pt x="434772" y="281940"/>
                </a:lnTo>
                <a:lnTo>
                  <a:pt x="434437" y="280670"/>
                </a:lnTo>
                <a:lnTo>
                  <a:pt x="433473" y="279400"/>
                </a:lnTo>
                <a:lnTo>
                  <a:pt x="432834" y="279400"/>
                </a:lnTo>
                <a:lnTo>
                  <a:pt x="431274" y="276860"/>
                </a:lnTo>
                <a:lnTo>
                  <a:pt x="430301" y="275590"/>
                </a:lnTo>
                <a:lnTo>
                  <a:pt x="427767" y="273050"/>
                </a:lnTo>
                <a:lnTo>
                  <a:pt x="426615" y="273050"/>
                </a:lnTo>
                <a:lnTo>
                  <a:pt x="424678" y="270510"/>
                </a:lnTo>
                <a:close/>
              </a:path>
              <a:path w="660400" h="621029">
                <a:moveTo>
                  <a:pt x="285561" y="288290"/>
                </a:moveTo>
                <a:lnTo>
                  <a:pt x="284640" y="289560"/>
                </a:lnTo>
                <a:lnTo>
                  <a:pt x="287006" y="289560"/>
                </a:lnTo>
                <a:lnTo>
                  <a:pt x="285561" y="288290"/>
                </a:lnTo>
                <a:close/>
              </a:path>
              <a:path w="660400" h="621029">
                <a:moveTo>
                  <a:pt x="405861" y="245110"/>
                </a:moveTo>
                <a:lnTo>
                  <a:pt x="355350" y="245110"/>
                </a:lnTo>
                <a:lnTo>
                  <a:pt x="366742" y="247650"/>
                </a:lnTo>
                <a:lnTo>
                  <a:pt x="372365" y="250190"/>
                </a:lnTo>
                <a:lnTo>
                  <a:pt x="377904" y="256540"/>
                </a:lnTo>
                <a:lnTo>
                  <a:pt x="347581" y="287020"/>
                </a:lnTo>
                <a:lnTo>
                  <a:pt x="373342" y="287020"/>
                </a:lnTo>
                <a:lnTo>
                  <a:pt x="406375" y="254000"/>
                </a:lnTo>
                <a:lnTo>
                  <a:pt x="407296" y="251460"/>
                </a:lnTo>
                <a:lnTo>
                  <a:pt x="407139" y="247650"/>
                </a:lnTo>
                <a:lnTo>
                  <a:pt x="405861" y="245110"/>
                </a:lnTo>
                <a:close/>
              </a:path>
              <a:path w="660400" h="621029">
                <a:moveTo>
                  <a:pt x="422447" y="269240"/>
                </a:moveTo>
                <a:lnTo>
                  <a:pt x="421840" y="269240"/>
                </a:lnTo>
                <a:lnTo>
                  <a:pt x="420824" y="270510"/>
                </a:lnTo>
                <a:lnTo>
                  <a:pt x="423840" y="270510"/>
                </a:lnTo>
                <a:lnTo>
                  <a:pt x="422447" y="269240"/>
                </a:lnTo>
                <a:close/>
              </a:path>
              <a:path w="660400" h="621029">
                <a:moveTo>
                  <a:pt x="421264" y="87630"/>
                </a:moveTo>
                <a:lnTo>
                  <a:pt x="418207" y="87630"/>
                </a:lnTo>
                <a:lnTo>
                  <a:pt x="416112" y="88900"/>
                </a:lnTo>
                <a:lnTo>
                  <a:pt x="414856" y="88900"/>
                </a:lnTo>
                <a:lnTo>
                  <a:pt x="411956" y="91440"/>
                </a:lnTo>
                <a:lnTo>
                  <a:pt x="410238" y="92710"/>
                </a:lnTo>
                <a:lnTo>
                  <a:pt x="406259" y="96520"/>
                </a:lnTo>
                <a:lnTo>
                  <a:pt x="404699" y="99060"/>
                </a:lnTo>
                <a:lnTo>
                  <a:pt x="402438" y="101600"/>
                </a:lnTo>
                <a:lnTo>
                  <a:pt x="401631" y="102870"/>
                </a:lnTo>
                <a:lnTo>
                  <a:pt x="400668" y="105410"/>
                </a:lnTo>
                <a:lnTo>
                  <a:pt x="400490" y="105410"/>
                </a:lnTo>
                <a:lnTo>
                  <a:pt x="400762" y="107950"/>
                </a:lnTo>
                <a:lnTo>
                  <a:pt x="401097" y="107950"/>
                </a:lnTo>
                <a:lnTo>
                  <a:pt x="440583" y="147320"/>
                </a:lnTo>
                <a:lnTo>
                  <a:pt x="434185" y="147320"/>
                </a:lnTo>
                <a:lnTo>
                  <a:pt x="428531" y="148590"/>
                </a:lnTo>
                <a:lnTo>
                  <a:pt x="397548" y="180340"/>
                </a:lnTo>
                <a:lnTo>
                  <a:pt x="397035" y="186690"/>
                </a:lnTo>
                <a:lnTo>
                  <a:pt x="398972" y="199390"/>
                </a:lnTo>
                <a:lnTo>
                  <a:pt x="425589" y="237490"/>
                </a:lnTo>
                <a:lnTo>
                  <a:pt x="460896" y="254000"/>
                </a:lnTo>
                <a:lnTo>
                  <a:pt x="466854" y="254000"/>
                </a:lnTo>
                <a:lnTo>
                  <a:pt x="498215" y="231140"/>
                </a:lnTo>
                <a:lnTo>
                  <a:pt x="500068" y="224790"/>
                </a:lnTo>
                <a:lnTo>
                  <a:pt x="465640" y="224790"/>
                </a:lnTo>
                <a:lnTo>
                  <a:pt x="462394" y="223520"/>
                </a:lnTo>
                <a:lnTo>
                  <a:pt x="455724" y="222250"/>
                </a:lnTo>
                <a:lnTo>
                  <a:pt x="452394" y="219710"/>
                </a:lnTo>
                <a:lnTo>
                  <a:pt x="445724" y="215900"/>
                </a:lnTo>
                <a:lnTo>
                  <a:pt x="442551" y="212090"/>
                </a:lnTo>
                <a:lnTo>
                  <a:pt x="436688" y="207010"/>
                </a:lnTo>
                <a:lnTo>
                  <a:pt x="434185" y="203200"/>
                </a:lnTo>
                <a:lnTo>
                  <a:pt x="429892" y="196850"/>
                </a:lnTo>
                <a:lnTo>
                  <a:pt x="428290" y="194310"/>
                </a:lnTo>
                <a:lnTo>
                  <a:pt x="426196" y="186690"/>
                </a:lnTo>
                <a:lnTo>
                  <a:pt x="425966" y="184150"/>
                </a:lnTo>
                <a:lnTo>
                  <a:pt x="427149" y="177800"/>
                </a:lnTo>
                <a:lnTo>
                  <a:pt x="428761" y="173990"/>
                </a:lnTo>
                <a:lnTo>
                  <a:pt x="434300" y="168910"/>
                </a:lnTo>
                <a:lnTo>
                  <a:pt x="438049" y="167640"/>
                </a:lnTo>
                <a:lnTo>
                  <a:pt x="447242" y="165100"/>
                </a:lnTo>
                <a:lnTo>
                  <a:pt x="498489" y="165100"/>
                </a:lnTo>
                <a:lnTo>
                  <a:pt x="421264" y="87630"/>
                </a:lnTo>
                <a:close/>
              </a:path>
              <a:path w="660400" h="621029">
                <a:moveTo>
                  <a:pt x="498489" y="165100"/>
                </a:moveTo>
                <a:lnTo>
                  <a:pt x="452823" y="165100"/>
                </a:lnTo>
                <a:lnTo>
                  <a:pt x="459378" y="166370"/>
                </a:lnTo>
                <a:lnTo>
                  <a:pt x="483252" y="190500"/>
                </a:lnTo>
                <a:lnTo>
                  <a:pt x="483681" y="194310"/>
                </a:lnTo>
                <a:lnTo>
                  <a:pt x="483758" y="195580"/>
                </a:lnTo>
                <a:lnTo>
                  <a:pt x="483859" y="204470"/>
                </a:lnTo>
                <a:lnTo>
                  <a:pt x="483754" y="205740"/>
                </a:lnTo>
                <a:lnTo>
                  <a:pt x="482833" y="210820"/>
                </a:lnTo>
                <a:lnTo>
                  <a:pt x="482152" y="212090"/>
                </a:lnTo>
                <a:lnTo>
                  <a:pt x="480320" y="215900"/>
                </a:lnTo>
                <a:lnTo>
                  <a:pt x="479168" y="217170"/>
                </a:lnTo>
                <a:lnTo>
                  <a:pt x="474969" y="222250"/>
                </a:lnTo>
                <a:lnTo>
                  <a:pt x="471985" y="223520"/>
                </a:lnTo>
                <a:lnTo>
                  <a:pt x="465640" y="224790"/>
                </a:lnTo>
                <a:lnTo>
                  <a:pt x="500068" y="224790"/>
                </a:lnTo>
                <a:lnTo>
                  <a:pt x="501921" y="218440"/>
                </a:lnTo>
                <a:lnTo>
                  <a:pt x="502717" y="210820"/>
                </a:lnTo>
                <a:lnTo>
                  <a:pt x="502445" y="203200"/>
                </a:lnTo>
                <a:lnTo>
                  <a:pt x="525282" y="203200"/>
                </a:lnTo>
                <a:lnTo>
                  <a:pt x="527271" y="200660"/>
                </a:lnTo>
                <a:lnTo>
                  <a:pt x="527962" y="199390"/>
                </a:lnTo>
                <a:lnTo>
                  <a:pt x="528716" y="198120"/>
                </a:lnTo>
                <a:lnTo>
                  <a:pt x="528832" y="196850"/>
                </a:lnTo>
                <a:lnTo>
                  <a:pt x="528559" y="195580"/>
                </a:lnTo>
                <a:lnTo>
                  <a:pt x="528203" y="194310"/>
                </a:lnTo>
                <a:lnTo>
                  <a:pt x="527606" y="194310"/>
                </a:lnTo>
                <a:lnTo>
                  <a:pt x="498489" y="165100"/>
                </a:lnTo>
                <a:close/>
              </a:path>
              <a:path w="660400" h="621029">
                <a:moveTo>
                  <a:pt x="525282" y="203200"/>
                </a:moveTo>
                <a:lnTo>
                  <a:pt x="502445" y="203200"/>
                </a:lnTo>
                <a:lnTo>
                  <a:pt x="511021" y="212090"/>
                </a:lnTo>
                <a:lnTo>
                  <a:pt x="515764" y="212090"/>
                </a:lnTo>
                <a:lnTo>
                  <a:pt x="516832" y="210820"/>
                </a:lnTo>
                <a:lnTo>
                  <a:pt x="519198" y="209550"/>
                </a:lnTo>
                <a:lnTo>
                  <a:pt x="520643" y="208280"/>
                </a:lnTo>
                <a:lnTo>
                  <a:pt x="523984" y="204470"/>
                </a:lnTo>
                <a:lnTo>
                  <a:pt x="525282" y="203200"/>
                </a:lnTo>
                <a:close/>
              </a:path>
              <a:path w="660400" h="621029">
                <a:moveTo>
                  <a:pt x="469943" y="52070"/>
                </a:moveTo>
                <a:lnTo>
                  <a:pt x="467451" y="52070"/>
                </a:lnTo>
                <a:lnTo>
                  <a:pt x="465305" y="53340"/>
                </a:lnTo>
                <a:lnTo>
                  <a:pt x="464017" y="54610"/>
                </a:lnTo>
                <a:lnTo>
                  <a:pt x="461001" y="57150"/>
                </a:lnTo>
                <a:lnTo>
                  <a:pt x="459200" y="58420"/>
                </a:lnTo>
                <a:lnTo>
                  <a:pt x="455064" y="62230"/>
                </a:lnTo>
                <a:lnTo>
                  <a:pt x="453452" y="64770"/>
                </a:lnTo>
                <a:lnTo>
                  <a:pt x="451085" y="67310"/>
                </a:lnTo>
                <a:lnTo>
                  <a:pt x="450206" y="68580"/>
                </a:lnTo>
                <a:lnTo>
                  <a:pt x="449075" y="71120"/>
                </a:lnTo>
                <a:lnTo>
                  <a:pt x="448834" y="72390"/>
                </a:lnTo>
                <a:lnTo>
                  <a:pt x="449002" y="73660"/>
                </a:lnTo>
                <a:lnTo>
                  <a:pt x="449305" y="73660"/>
                </a:lnTo>
                <a:lnTo>
                  <a:pt x="548936" y="173990"/>
                </a:lnTo>
                <a:lnTo>
                  <a:pt x="552087" y="173990"/>
                </a:lnTo>
                <a:lnTo>
                  <a:pt x="554234" y="172720"/>
                </a:lnTo>
                <a:lnTo>
                  <a:pt x="555543" y="171450"/>
                </a:lnTo>
                <a:lnTo>
                  <a:pt x="558600" y="170180"/>
                </a:lnTo>
                <a:lnTo>
                  <a:pt x="560391" y="167640"/>
                </a:lnTo>
                <a:lnTo>
                  <a:pt x="564527" y="163830"/>
                </a:lnTo>
                <a:lnTo>
                  <a:pt x="566171" y="162560"/>
                </a:lnTo>
                <a:lnTo>
                  <a:pt x="568537" y="158750"/>
                </a:lnTo>
                <a:lnTo>
                  <a:pt x="569396" y="157480"/>
                </a:lnTo>
                <a:lnTo>
                  <a:pt x="570474" y="154940"/>
                </a:lnTo>
                <a:lnTo>
                  <a:pt x="570705" y="154940"/>
                </a:lnTo>
                <a:lnTo>
                  <a:pt x="570537" y="153670"/>
                </a:lnTo>
                <a:lnTo>
                  <a:pt x="570233" y="152400"/>
                </a:lnTo>
                <a:lnTo>
                  <a:pt x="569689" y="152400"/>
                </a:lnTo>
                <a:lnTo>
                  <a:pt x="470603" y="53340"/>
                </a:lnTo>
                <a:lnTo>
                  <a:pt x="469943" y="52070"/>
                </a:lnTo>
                <a:close/>
              </a:path>
              <a:path w="660400" h="621029">
                <a:moveTo>
                  <a:pt x="534695" y="40640"/>
                </a:moveTo>
                <a:lnTo>
                  <a:pt x="532570" y="40640"/>
                </a:lnTo>
                <a:lnTo>
                  <a:pt x="530800" y="41910"/>
                </a:lnTo>
                <a:lnTo>
                  <a:pt x="529722" y="41910"/>
                </a:lnTo>
                <a:lnTo>
                  <a:pt x="527198" y="44450"/>
                </a:lnTo>
                <a:lnTo>
                  <a:pt x="525701" y="45720"/>
                </a:lnTo>
                <a:lnTo>
                  <a:pt x="522319" y="49530"/>
                </a:lnTo>
                <a:lnTo>
                  <a:pt x="520999" y="50800"/>
                </a:lnTo>
                <a:lnTo>
                  <a:pt x="519062" y="53340"/>
                </a:lnTo>
                <a:lnTo>
                  <a:pt x="518361" y="54610"/>
                </a:lnTo>
                <a:lnTo>
                  <a:pt x="517502" y="55880"/>
                </a:lnTo>
                <a:lnTo>
                  <a:pt x="517355" y="57150"/>
                </a:lnTo>
                <a:lnTo>
                  <a:pt x="517628" y="58420"/>
                </a:lnTo>
                <a:lnTo>
                  <a:pt x="517963" y="58420"/>
                </a:lnTo>
                <a:lnTo>
                  <a:pt x="590976" y="132080"/>
                </a:lnTo>
                <a:lnTo>
                  <a:pt x="593950" y="132080"/>
                </a:lnTo>
                <a:lnTo>
                  <a:pt x="596044" y="130810"/>
                </a:lnTo>
                <a:lnTo>
                  <a:pt x="597280" y="130810"/>
                </a:lnTo>
                <a:lnTo>
                  <a:pt x="600128" y="128270"/>
                </a:lnTo>
                <a:lnTo>
                  <a:pt x="601835" y="127000"/>
                </a:lnTo>
                <a:lnTo>
                  <a:pt x="605814" y="121920"/>
                </a:lnTo>
                <a:lnTo>
                  <a:pt x="607395" y="120650"/>
                </a:lnTo>
                <a:lnTo>
                  <a:pt x="609698" y="118110"/>
                </a:lnTo>
                <a:lnTo>
                  <a:pt x="610536" y="116840"/>
                </a:lnTo>
                <a:lnTo>
                  <a:pt x="611552" y="114300"/>
                </a:lnTo>
                <a:lnTo>
                  <a:pt x="611771" y="114300"/>
                </a:lnTo>
                <a:lnTo>
                  <a:pt x="611614" y="111760"/>
                </a:lnTo>
                <a:lnTo>
                  <a:pt x="611300" y="111760"/>
                </a:lnTo>
                <a:lnTo>
                  <a:pt x="562935" y="63500"/>
                </a:lnTo>
                <a:lnTo>
                  <a:pt x="562181" y="57150"/>
                </a:lnTo>
                <a:lnTo>
                  <a:pt x="562181" y="50800"/>
                </a:lnTo>
                <a:lnTo>
                  <a:pt x="544150" y="50800"/>
                </a:lnTo>
                <a:lnTo>
                  <a:pt x="535303" y="41910"/>
                </a:lnTo>
                <a:lnTo>
                  <a:pt x="534695" y="40640"/>
                </a:lnTo>
                <a:close/>
              </a:path>
              <a:path w="660400" h="621029">
                <a:moveTo>
                  <a:pt x="627323" y="30480"/>
                </a:moveTo>
                <a:lnTo>
                  <a:pt x="579134" y="30480"/>
                </a:lnTo>
                <a:lnTo>
                  <a:pt x="583919" y="31750"/>
                </a:lnTo>
                <a:lnTo>
                  <a:pt x="591364" y="35560"/>
                </a:lnTo>
                <a:lnTo>
                  <a:pt x="594369" y="38100"/>
                </a:lnTo>
                <a:lnTo>
                  <a:pt x="639446" y="83820"/>
                </a:lnTo>
                <a:lnTo>
                  <a:pt x="642409" y="83820"/>
                </a:lnTo>
                <a:lnTo>
                  <a:pt x="644451" y="82550"/>
                </a:lnTo>
                <a:lnTo>
                  <a:pt x="645687" y="82550"/>
                </a:lnTo>
                <a:lnTo>
                  <a:pt x="648587" y="80010"/>
                </a:lnTo>
                <a:lnTo>
                  <a:pt x="650304" y="77470"/>
                </a:lnTo>
                <a:lnTo>
                  <a:pt x="654231" y="73660"/>
                </a:lnTo>
                <a:lnTo>
                  <a:pt x="655791" y="72390"/>
                </a:lnTo>
                <a:lnTo>
                  <a:pt x="658157" y="69850"/>
                </a:lnTo>
                <a:lnTo>
                  <a:pt x="658995" y="68580"/>
                </a:lnTo>
                <a:lnTo>
                  <a:pt x="659958" y="66040"/>
                </a:lnTo>
                <a:lnTo>
                  <a:pt x="660157" y="64770"/>
                </a:lnTo>
                <a:lnTo>
                  <a:pt x="660000" y="63500"/>
                </a:lnTo>
                <a:lnTo>
                  <a:pt x="659697" y="63500"/>
                </a:lnTo>
                <a:lnTo>
                  <a:pt x="659152" y="62230"/>
                </a:lnTo>
                <a:lnTo>
                  <a:pt x="627323" y="30480"/>
                </a:lnTo>
                <a:close/>
              </a:path>
              <a:path w="660400" h="621029">
                <a:moveTo>
                  <a:pt x="580924" y="0"/>
                </a:moveTo>
                <a:lnTo>
                  <a:pt x="548569" y="22860"/>
                </a:lnTo>
                <a:lnTo>
                  <a:pt x="543919" y="44450"/>
                </a:lnTo>
                <a:lnTo>
                  <a:pt x="544150" y="50800"/>
                </a:lnTo>
                <a:lnTo>
                  <a:pt x="562181" y="50800"/>
                </a:lnTo>
                <a:lnTo>
                  <a:pt x="563689" y="41910"/>
                </a:lnTo>
                <a:lnTo>
                  <a:pt x="565354" y="39370"/>
                </a:lnTo>
                <a:lnTo>
                  <a:pt x="569982" y="34290"/>
                </a:lnTo>
                <a:lnTo>
                  <a:pt x="572160" y="33020"/>
                </a:lnTo>
                <a:lnTo>
                  <a:pt x="576788" y="31750"/>
                </a:lnTo>
                <a:lnTo>
                  <a:pt x="579134" y="30480"/>
                </a:lnTo>
                <a:lnTo>
                  <a:pt x="627323" y="30480"/>
                </a:lnTo>
                <a:lnTo>
                  <a:pt x="609499" y="12700"/>
                </a:lnTo>
                <a:lnTo>
                  <a:pt x="604578" y="8890"/>
                </a:lnTo>
                <a:lnTo>
                  <a:pt x="595332" y="3810"/>
                </a:lnTo>
                <a:lnTo>
                  <a:pt x="590599" y="1270"/>
                </a:lnTo>
                <a:lnTo>
                  <a:pt x="580924" y="0"/>
                </a:lnTo>
                <a:close/>
              </a:path>
            </a:pathLst>
          </a:custGeom>
          <a:solidFill>
            <a:srgbClr val="000000"/>
          </a:solidFill>
        </p:spPr>
        <p:txBody>
          <a:bodyPr wrap="square" lIns="0" tIns="0" rIns="0" bIns="0" rtlCol="0"/>
          <a:lstStyle/>
          <a:p>
            <a:endParaRPr/>
          </a:p>
        </p:txBody>
      </p:sp>
      <p:sp>
        <p:nvSpPr>
          <p:cNvPr id="30" name="object 30"/>
          <p:cNvSpPr txBox="1"/>
          <p:nvPr/>
        </p:nvSpPr>
        <p:spPr>
          <a:xfrm>
            <a:off x="11234082" y="9630985"/>
            <a:ext cx="2254885" cy="1416050"/>
          </a:xfrm>
          <a:prstGeom prst="rect">
            <a:avLst/>
          </a:prstGeom>
        </p:spPr>
        <p:txBody>
          <a:bodyPr vert="horz" wrap="square" lIns="0" tIns="46355" rIns="0" bIns="0" rtlCol="0">
            <a:spAutoFit/>
          </a:bodyPr>
          <a:lstStyle/>
          <a:p>
            <a:pPr marL="12700" marR="5080" indent="578485" algn="r">
              <a:lnSpc>
                <a:spcPts val="2140"/>
              </a:lnSpc>
              <a:spcBef>
                <a:spcPts val="365"/>
              </a:spcBef>
            </a:pPr>
            <a:r>
              <a:rPr sz="1950" b="0" i="1" spc="-10" dirty="0">
                <a:solidFill>
                  <a:srgbClr val="333333"/>
                </a:solidFill>
                <a:latin typeface="Calibri Light"/>
                <a:cs typeface="Calibri Light"/>
              </a:rPr>
              <a:t>Hvor</a:t>
            </a:r>
            <a:r>
              <a:rPr sz="1950" b="0" i="1" spc="-20" dirty="0">
                <a:solidFill>
                  <a:srgbClr val="333333"/>
                </a:solidFill>
                <a:latin typeface="Calibri Light"/>
                <a:cs typeface="Calibri Light"/>
              </a:rPr>
              <a:t> </a:t>
            </a:r>
            <a:r>
              <a:rPr sz="1950" b="0" i="1" spc="-5" dirty="0">
                <a:solidFill>
                  <a:srgbClr val="333333"/>
                </a:solidFill>
                <a:latin typeface="Calibri Light"/>
                <a:cs typeface="Calibri Light"/>
              </a:rPr>
              <a:t>har</a:t>
            </a:r>
            <a:r>
              <a:rPr sz="1950" b="0" i="1" spc="-15" dirty="0">
                <a:solidFill>
                  <a:srgbClr val="333333"/>
                </a:solidFill>
                <a:latin typeface="Calibri Light"/>
                <a:cs typeface="Calibri Light"/>
              </a:rPr>
              <a:t> </a:t>
            </a:r>
            <a:r>
              <a:rPr sz="1950" b="0" i="1" spc="-5" dirty="0">
                <a:solidFill>
                  <a:srgbClr val="333333"/>
                </a:solidFill>
                <a:latin typeface="Calibri Light"/>
                <a:cs typeface="Calibri Light"/>
              </a:rPr>
              <a:t>du</a:t>
            </a:r>
            <a:r>
              <a:rPr sz="1950" b="0" i="1" spc="-15" dirty="0">
                <a:solidFill>
                  <a:srgbClr val="333333"/>
                </a:solidFill>
                <a:latin typeface="Calibri Light"/>
                <a:cs typeface="Calibri Light"/>
              </a:rPr>
              <a:t> </a:t>
            </a:r>
            <a:r>
              <a:rPr sz="1950" b="0" i="1" spc="-10" dirty="0">
                <a:solidFill>
                  <a:srgbClr val="333333"/>
                </a:solidFill>
                <a:latin typeface="Calibri Light"/>
                <a:cs typeface="Calibri Light"/>
              </a:rPr>
              <a:t>søgt </a:t>
            </a:r>
            <a:r>
              <a:rPr sz="1950" b="0" i="1" spc="-425" dirty="0">
                <a:solidFill>
                  <a:srgbClr val="333333"/>
                </a:solidFill>
                <a:latin typeface="Calibri Light"/>
                <a:cs typeface="Calibri Light"/>
              </a:rPr>
              <a:t> </a:t>
            </a:r>
            <a:r>
              <a:rPr sz="1950" b="0" i="1" spc="-15" dirty="0">
                <a:solidFill>
                  <a:srgbClr val="333333"/>
                </a:solidFill>
                <a:latin typeface="Calibri Light"/>
                <a:cs typeface="Calibri Light"/>
              </a:rPr>
              <a:t>informationer</a:t>
            </a:r>
            <a:r>
              <a:rPr sz="1950" b="0" i="1" spc="-5" dirty="0">
                <a:solidFill>
                  <a:srgbClr val="333333"/>
                </a:solidFill>
                <a:latin typeface="Calibri Light"/>
                <a:cs typeface="Calibri Light"/>
              </a:rPr>
              <a:t> om </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uddannelse </a:t>
            </a:r>
            <a:r>
              <a:rPr sz="1950" b="0" i="1" spc="5" dirty="0">
                <a:solidFill>
                  <a:srgbClr val="333333"/>
                </a:solidFill>
                <a:latin typeface="Calibri Light"/>
                <a:cs typeface="Calibri Light"/>
              </a:rPr>
              <a:t>i </a:t>
            </a:r>
            <a:r>
              <a:rPr sz="1950" b="0" i="1" spc="-10" dirty="0">
                <a:solidFill>
                  <a:srgbClr val="333333"/>
                </a:solidFill>
                <a:latin typeface="Calibri Light"/>
                <a:cs typeface="Calibri Light"/>
              </a:rPr>
              <a:t>din </a:t>
            </a:r>
            <a:r>
              <a:rPr sz="1950" b="0" i="1" spc="-20" dirty="0">
                <a:solidFill>
                  <a:srgbClr val="333333"/>
                </a:solidFill>
                <a:latin typeface="Calibri Light"/>
                <a:cs typeface="Calibri Light"/>
              </a:rPr>
              <a:t>fritid? </a:t>
            </a:r>
            <a:r>
              <a:rPr sz="1950" b="0" i="1" spc="-430" dirty="0">
                <a:solidFill>
                  <a:srgbClr val="333333"/>
                </a:solidFill>
                <a:latin typeface="Calibri Light"/>
                <a:cs typeface="Calibri Light"/>
              </a:rPr>
              <a:t> </a:t>
            </a:r>
            <a:r>
              <a:rPr sz="1950" b="0" i="1" spc="-25" dirty="0">
                <a:solidFill>
                  <a:srgbClr val="333333"/>
                </a:solidFill>
                <a:latin typeface="Calibri Light"/>
                <a:cs typeface="Calibri Light"/>
              </a:rPr>
              <a:t>(muligt</a:t>
            </a:r>
            <a:r>
              <a:rPr sz="1950" b="0" i="1" spc="-5" dirty="0">
                <a:solidFill>
                  <a:srgbClr val="333333"/>
                </a:solidFill>
                <a:latin typeface="Calibri Light"/>
                <a:cs typeface="Calibri Light"/>
              </a:rPr>
              <a:t> at</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vælge</a:t>
            </a:r>
            <a:r>
              <a:rPr sz="1950" b="0" i="1" spc="-5" dirty="0">
                <a:solidFill>
                  <a:srgbClr val="333333"/>
                </a:solidFill>
                <a:latin typeface="Calibri Light"/>
                <a:cs typeface="Calibri Light"/>
              </a:rPr>
              <a:t> </a:t>
            </a:r>
            <a:r>
              <a:rPr sz="1950" b="0" i="1" spc="-30" dirty="0">
                <a:solidFill>
                  <a:srgbClr val="333333"/>
                </a:solidFill>
                <a:latin typeface="Calibri Light"/>
                <a:cs typeface="Calibri Light"/>
              </a:rPr>
              <a:t>flere)</a:t>
            </a:r>
            <a:endParaRPr sz="1950">
              <a:latin typeface="Calibri Light"/>
              <a:cs typeface="Calibri Light"/>
            </a:endParaRPr>
          </a:p>
          <a:p>
            <a:pPr marR="5080" algn="r">
              <a:lnSpc>
                <a:spcPts val="2115"/>
              </a:lnSpc>
            </a:pPr>
            <a:r>
              <a:rPr sz="1950" b="0" i="1" spc="-30" dirty="0">
                <a:solidFill>
                  <a:srgbClr val="333333"/>
                </a:solidFill>
                <a:latin typeface="Calibri Light"/>
                <a:cs typeface="Calibri Light"/>
              </a:rPr>
              <a:t>1.423</a:t>
            </a:r>
            <a:r>
              <a:rPr sz="1950" b="0" i="1" spc="-65" dirty="0">
                <a:solidFill>
                  <a:srgbClr val="333333"/>
                </a:solidFill>
                <a:latin typeface="Calibri Light"/>
                <a:cs typeface="Calibri Light"/>
              </a:rPr>
              <a:t> </a:t>
            </a:r>
            <a:r>
              <a:rPr sz="1950" b="0" i="1" spc="-20" dirty="0">
                <a:solidFill>
                  <a:srgbClr val="333333"/>
                </a:solidFill>
                <a:latin typeface="Calibri Light"/>
                <a:cs typeface="Calibri Light"/>
              </a:rPr>
              <a:t>informanter</a:t>
            </a:r>
            <a:endParaRPr sz="1950">
              <a:latin typeface="Calibri Light"/>
              <a:cs typeface="Calibri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261735" cy="11308715"/>
          </a:xfrm>
          <a:custGeom>
            <a:avLst/>
            <a:gdLst/>
            <a:ahLst/>
            <a:cxnLst/>
            <a:rect l="l" t="t" r="r" b="b"/>
            <a:pathLst>
              <a:path w="6261735" h="11308715">
                <a:moveTo>
                  <a:pt x="6261589" y="0"/>
                </a:moveTo>
                <a:lnTo>
                  <a:pt x="0" y="0"/>
                </a:lnTo>
                <a:lnTo>
                  <a:pt x="0" y="11308556"/>
                </a:lnTo>
                <a:lnTo>
                  <a:pt x="6261589" y="11308556"/>
                </a:lnTo>
                <a:lnTo>
                  <a:pt x="6261589" y="0"/>
                </a:lnTo>
                <a:close/>
              </a:path>
            </a:pathLst>
          </a:custGeom>
          <a:solidFill>
            <a:srgbClr val="A1AD92"/>
          </a:solidFill>
        </p:spPr>
        <p:txBody>
          <a:bodyPr wrap="square" lIns="0" tIns="0" rIns="0" bIns="0" rtlCol="0"/>
          <a:lstStyle/>
          <a:p>
            <a:endParaRPr/>
          </a:p>
        </p:txBody>
      </p:sp>
      <p:sp>
        <p:nvSpPr>
          <p:cNvPr id="3" name="object 3"/>
          <p:cNvSpPr txBox="1"/>
          <p:nvPr/>
        </p:nvSpPr>
        <p:spPr>
          <a:xfrm>
            <a:off x="461541" y="2562705"/>
            <a:ext cx="4918710" cy="2224405"/>
          </a:xfrm>
          <a:prstGeom prst="rect">
            <a:avLst/>
          </a:prstGeom>
        </p:spPr>
        <p:txBody>
          <a:bodyPr vert="horz" wrap="square" lIns="0" tIns="11430" rIns="0" bIns="0" rtlCol="0">
            <a:spAutoFit/>
          </a:bodyPr>
          <a:lstStyle/>
          <a:p>
            <a:pPr marL="12700" marR="946150">
              <a:lnSpc>
                <a:spcPct val="101299"/>
              </a:lnSpc>
              <a:spcBef>
                <a:spcPts val="90"/>
              </a:spcBef>
            </a:pPr>
            <a:r>
              <a:rPr sz="2850" b="0" spc="15" dirty="0">
                <a:solidFill>
                  <a:srgbClr val="273347"/>
                </a:solidFill>
                <a:latin typeface="Calibri Light"/>
                <a:cs typeface="Calibri Light"/>
              </a:rPr>
              <a:t>83</a:t>
            </a:r>
            <a:r>
              <a:rPr sz="2850" b="0" spc="-5" dirty="0">
                <a:solidFill>
                  <a:srgbClr val="273347"/>
                </a:solidFill>
                <a:latin typeface="Calibri Light"/>
                <a:cs typeface="Calibri Light"/>
              </a:rPr>
              <a:t> </a:t>
            </a:r>
            <a:r>
              <a:rPr sz="2850" b="0" spc="25" dirty="0">
                <a:solidFill>
                  <a:srgbClr val="273347"/>
                </a:solidFill>
                <a:latin typeface="Calibri Light"/>
                <a:cs typeface="Calibri Light"/>
              </a:rPr>
              <a:t>%</a:t>
            </a:r>
            <a:r>
              <a:rPr sz="2850" b="0" spc="-5" dirty="0">
                <a:solidFill>
                  <a:srgbClr val="273347"/>
                </a:solidFill>
                <a:latin typeface="Calibri Light"/>
                <a:cs typeface="Calibri Light"/>
              </a:rPr>
              <a:t> </a:t>
            </a:r>
            <a:r>
              <a:rPr sz="2850" b="0" spc="15" dirty="0">
                <a:solidFill>
                  <a:srgbClr val="273347"/>
                </a:solidFill>
                <a:latin typeface="Calibri Light"/>
                <a:cs typeface="Calibri Light"/>
              </a:rPr>
              <a:t>har</a:t>
            </a:r>
            <a:r>
              <a:rPr sz="2850" b="0" dirty="0">
                <a:solidFill>
                  <a:srgbClr val="273347"/>
                </a:solidFill>
                <a:latin typeface="Calibri Light"/>
                <a:cs typeface="Calibri Light"/>
              </a:rPr>
              <a:t> </a:t>
            </a:r>
            <a:r>
              <a:rPr sz="2850" b="0" spc="-5" dirty="0">
                <a:solidFill>
                  <a:srgbClr val="273347"/>
                </a:solidFill>
                <a:latin typeface="Calibri Light"/>
                <a:cs typeface="Calibri Light"/>
              </a:rPr>
              <a:t>talt </a:t>
            </a:r>
            <a:r>
              <a:rPr sz="2850" b="0" spc="15" dirty="0">
                <a:solidFill>
                  <a:srgbClr val="273347"/>
                </a:solidFill>
                <a:latin typeface="Calibri Light"/>
                <a:cs typeface="Calibri Light"/>
              </a:rPr>
              <a:t>med</a:t>
            </a:r>
            <a:r>
              <a:rPr sz="2850" b="0" spc="-5" dirty="0">
                <a:solidFill>
                  <a:srgbClr val="273347"/>
                </a:solidFill>
                <a:latin typeface="Calibri Light"/>
                <a:cs typeface="Calibri Light"/>
              </a:rPr>
              <a:t> </a:t>
            </a:r>
            <a:r>
              <a:rPr sz="2850" b="0" spc="-10" dirty="0">
                <a:solidFill>
                  <a:srgbClr val="273347"/>
                </a:solidFill>
                <a:latin typeface="Calibri Light"/>
                <a:cs typeface="Calibri Light"/>
              </a:rPr>
              <a:t>forældre </a:t>
            </a:r>
            <a:r>
              <a:rPr sz="2850" b="0" spc="-630" dirty="0">
                <a:solidFill>
                  <a:srgbClr val="273347"/>
                </a:solidFill>
                <a:latin typeface="Calibri Light"/>
                <a:cs typeface="Calibri Light"/>
              </a:rPr>
              <a:t> </a:t>
            </a:r>
            <a:r>
              <a:rPr sz="2850" b="0" spc="15" dirty="0">
                <a:solidFill>
                  <a:srgbClr val="273347"/>
                </a:solidFill>
                <a:latin typeface="Calibri Light"/>
                <a:cs typeface="Calibri Light"/>
              </a:rPr>
              <a:t>51</a:t>
            </a:r>
            <a:r>
              <a:rPr sz="2850" b="0" spc="-5" dirty="0">
                <a:solidFill>
                  <a:srgbClr val="273347"/>
                </a:solidFill>
                <a:latin typeface="Calibri Light"/>
                <a:cs typeface="Calibri Light"/>
              </a:rPr>
              <a:t> </a:t>
            </a:r>
            <a:r>
              <a:rPr sz="2850" b="0" spc="25" dirty="0">
                <a:solidFill>
                  <a:srgbClr val="273347"/>
                </a:solidFill>
                <a:latin typeface="Calibri Light"/>
                <a:cs typeface="Calibri Light"/>
              </a:rPr>
              <a:t>%</a:t>
            </a:r>
            <a:r>
              <a:rPr sz="2850" b="0" dirty="0">
                <a:solidFill>
                  <a:srgbClr val="273347"/>
                </a:solidFill>
                <a:latin typeface="Calibri Light"/>
                <a:cs typeface="Calibri Light"/>
              </a:rPr>
              <a:t> </a:t>
            </a:r>
            <a:r>
              <a:rPr sz="2850" b="0" spc="15" dirty="0">
                <a:solidFill>
                  <a:srgbClr val="273347"/>
                </a:solidFill>
                <a:latin typeface="Calibri Light"/>
                <a:cs typeface="Calibri Light"/>
              </a:rPr>
              <a:t>har</a:t>
            </a:r>
            <a:r>
              <a:rPr sz="2850" b="0" spc="5" dirty="0">
                <a:solidFill>
                  <a:srgbClr val="273347"/>
                </a:solidFill>
                <a:latin typeface="Calibri Light"/>
                <a:cs typeface="Calibri Light"/>
              </a:rPr>
              <a:t> </a:t>
            </a:r>
            <a:r>
              <a:rPr sz="2850" b="0" spc="-5" dirty="0">
                <a:solidFill>
                  <a:srgbClr val="273347"/>
                </a:solidFill>
                <a:latin typeface="Calibri Light"/>
                <a:cs typeface="Calibri Light"/>
              </a:rPr>
              <a:t>talt </a:t>
            </a:r>
            <a:r>
              <a:rPr sz="2850" b="0" spc="15" dirty="0">
                <a:solidFill>
                  <a:srgbClr val="273347"/>
                </a:solidFill>
                <a:latin typeface="Calibri Light"/>
                <a:cs typeface="Calibri Light"/>
              </a:rPr>
              <a:t>med</a:t>
            </a:r>
            <a:r>
              <a:rPr sz="2850" b="0" dirty="0">
                <a:solidFill>
                  <a:srgbClr val="273347"/>
                </a:solidFill>
                <a:latin typeface="Calibri Light"/>
                <a:cs typeface="Calibri Light"/>
              </a:rPr>
              <a:t> </a:t>
            </a:r>
            <a:r>
              <a:rPr sz="2850" b="0" spc="5" dirty="0">
                <a:solidFill>
                  <a:srgbClr val="273347"/>
                </a:solidFill>
                <a:latin typeface="Calibri Light"/>
                <a:cs typeface="Calibri Light"/>
              </a:rPr>
              <a:t>venner</a:t>
            </a:r>
            <a:endParaRPr sz="2850">
              <a:latin typeface="Calibri Light"/>
              <a:cs typeface="Calibri Light"/>
            </a:endParaRPr>
          </a:p>
          <a:p>
            <a:pPr marL="12700" marR="5080">
              <a:lnSpc>
                <a:spcPts val="3460"/>
              </a:lnSpc>
              <a:spcBef>
                <a:spcPts val="114"/>
              </a:spcBef>
            </a:pPr>
            <a:r>
              <a:rPr sz="2850" b="0" spc="15" dirty="0">
                <a:solidFill>
                  <a:srgbClr val="273347"/>
                </a:solidFill>
                <a:latin typeface="Calibri Light"/>
                <a:cs typeface="Calibri Light"/>
              </a:rPr>
              <a:t>64 </a:t>
            </a:r>
            <a:r>
              <a:rPr sz="2850" b="0" spc="25" dirty="0">
                <a:solidFill>
                  <a:srgbClr val="273347"/>
                </a:solidFill>
                <a:latin typeface="Calibri Light"/>
                <a:cs typeface="Calibri Light"/>
              </a:rPr>
              <a:t>% </a:t>
            </a:r>
            <a:r>
              <a:rPr sz="2850" b="0" spc="-5" dirty="0">
                <a:solidFill>
                  <a:srgbClr val="273347"/>
                </a:solidFill>
                <a:latin typeface="Calibri Light"/>
                <a:cs typeface="Calibri Light"/>
              </a:rPr>
              <a:t>beslutter </a:t>
            </a:r>
            <a:r>
              <a:rPr sz="2850" b="0" spc="5" dirty="0">
                <a:solidFill>
                  <a:srgbClr val="273347"/>
                </a:solidFill>
                <a:latin typeface="Calibri Light"/>
                <a:cs typeface="Calibri Light"/>
              </a:rPr>
              <a:t>i </a:t>
            </a:r>
            <a:r>
              <a:rPr sz="2850" b="0" spc="-5" dirty="0">
                <a:solidFill>
                  <a:srgbClr val="273347"/>
                </a:solidFill>
                <a:latin typeface="Calibri Light"/>
                <a:cs typeface="Calibri Light"/>
              </a:rPr>
              <a:t>’meget </a:t>
            </a:r>
            <a:r>
              <a:rPr sz="2850" b="0" spc="15" dirty="0">
                <a:solidFill>
                  <a:srgbClr val="273347"/>
                </a:solidFill>
                <a:latin typeface="Calibri Light"/>
                <a:cs typeface="Calibri Light"/>
              </a:rPr>
              <a:t>høj </a:t>
            </a:r>
            <a:r>
              <a:rPr sz="2850" b="0" dirty="0">
                <a:solidFill>
                  <a:srgbClr val="273347"/>
                </a:solidFill>
                <a:latin typeface="Calibri Light"/>
                <a:cs typeface="Calibri Light"/>
              </a:rPr>
              <a:t>grad’ </a:t>
            </a:r>
            <a:r>
              <a:rPr sz="2850" b="0" spc="5" dirty="0">
                <a:solidFill>
                  <a:srgbClr val="273347"/>
                </a:solidFill>
                <a:latin typeface="Calibri Light"/>
                <a:cs typeface="Calibri Light"/>
              </a:rPr>
              <a:t> </a:t>
            </a:r>
            <a:r>
              <a:rPr sz="2850" b="0" spc="-40" dirty="0">
                <a:solidFill>
                  <a:srgbClr val="273347"/>
                </a:solidFill>
                <a:latin typeface="Calibri Light"/>
                <a:cs typeface="Calibri Light"/>
              </a:rPr>
              <a:t>selv,</a:t>
            </a:r>
            <a:r>
              <a:rPr sz="2850" b="0" spc="-20" dirty="0">
                <a:solidFill>
                  <a:srgbClr val="273347"/>
                </a:solidFill>
                <a:latin typeface="Calibri Light"/>
                <a:cs typeface="Calibri Light"/>
              </a:rPr>
              <a:t> </a:t>
            </a:r>
            <a:r>
              <a:rPr sz="2850" b="0" spc="-10" dirty="0">
                <a:solidFill>
                  <a:srgbClr val="273347"/>
                </a:solidFill>
                <a:latin typeface="Calibri Light"/>
                <a:cs typeface="Calibri Light"/>
              </a:rPr>
              <a:t>hvilken</a:t>
            </a:r>
            <a:r>
              <a:rPr sz="2850" b="0" spc="-25" dirty="0">
                <a:solidFill>
                  <a:srgbClr val="273347"/>
                </a:solidFill>
                <a:latin typeface="Calibri Light"/>
                <a:cs typeface="Calibri Light"/>
              </a:rPr>
              <a:t> </a:t>
            </a:r>
            <a:r>
              <a:rPr sz="2850" b="0" spc="15" dirty="0">
                <a:solidFill>
                  <a:srgbClr val="273347"/>
                </a:solidFill>
                <a:latin typeface="Calibri Light"/>
                <a:cs typeface="Calibri Light"/>
              </a:rPr>
              <a:t>ungdomsuddannelse </a:t>
            </a:r>
            <a:r>
              <a:rPr sz="2850" b="0" spc="-630" dirty="0">
                <a:solidFill>
                  <a:srgbClr val="273347"/>
                </a:solidFill>
                <a:latin typeface="Calibri Light"/>
                <a:cs typeface="Calibri Light"/>
              </a:rPr>
              <a:t> </a:t>
            </a:r>
            <a:r>
              <a:rPr sz="2850" b="0" spc="15" dirty="0">
                <a:solidFill>
                  <a:srgbClr val="273347"/>
                </a:solidFill>
                <a:latin typeface="Calibri Light"/>
                <a:cs typeface="Calibri Light"/>
              </a:rPr>
              <a:t>de</a:t>
            </a:r>
            <a:r>
              <a:rPr sz="2850" b="0" spc="5" dirty="0">
                <a:solidFill>
                  <a:srgbClr val="273347"/>
                </a:solidFill>
                <a:latin typeface="Calibri Light"/>
                <a:cs typeface="Calibri Light"/>
              </a:rPr>
              <a:t> </a:t>
            </a:r>
            <a:r>
              <a:rPr sz="2850" b="0" spc="-45" dirty="0">
                <a:solidFill>
                  <a:srgbClr val="273347"/>
                </a:solidFill>
                <a:latin typeface="Calibri Light"/>
                <a:cs typeface="Calibri Light"/>
              </a:rPr>
              <a:t>vælger.</a:t>
            </a:r>
            <a:endParaRPr sz="2850">
              <a:latin typeface="Calibri Light"/>
              <a:cs typeface="Calibri Light"/>
            </a:endParaRPr>
          </a:p>
        </p:txBody>
      </p:sp>
      <p:sp>
        <p:nvSpPr>
          <p:cNvPr id="4" name="object 4"/>
          <p:cNvSpPr txBox="1"/>
          <p:nvPr/>
        </p:nvSpPr>
        <p:spPr>
          <a:xfrm>
            <a:off x="461541" y="5239115"/>
            <a:ext cx="4072254" cy="465455"/>
          </a:xfrm>
          <a:prstGeom prst="rect">
            <a:avLst/>
          </a:prstGeom>
        </p:spPr>
        <p:txBody>
          <a:bodyPr vert="horz" wrap="square" lIns="0" tIns="17145" rIns="0" bIns="0" rtlCol="0">
            <a:spAutoFit/>
          </a:bodyPr>
          <a:lstStyle/>
          <a:p>
            <a:pPr marL="12700">
              <a:lnSpc>
                <a:spcPct val="100000"/>
              </a:lnSpc>
              <a:spcBef>
                <a:spcPts val="135"/>
              </a:spcBef>
            </a:pPr>
            <a:r>
              <a:rPr sz="2850" b="0" spc="20" dirty="0">
                <a:solidFill>
                  <a:srgbClr val="273347"/>
                </a:solidFill>
                <a:latin typeface="Calibri Light"/>
                <a:cs typeface="Calibri Light"/>
              </a:rPr>
              <a:t>Måden</a:t>
            </a:r>
            <a:r>
              <a:rPr sz="2850" b="0" spc="-15" dirty="0">
                <a:solidFill>
                  <a:srgbClr val="273347"/>
                </a:solidFill>
                <a:latin typeface="Calibri Light"/>
                <a:cs typeface="Calibri Light"/>
              </a:rPr>
              <a:t> </a:t>
            </a:r>
            <a:r>
              <a:rPr sz="2850" b="0" spc="15" dirty="0">
                <a:solidFill>
                  <a:srgbClr val="273347"/>
                </a:solidFill>
                <a:latin typeface="Calibri Light"/>
                <a:cs typeface="Calibri Light"/>
              </a:rPr>
              <a:t>de</a:t>
            </a:r>
            <a:r>
              <a:rPr sz="2850" b="0" spc="-5" dirty="0">
                <a:solidFill>
                  <a:srgbClr val="273347"/>
                </a:solidFill>
                <a:latin typeface="Calibri Light"/>
                <a:cs typeface="Calibri Light"/>
              </a:rPr>
              <a:t> </a:t>
            </a:r>
            <a:r>
              <a:rPr sz="2850" b="0" spc="10" dirty="0">
                <a:solidFill>
                  <a:srgbClr val="273347"/>
                </a:solidFill>
                <a:latin typeface="Calibri Light"/>
                <a:cs typeface="Calibri Light"/>
              </a:rPr>
              <a:t>bruger</a:t>
            </a:r>
            <a:r>
              <a:rPr sz="2850" b="0" spc="-10" dirty="0">
                <a:solidFill>
                  <a:srgbClr val="273347"/>
                </a:solidFill>
                <a:latin typeface="Calibri Light"/>
                <a:cs typeface="Calibri Light"/>
              </a:rPr>
              <a:t> </a:t>
            </a:r>
            <a:r>
              <a:rPr sz="2850" b="0" spc="5" dirty="0">
                <a:solidFill>
                  <a:srgbClr val="273347"/>
                </a:solidFill>
                <a:latin typeface="Calibri Light"/>
                <a:cs typeface="Calibri Light"/>
              </a:rPr>
              <a:t>andre</a:t>
            </a:r>
            <a:r>
              <a:rPr sz="2850" b="0" spc="-10" dirty="0">
                <a:solidFill>
                  <a:srgbClr val="273347"/>
                </a:solidFill>
                <a:latin typeface="Calibri Light"/>
                <a:cs typeface="Calibri Light"/>
              </a:rPr>
              <a:t> </a:t>
            </a:r>
            <a:r>
              <a:rPr sz="2850" b="0" spc="10" dirty="0">
                <a:solidFill>
                  <a:srgbClr val="273347"/>
                </a:solidFill>
                <a:latin typeface="Calibri Light"/>
                <a:cs typeface="Calibri Light"/>
              </a:rPr>
              <a:t>på:</a:t>
            </a:r>
            <a:endParaRPr sz="2850">
              <a:latin typeface="Calibri Light"/>
              <a:cs typeface="Calibri Light"/>
            </a:endParaRPr>
          </a:p>
        </p:txBody>
      </p:sp>
      <p:sp>
        <p:nvSpPr>
          <p:cNvPr id="5" name="object 5"/>
          <p:cNvSpPr txBox="1"/>
          <p:nvPr/>
        </p:nvSpPr>
        <p:spPr>
          <a:xfrm>
            <a:off x="461541" y="7551244"/>
            <a:ext cx="5160645" cy="2339340"/>
          </a:xfrm>
          <a:prstGeom prst="rect">
            <a:avLst/>
          </a:prstGeom>
        </p:spPr>
        <p:txBody>
          <a:bodyPr vert="horz" wrap="square" lIns="0" tIns="17145" rIns="0" bIns="0" rtlCol="0">
            <a:spAutoFit/>
          </a:bodyPr>
          <a:lstStyle/>
          <a:p>
            <a:pPr marL="12700">
              <a:lnSpc>
                <a:spcPts val="3395"/>
              </a:lnSpc>
              <a:spcBef>
                <a:spcPts val="135"/>
              </a:spcBef>
            </a:pPr>
            <a:r>
              <a:rPr sz="2850" b="1" spc="-5" dirty="0">
                <a:solidFill>
                  <a:srgbClr val="273347"/>
                </a:solidFill>
                <a:latin typeface="Calibri"/>
                <a:cs typeface="Calibri"/>
              </a:rPr>
              <a:t>Forældre:</a:t>
            </a:r>
            <a:endParaRPr sz="2850">
              <a:latin typeface="Calibri"/>
              <a:cs typeface="Calibri"/>
            </a:endParaRPr>
          </a:p>
          <a:p>
            <a:pPr marL="12700" marR="5080">
              <a:lnSpc>
                <a:spcPts val="2970"/>
              </a:lnSpc>
              <a:spcBef>
                <a:spcPts val="40"/>
              </a:spcBef>
            </a:pPr>
            <a:r>
              <a:rPr sz="2450" b="0" dirty="0">
                <a:solidFill>
                  <a:srgbClr val="273347"/>
                </a:solidFill>
                <a:latin typeface="Calibri Light"/>
                <a:cs typeface="Calibri Light"/>
              </a:rPr>
              <a:t>Bruger</a:t>
            </a:r>
            <a:r>
              <a:rPr sz="2450" b="0" spc="-5" dirty="0">
                <a:solidFill>
                  <a:srgbClr val="273347"/>
                </a:solidFill>
                <a:latin typeface="Calibri Light"/>
                <a:cs typeface="Calibri Light"/>
              </a:rPr>
              <a:t> </a:t>
            </a:r>
            <a:r>
              <a:rPr sz="2450" b="0" spc="-10" dirty="0">
                <a:solidFill>
                  <a:srgbClr val="273347"/>
                </a:solidFill>
                <a:latin typeface="Calibri Light"/>
                <a:cs typeface="Calibri Light"/>
              </a:rPr>
              <a:t>forældre</a:t>
            </a:r>
            <a:r>
              <a:rPr sz="2450" b="0" spc="-5" dirty="0">
                <a:solidFill>
                  <a:srgbClr val="273347"/>
                </a:solidFill>
                <a:latin typeface="Calibri Light"/>
                <a:cs typeface="Calibri Light"/>
              </a:rPr>
              <a:t> til</a:t>
            </a:r>
            <a:r>
              <a:rPr sz="2450" b="0" dirty="0">
                <a:solidFill>
                  <a:srgbClr val="273347"/>
                </a:solidFill>
                <a:latin typeface="Calibri Light"/>
                <a:cs typeface="Calibri Light"/>
              </a:rPr>
              <a:t> </a:t>
            </a:r>
            <a:r>
              <a:rPr sz="2450" b="0" spc="-10" dirty="0">
                <a:solidFill>
                  <a:srgbClr val="273347"/>
                </a:solidFill>
                <a:latin typeface="Calibri Light"/>
                <a:cs typeface="Calibri Light"/>
              </a:rPr>
              <a:t>at</a:t>
            </a:r>
            <a:r>
              <a:rPr sz="2450" b="0" dirty="0">
                <a:solidFill>
                  <a:srgbClr val="273347"/>
                </a:solidFill>
                <a:latin typeface="Calibri Light"/>
                <a:cs typeface="Calibri Light"/>
              </a:rPr>
              <a:t> </a:t>
            </a:r>
            <a:r>
              <a:rPr sz="2450" b="0" spc="-10" dirty="0">
                <a:solidFill>
                  <a:srgbClr val="273347"/>
                </a:solidFill>
                <a:latin typeface="Calibri Light"/>
                <a:cs typeface="Calibri Light"/>
              </a:rPr>
              <a:t>bekræfte</a:t>
            </a:r>
            <a:r>
              <a:rPr sz="2450" b="0" dirty="0">
                <a:solidFill>
                  <a:srgbClr val="273347"/>
                </a:solidFill>
                <a:latin typeface="Calibri Light"/>
                <a:cs typeface="Calibri Light"/>
              </a:rPr>
              <a:t> </a:t>
            </a:r>
            <a:r>
              <a:rPr sz="2450" b="0" spc="5" dirty="0">
                <a:solidFill>
                  <a:srgbClr val="273347"/>
                </a:solidFill>
                <a:latin typeface="Calibri Light"/>
                <a:cs typeface="Calibri Light"/>
              </a:rPr>
              <a:t>egne</a:t>
            </a:r>
            <a:r>
              <a:rPr sz="2450" b="0" spc="-5" dirty="0">
                <a:solidFill>
                  <a:srgbClr val="273347"/>
                </a:solidFill>
                <a:latin typeface="Calibri Light"/>
                <a:cs typeface="Calibri Light"/>
              </a:rPr>
              <a:t> ta- </a:t>
            </a:r>
            <a:r>
              <a:rPr sz="2450" b="0" dirty="0">
                <a:solidFill>
                  <a:srgbClr val="273347"/>
                </a:solidFill>
                <a:latin typeface="Calibri Light"/>
                <a:cs typeface="Calibri Light"/>
              </a:rPr>
              <a:t> lenter</a:t>
            </a:r>
            <a:r>
              <a:rPr sz="2450" b="0" spc="-5" dirty="0">
                <a:solidFill>
                  <a:srgbClr val="273347"/>
                </a:solidFill>
                <a:latin typeface="Calibri Light"/>
                <a:cs typeface="Calibri Light"/>
              </a:rPr>
              <a:t> </a:t>
            </a:r>
            <a:r>
              <a:rPr sz="2450" b="0" spc="5" dirty="0">
                <a:solidFill>
                  <a:srgbClr val="273347"/>
                </a:solidFill>
                <a:latin typeface="Calibri Light"/>
                <a:cs typeface="Calibri Light"/>
              </a:rPr>
              <a:t>og</a:t>
            </a:r>
            <a:r>
              <a:rPr sz="2450" b="0" dirty="0">
                <a:solidFill>
                  <a:srgbClr val="273347"/>
                </a:solidFill>
                <a:latin typeface="Calibri Light"/>
                <a:cs typeface="Calibri Light"/>
              </a:rPr>
              <a:t> </a:t>
            </a:r>
            <a:r>
              <a:rPr sz="2450" b="0" spc="-30" dirty="0">
                <a:solidFill>
                  <a:srgbClr val="273347"/>
                </a:solidFill>
                <a:latin typeface="Calibri Light"/>
                <a:cs typeface="Calibri Light"/>
              </a:rPr>
              <a:t>interesser.</a:t>
            </a:r>
            <a:r>
              <a:rPr sz="2450" b="0" dirty="0">
                <a:solidFill>
                  <a:srgbClr val="273347"/>
                </a:solidFill>
                <a:latin typeface="Calibri Light"/>
                <a:cs typeface="Calibri Light"/>
              </a:rPr>
              <a:t> </a:t>
            </a:r>
            <a:r>
              <a:rPr sz="2450" b="0" spc="10" dirty="0">
                <a:solidFill>
                  <a:srgbClr val="273347"/>
                </a:solidFill>
                <a:latin typeface="Calibri Light"/>
                <a:cs typeface="Calibri Light"/>
              </a:rPr>
              <a:t>Om</a:t>
            </a:r>
            <a:r>
              <a:rPr sz="2450" b="0" dirty="0">
                <a:solidFill>
                  <a:srgbClr val="273347"/>
                </a:solidFill>
                <a:latin typeface="Calibri Light"/>
                <a:cs typeface="Calibri Light"/>
              </a:rPr>
              <a:t> </a:t>
            </a:r>
            <a:r>
              <a:rPr sz="2450" b="0" spc="5" dirty="0">
                <a:solidFill>
                  <a:srgbClr val="273347"/>
                </a:solidFill>
                <a:latin typeface="Calibri Light"/>
                <a:cs typeface="Calibri Light"/>
              </a:rPr>
              <a:t>gymnasieretnin- </a:t>
            </a:r>
            <a:r>
              <a:rPr sz="2450" b="0" spc="-540" dirty="0">
                <a:solidFill>
                  <a:srgbClr val="273347"/>
                </a:solidFill>
                <a:latin typeface="Calibri Light"/>
                <a:cs typeface="Calibri Light"/>
              </a:rPr>
              <a:t> </a:t>
            </a:r>
            <a:r>
              <a:rPr sz="2450" b="0" dirty="0">
                <a:solidFill>
                  <a:srgbClr val="273347"/>
                </a:solidFill>
                <a:latin typeface="Calibri Light"/>
                <a:cs typeface="Calibri Light"/>
              </a:rPr>
              <a:t>gen</a:t>
            </a:r>
            <a:r>
              <a:rPr sz="2450" b="0" spc="-5" dirty="0">
                <a:solidFill>
                  <a:srgbClr val="273347"/>
                </a:solidFill>
                <a:latin typeface="Calibri Light"/>
                <a:cs typeface="Calibri Light"/>
              </a:rPr>
              <a:t> </a:t>
            </a:r>
            <a:r>
              <a:rPr sz="2450" b="0" spc="5" dirty="0">
                <a:solidFill>
                  <a:srgbClr val="273347"/>
                </a:solidFill>
                <a:latin typeface="Calibri Light"/>
                <a:cs typeface="Calibri Light"/>
              </a:rPr>
              <a:t>er</a:t>
            </a:r>
            <a:r>
              <a:rPr sz="2450" b="0" dirty="0">
                <a:solidFill>
                  <a:srgbClr val="273347"/>
                </a:solidFill>
                <a:latin typeface="Calibri Light"/>
                <a:cs typeface="Calibri Light"/>
              </a:rPr>
              <a:t> </a:t>
            </a:r>
            <a:r>
              <a:rPr sz="2450" b="0" spc="-10" dirty="0">
                <a:solidFill>
                  <a:srgbClr val="273347"/>
                </a:solidFill>
                <a:latin typeface="Calibri Light"/>
                <a:cs typeface="Calibri Light"/>
              </a:rPr>
              <a:t>relevant.</a:t>
            </a:r>
            <a:r>
              <a:rPr sz="2450" b="0" spc="5" dirty="0">
                <a:solidFill>
                  <a:srgbClr val="273347"/>
                </a:solidFill>
                <a:latin typeface="Calibri Light"/>
                <a:cs typeface="Calibri Light"/>
              </a:rPr>
              <a:t> </a:t>
            </a:r>
            <a:r>
              <a:rPr sz="2450" b="0" spc="10" dirty="0">
                <a:solidFill>
                  <a:srgbClr val="273347"/>
                </a:solidFill>
                <a:latin typeface="Calibri Light"/>
                <a:cs typeface="Calibri Light"/>
              </a:rPr>
              <a:t>Mener</a:t>
            </a:r>
            <a:r>
              <a:rPr sz="2450" b="0" spc="5" dirty="0">
                <a:solidFill>
                  <a:srgbClr val="273347"/>
                </a:solidFill>
                <a:latin typeface="Calibri Light"/>
                <a:cs typeface="Calibri Light"/>
              </a:rPr>
              <a:t> </a:t>
            </a:r>
            <a:r>
              <a:rPr sz="2450" b="0" spc="10" dirty="0">
                <a:solidFill>
                  <a:srgbClr val="273347"/>
                </a:solidFill>
                <a:latin typeface="Calibri Light"/>
                <a:cs typeface="Calibri Light"/>
              </a:rPr>
              <a:t>dog</a:t>
            </a:r>
            <a:r>
              <a:rPr sz="2450" b="0" spc="5" dirty="0">
                <a:solidFill>
                  <a:srgbClr val="273347"/>
                </a:solidFill>
                <a:latin typeface="Calibri Light"/>
                <a:cs typeface="Calibri Light"/>
              </a:rPr>
              <a:t> </a:t>
            </a:r>
            <a:r>
              <a:rPr sz="2450" b="0" spc="-15" dirty="0">
                <a:solidFill>
                  <a:srgbClr val="273347"/>
                </a:solidFill>
                <a:latin typeface="Calibri Light"/>
                <a:cs typeface="Calibri Light"/>
              </a:rPr>
              <a:t>ikke</a:t>
            </a:r>
            <a:r>
              <a:rPr sz="2450" b="0" dirty="0">
                <a:solidFill>
                  <a:srgbClr val="273347"/>
                </a:solidFill>
                <a:latin typeface="Calibri Light"/>
                <a:cs typeface="Calibri Light"/>
              </a:rPr>
              <a:t> </a:t>
            </a:r>
            <a:r>
              <a:rPr sz="2450" b="0" spc="-5" dirty="0">
                <a:solidFill>
                  <a:srgbClr val="273347"/>
                </a:solidFill>
                <a:latin typeface="Calibri Light"/>
                <a:cs typeface="Calibri Light"/>
              </a:rPr>
              <a:t>at</a:t>
            </a:r>
            <a:r>
              <a:rPr sz="2450" b="0" spc="5" dirty="0">
                <a:solidFill>
                  <a:srgbClr val="273347"/>
                </a:solidFill>
                <a:latin typeface="Calibri Light"/>
                <a:cs typeface="Calibri Light"/>
              </a:rPr>
              <a:t> </a:t>
            </a:r>
            <a:r>
              <a:rPr sz="2450" b="0" spc="-35" dirty="0">
                <a:solidFill>
                  <a:srgbClr val="273347"/>
                </a:solidFill>
                <a:latin typeface="Calibri Light"/>
                <a:cs typeface="Calibri Light"/>
              </a:rPr>
              <a:t>for- </a:t>
            </a:r>
            <a:r>
              <a:rPr sz="2450" b="0" spc="-30" dirty="0">
                <a:solidFill>
                  <a:srgbClr val="273347"/>
                </a:solidFill>
                <a:latin typeface="Calibri Light"/>
                <a:cs typeface="Calibri Light"/>
              </a:rPr>
              <a:t> </a:t>
            </a:r>
            <a:r>
              <a:rPr sz="2450" b="0" dirty="0">
                <a:solidFill>
                  <a:srgbClr val="273347"/>
                </a:solidFill>
                <a:latin typeface="Calibri Light"/>
                <a:cs typeface="Calibri Light"/>
              </a:rPr>
              <a:t>ældre </a:t>
            </a:r>
            <a:r>
              <a:rPr sz="2450" b="0" spc="5" dirty="0">
                <a:solidFill>
                  <a:srgbClr val="273347"/>
                </a:solidFill>
                <a:latin typeface="Calibri Light"/>
                <a:cs typeface="Calibri Light"/>
              </a:rPr>
              <a:t>er </a:t>
            </a:r>
            <a:r>
              <a:rPr sz="2450" b="0" spc="-5" dirty="0">
                <a:solidFill>
                  <a:srgbClr val="273347"/>
                </a:solidFill>
                <a:latin typeface="Calibri Light"/>
                <a:cs typeface="Calibri Light"/>
              </a:rPr>
              <a:t>opdateret </a:t>
            </a:r>
            <a:r>
              <a:rPr sz="2450" b="0" spc="10" dirty="0">
                <a:solidFill>
                  <a:srgbClr val="273347"/>
                </a:solidFill>
                <a:latin typeface="Calibri Light"/>
                <a:cs typeface="Calibri Light"/>
              </a:rPr>
              <a:t>på </a:t>
            </a:r>
            <a:r>
              <a:rPr sz="2450" b="0" spc="5" dirty="0">
                <a:solidFill>
                  <a:srgbClr val="273347"/>
                </a:solidFill>
                <a:latin typeface="Calibri Light"/>
                <a:cs typeface="Calibri Light"/>
              </a:rPr>
              <a:t>aktuelle, </a:t>
            </a:r>
            <a:r>
              <a:rPr sz="2450" b="0" dirty="0">
                <a:solidFill>
                  <a:srgbClr val="273347"/>
                </a:solidFill>
                <a:latin typeface="Calibri Light"/>
                <a:cs typeface="Calibri Light"/>
              </a:rPr>
              <a:t>nutidige </a:t>
            </a:r>
            <a:r>
              <a:rPr sz="2450" b="0" spc="5" dirty="0">
                <a:solidFill>
                  <a:srgbClr val="273347"/>
                </a:solidFill>
                <a:latin typeface="Calibri Light"/>
                <a:cs typeface="Calibri Light"/>
              </a:rPr>
              <a:t> </a:t>
            </a:r>
            <a:r>
              <a:rPr sz="2450" b="0" spc="-15" dirty="0">
                <a:solidFill>
                  <a:srgbClr val="273347"/>
                </a:solidFill>
                <a:latin typeface="Calibri Light"/>
                <a:cs typeface="Calibri Light"/>
              </a:rPr>
              <a:t>muligheder.</a:t>
            </a:r>
            <a:endParaRPr sz="2450">
              <a:latin typeface="Calibri Light"/>
              <a:cs typeface="Calibri Light"/>
            </a:endParaRPr>
          </a:p>
        </p:txBody>
      </p:sp>
      <p:sp>
        <p:nvSpPr>
          <p:cNvPr id="6" name="object 6"/>
          <p:cNvSpPr txBox="1">
            <a:spLocks noGrp="1"/>
          </p:cNvSpPr>
          <p:nvPr>
            <p:ph type="title"/>
          </p:nvPr>
        </p:nvSpPr>
        <p:spPr>
          <a:xfrm>
            <a:off x="500373" y="654080"/>
            <a:ext cx="5388610" cy="628650"/>
          </a:xfrm>
          <a:prstGeom prst="rect">
            <a:avLst/>
          </a:prstGeom>
        </p:spPr>
        <p:txBody>
          <a:bodyPr vert="horz" wrap="square" lIns="0" tIns="13335" rIns="0" bIns="0" rtlCol="0">
            <a:spAutoFit/>
          </a:bodyPr>
          <a:lstStyle/>
          <a:p>
            <a:pPr marL="12700">
              <a:lnSpc>
                <a:spcPct val="100000"/>
              </a:lnSpc>
              <a:spcBef>
                <a:spcPts val="105"/>
              </a:spcBef>
            </a:pPr>
            <a:r>
              <a:rPr spc="-5" dirty="0"/>
              <a:t>Influerende</a:t>
            </a:r>
            <a:r>
              <a:rPr spc="-20" dirty="0"/>
              <a:t> </a:t>
            </a:r>
            <a:r>
              <a:rPr spc="-5" dirty="0"/>
              <a:t>personer</a:t>
            </a:r>
          </a:p>
        </p:txBody>
      </p:sp>
      <p:sp>
        <p:nvSpPr>
          <p:cNvPr id="7" name="object 7"/>
          <p:cNvSpPr txBox="1"/>
          <p:nvPr/>
        </p:nvSpPr>
        <p:spPr>
          <a:xfrm>
            <a:off x="17046671" y="9631727"/>
            <a:ext cx="2694305" cy="1416050"/>
          </a:xfrm>
          <a:prstGeom prst="rect">
            <a:avLst/>
          </a:prstGeom>
        </p:spPr>
        <p:txBody>
          <a:bodyPr vert="horz" wrap="square" lIns="0" tIns="46355" rIns="0" bIns="0" rtlCol="0">
            <a:spAutoFit/>
          </a:bodyPr>
          <a:lstStyle/>
          <a:p>
            <a:pPr marL="12700" marR="5080" indent="82550" algn="r">
              <a:lnSpc>
                <a:spcPts val="2140"/>
              </a:lnSpc>
              <a:spcBef>
                <a:spcPts val="365"/>
              </a:spcBef>
            </a:pPr>
            <a:r>
              <a:rPr sz="1950" b="0" i="1" spc="-10" dirty="0">
                <a:solidFill>
                  <a:srgbClr val="333333"/>
                </a:solidFill>
                <a:latin typeface="Calibri Light"/>
                <a:cs typeface="Calibri Light"/>
              </a:rPr>
              <a:t>Hvem </a:t>
            </a:r>
            <a:r>
              <a:rPr sz="1950" b="0" i="1" spc="-5" dirty="0">
                <a:solidFill>
                  <a:srgbClr val="333333"/>
                </a:solidFill>
                <a:latin typeface="Calibri Light"/>
                <a:cs typeface="Calibri Light"/>
              </a:rPr>
              <a:t>har du </a:t>
            </a:r>
            <a:r>
              <a:rPr sz="1950" b="0" i="1" spc="-20" dirty="0">
                <a:solidFill>
                  <a:srgbClr val="333333"/>
                </a:solidFill>
                <a:latin typeface="Calibri Light"/>
                <a:cs typeface="Calibri Light"/>
              </a:rPr>
              <a:t>talt</a:t>
            </a:r>
            <a:r>
              <a:rPr sz="1950" b="0" i="1" spc="-5" dirty="0">
                <a:solidFill>
                  <a:srgbClr val="333333"/>
                </a:solidFill>
                <a:latin typeface="Calibri Light"/>
                <a:cs typeface="Calibri Light"/>
              </a:rPr>
              <a:t> med </a:t>
            </a:r>
            <a:r>
              <a:rPr sz="1950" b="0" i="1" spc="-10" dirty="0">
                <a:solidFill>
                  <a:srgbClr val="333333"/>
                </a:solidFill>
                <a:latin typeface="Calibri Light"/>
                <a:cs typeface="Calibri Light"/>
              </a:rPr>
              <a:t>om, </a:t>
            </a:r>
            <a:r>
              <a:rPr sz="1950" b="0" i="1" spc="-430" dirty="0">
                <a:solidFill>
                  <a:srgbClr val="333333"/>
                </a:solidFill>
                <a:latin typeface="Calibri Light"/>
                <a:cs typeface="Calibri Light"/>
              </a:rPr>
              <a:t> </a:t>
            </a:r>
            <a:r>
              <a:rPr sz="1950" b="0" i="1" spc="-5" dirty="0">
                <a:solidFill>
                  <a:srgbClr val="333333"/>
                </a:solidFill>
                <a:latin typeface="Calibri Light"/>
                <a:cs typeface="Calibri Light"/>
              </a:rPr>
              <a:t>at du</a:t>
            </a:r>
            <a:r>
              <a:rPr sz="1950" b="0" i="1" dirty="0">
                <a:solidFill>
                  <a:srgbClr val="333333"/>
                </a:solidFill>
                <a:latin typeface="Calibri Light"/>
                <a:cs typeface="Calibri Light"/>
              </a:rPr>
              <a:t> snart </a:t>
            </a:r>
            <a:r>
              <a:rPr sz="1950" b="0" i="1" spc="-20" dirty="0">
                <a:solidFill>
                  <a:srgbClr val="333333"/>
                </a:solidFill>
                <a:latin typeface="Calibri Light"/>
                <a:cs typeface="Calibri Light"/>
              </a:rPr>
              <a:t>skal</a:t>
            </a:r>
            <a:r>
              <a:rPr sz="1950" b="0" i="1" spc="-5" dirty="0">
                <a:solidFill>
                  <a:srgbClr val="333333"/>
                </a:solidFill>
                <a:latin typeface="Calibri Light"/>
                <a:cs typeface="Calibri Light"/>
              </a:rPr>
              <a:t> </a:t>
            </a:r>
            <a:r>
              <a:rPr sz="1950" b="0" i="1" spc="-10" dirty="0">
                <a:solidFill>
                  <a:srgbClr val="333333"/>
                </a:solidFill>
                <a:latin typeface="Calibri Light"/>
                <a:cs typeface="Calibri Light"/>
              </a:rPr>
              <a:t>til</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at</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vælge </a:t>
            </a:r>
            <a:r>
              <a:rPr sz="1950" b="0" i="1" spc="-425" dirty="0">
                <a:solidFill>
                  <a:srgbClr val="333333"/>
                </a:solidFill>
                <a:latin typeface="Calibri Light"/>
                <a:cs typeface="Calibri Light"/>
              </a:rPr>
              <a:t> </a:t>
            </a:r>
            <a:r>
              <a:rPr sz="1950" b="0" i="1" spc="-10" dirty="0">
                <a:solidFill>
                  <a:srgbClr val="333333"/>
                </a:solidFill>
                <a:latin typeface="Calibri Light"/>
                <a:cs typeface="Calibri Light"/>
              </a:rPr>
              <a:t>en </a:t>
            </a:r>
            <a:r>
              <a:rPr sz="1950" b="0" i="1" spc="-20" dirty="0">
                <a:solidFill>
                  <a:srgbClr val="333333"/>
                </a:solidFill>
                <a:latin typeface="Calibri Light"/>
                <a:cs typeface="Calibri Light"/>
              </a:rPr>
              <a:t>ungdomsuddannelse? </a:t>
            </a:r>
            <a:r>
              <a:rPr sz="1950" b="0" i="1" spc="-15" dirty="0">
                <a:solidFill>
                  <a:srgbClr val="333333"/>
                </a:solidFill>
                <a:latin typeface="Calibri Light"/>
                <a:cs typeface="Calibri Light"/>
              </a:rPr>
              <a:t> </a:t>
            </a:r>
            <a:r>
              <a:rPr sz="1950" b="0" i="1" spc="-25" dirty="0">
                <a:solidFill>
                  <a:srgbClr val="333333"/>
                </a:solidFill>
                <a:latin typeface="Calibri Light"/>
                <a:cs typeface="Calibri Light"/>
              </a:rPr>
              <a:t>(muligt</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at</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vælge</a:t>
            </a:r>
            <a:r>
              <a:rPr sz="1950" b="0" i="1" spc="5" dirty="0">
                <a:solidFill>
                  <a:srgbClr val="333333"/>
                </a:solidFill>
                <a:latin typeface="Calibri Light"/>
                <a:cs typeface="Calibri Light"/>
              </a:rPr>
              <a:t> </a:t>
            </a:r>
            <a:r>
              <a:rPr sz="1950" b="0" i="1" spc="-30" dirty="0">
                <a:solidFill>
                  <a:srgbClr val="333333"/>
                </a:solidFill>
                <a:latin typeface="Calibri Light"/>
                <a:cs typeface="Calibri Light"/>
              </a:rPr>
              <a:t>flere)</a:t>
            </a:r>
            <a:endParaRPr sz="1950">
              <a:latin typeface="Calibri Light"/>
              <a:cs typeface="Calibri Light"/>
            </a:endParaRPr>
          </a:p>
          <a:p>
            <a:pPr marR="5715" algn="r">
              <a:lnSpc>
                <a:spcPts val="2115"/>
              </a:lnSpc>
            </a:pPr>
            <a:r>
              <a:rPr sz="1950" b="0" i="1" spc="-20" dirty="0">
                <a:solidFill>
                  <a:srgbClr val="333333"/>
                </a:solidFill>
                <a:latin typeface="Calibri Light"/>
                <a:cs typeface="Calibri Light"/>
              </a:rPr>
              <a:t>1.447</a:t>
            </a:r>
            <a:r>
              <a:rPr sz="1950" b="0" i="1" spc="-80" dirty="0">
                <a:solidFill>
                  <a:srgbClr val="333333"/>
                </a:solidFill>
                <a:latin typeface="Calibri Light"/>
                <a:cs typeface="Calibri Light"/>
              </a:rPr>
              <a:t> </a:t>
            </a:r>
            <a:r>
              <a:rPr sz="1950" b="0" i="1" spc="-20" dirty="0">
                <a:solidFill>
                  <a:srgbClr val="333333"/>
                </a:solidFill>
                <a:latin typeface="Calibri Light"/>
                <a:cs typeface="Calibri Light"/>
              </a:rPr>
              <a:t>informanter</a:t>
            </a:r>
            <a:endParaRPr sz="1950">
              <a:latin typeface="Calibri Light"/>
              <a:cs typeface="Calibri Light"/>
            </a:endParaRPr>
          </a:p>
        </p:txBody>
      </p:sp>
      <p:grpSp>
        <p:nvGrpSpPr>
          <p:cNvPr id="8" name="object 8"/>
          <p:cNvGrpSpPr/>
          <p:nvPr/>
        </p:nvGrpSpPr>
        <p:grpSpPr>
          <a:xfrm>
            <a:off x="8627140" y="896031"/>
            <a:ext cx="9018270" cy="9649460"/>
            <a:chOff x="8627140" y="896031"/>
            <a:chExt cx="9018270" cy="9649460"/>
          </a:xfrm>
        </p:grpSpPr>
        <p:pic>
          <p:nvPicPr>
            <p:cNvPr id="9" name="object 9"/>
            <p:cNvPicPr/>
            <p:nvPr/>
          </p:nvPicPr>
          <p:blipFill>
            <a:blip r:embed="rId2" cstate="print"/>
            <a:stretch>
              <a:fillRect/>
            </a:stretch>
          </p:blipFill>
          <p:spPr>
            <a:xfrm>
              <a:off x="8627140" y="1527000"/>
              <a:ext cx="9018144" cy="9018098"/>
            </a:xfrm>
            <a:prstGeom prst="rect">
              <a:avLst/>
            </a:prstGeom>
          </p:spPr>
        </p:pic>
        <p:sp>
          <p:nvSpPr>
            <p:cNvPr id="10" name="object 10"/>
            <p:cNvSpPr/>
            <p:nvPr/>
          </p:nvSpPr>
          <p:spPr>
            <a:xfrm>
              <a:off x="10752198" y="1945198"/>
              <a:ext cx="2387600" cy="4088129"/>
            </a:xfrm>
            <a:custGeom>
              <a:avLst/>
              <a:gdLst/>
              <a:ahLst/>
              <a:cxnLst/>
              <a:rect l="l" t="t" r="r" b="b"/>
              <a:pathLst>
                <a:path w="2387600" h="4088129">
                  <a:moveTo>
                    <a:pt x="491293" y="0"/>
                  </a:moveTo>
                  <a:lnTo>
                    <a:pt x="445299" y="21647"/>
                  </a:lnTo>
                  <a:lnTo>
                    <a:pt x="399558" y="43808"/>
                  </a:lnTo>
                  <a:lnTo>
                    <a:pt x="354074" y="66481"/>
                  </a:lnTo>
                  <a:lnTo>
                    <a:pt x="308852" y="89664"/>
                  </a:lnTo>
                  <a:lnTo>
                    <a:pt x="263896" y="113355"/>
                  </a:lnTo>
                  <a:lnTo>
                    <a:pt x="219211" y="137550"/>
                  </a:lnTo>
                  <a:lnTo>
                    <a:pt x="174801" y="162249"/>
                  </a:lnTo>
                  <a:lnTo>
                    <a:pt x="130671" y="187447"/>
                  </a:lnTo>
                  <a:lnTo>
                    <a:pt x="86824" y="213144"/>
                  </a:lnTo>
                  <a:lnTo>
                    <a:pt x="43265" y="239337"/>
                  </a:lnTo>
                  <a:lnTo>
                    <a:pt x="0" y="266023"/>
                  </a:lnTo>
                  <a:lnTo>
                    <a:pt x="2387068" y="4087823"/>
                  </a:lnTo>
                  <a:lnTo>
                    <a:pt x="491293" y="0"/>
                  </a:lnTo>
                  <a:close/>
                </a:path>
              </a:pathLst>
            </a:custGeom>
            <a:solidFill>
              <a:srgbClr val="273347">
                <a:alpha val="76863"/>
              </a:srgbClr>
            </a:solidFill>
          </p:spPr>
          <p:txBody>
            <a:bodyPr wrap="square" lIns="0" tIns="0" rIns="0" bIns="0" rtlCol="0"/>
            <a:lstStyle/>
            <a:p>
              <a:endParaRPr/>
            </a:p>
          </p:txBody>
        </p:sp>
        <p:sp>
          <p:nvSpPr>
            <p:cNvPr id="11" name="object 11"/>
            <p:cNvSpPr/>
            <p:nvPr/>
          </p:nvSpPr>
          <p:spPr>
            <a:xfrm>
              <a:off x="10752198" y="1945187"/>
              <a:ext cx="2387600" cy="4088129"/>
            </a:xfrm>
            <a:custGeom>
              <a:avLst/>
              <a:gdLst/>
              <a:ahLst/>
              <a:cxnLst/>
              <a:rect l="l" t="t" r="r" b="b"/>
              <a:pathLst>
                <a:path w="2387600" h="4088129">
                  <a:moveTo>
                    <a:pt x="0" y="266023"/>
                  </a:moveTo>
                  <a:lnTo>
                    <a:pt x="43265" y="239337"/>
                  </a:lnTo>
                  <a:lnTo>
                    <a:pt x="86824" y="213144"/>
                  </a:lnTo>
                  <a:lnTo>
                    <a:pt x="130671" y="187447"/>
                  </a:lnTo>
                  <a:lnTo>
                    <a:pt x="174801" y="162249"/>
                  </a:lnTo>
                  <a:lnTo>
                    <a:pt x="219211" y="137550"/>
                  </a:lnTo>
                  <a:lnTo>
                    <a:pt x="263896" y="113355"/>
                  </a:lnTo>
                  <a:lnTo>
                    <a:pt x="308852" y="89664"/>
                  </a:lnTo>
                  <a:lnTo>
                    <a:pt x="354074" y="66481"/>
                  </a:lnTo>
                  <a:lnTo>
                    <a:pt x="399558" y="43808"/>
                  </a:lnTo>
                  <a:lnTo>
                    <a:pt x="445299" y="21647"/>
                  </a:lnTo>
                  <a:lnTo>
                    <a:pt x="491293" y="0"/>
                  </a:lnTo>
                  <a:lnTo>
                    <a:pt x="2387068" y="4087823"/>
                  </a:lnTo>
                  <a:lnTo>
                    <a:pt x="0" y="266023"/>
                  </a:lnTo>
                  <a:close/>
                </a:path>
              </a:pathLst>
            </a:custGeom>
            <a:ln w="12209">
              <a:solidFill>
                <a:srgbClr val="FFFFFF"/>
              </a:solidFill>
            </a:ln>
          </p:spPr>
          <p:txBody>
            <a:bodyPr wrap="square" lIns="0" tIns="0" rIns="0" bIns="0" rtlCol="0"/>
            <a:lstStyle/>
            <a:p>
              <a:endParaRPr/>
            </a:p>
          </p:txBody>
        </p:sp>
        <p:sp>
          <p:nvSpPr>
            <p:cNvPr id="12" name="object 12"/>
            <p:cNvSpPr/>
            <p:nvPr/>
          </p:nvSpPr>
          <p:spPr>
            <a:xfrm>
              <a:off x="11243494" y="1756470"/>
              <a:ext cx="1896110" cy="4276725"/>
            </a:xfrm>
            <a:custGeom>
              <a:avLst/>
              <a:gdLst/>
              <a:ahLst/>
              <a:cxnLst/>
              <a:rect l="l" t="t" r="r" b="b"/>
              <a:pathLst>
                <a:path w="1896109" h="4276725">
                  <a:moveTo>
                    <a:pt x="476153" y="0"/>
                  </a:moveTo>
                  <a:lnTo>
                    <a:pt x="427597" y="16424"/>
                  </a:lnTo>
                  <a:lnTo>
                    <a:pt x="379239" y="33397"/>
                  </a:lnTo>
                  <a:lnTo>
                    <a:pt x="331082" y="50918"/>
                  </a:lnTo>
                  <a:lnTo>
                    <a:pt x="283131" y="68984"/>
                  </a:lnTo>
                  <a:lnTo>
                    <a:pt x="235390" y="87594"/>
                  </a:lnTo>
                  <a:lnTo>
                    <a:pt x="187864" y="106745"/>
                  </a:lnTo>
                  <a:lnTo>
                    <a:pt x="140558" y="126435"/>
                  </a:lnTo>
                  <a:lnTo>
                    <a:pt x="93475" y="146664"/>
                  </a:lnTo>
                  <a:lnTo>
                    <a:pt x="46621" y="167428"/>
                  </a:lnTo>
                  <a:lnTo>
                    <a:pt x="0" y="188727"/>
                  </a:lnTo>
                  <a:lnTo>
                    <a:pt x="1895774" y="4276550"/>
                  </a:lnTo>
                  <a:lnTo>
                    <a:pt x="476153" y="0"/>
                  </a:lnTo>
                  <a:close/>
                </a:path>
              </a:pathLst>
            </a:custGeom>
            <a:solidFill>
              <a:srgbClr val="A1AD92"/>
            </a:solidFill>
          </p:spPr>
          <p:txBody>
            <a:bodyPr wrap="square" lIns="0" tIns="0" rIns="0" bIns="0" rtlCol="0"/>
            <a:lstStyle/>
            <a:p>
              <a:endParaRPr/>
            </a:p>
          </p:txBody>
        </p:sp>
        <p:sp>
          <p:nvSpPr>
            <p:cNvPr id="13" name="object 13"/>
            <p:cNvSpPr/>
            <p:nvPr/>
          </p:nvSpPr>
          <p:spPr>
            <a:xfrm>
              <a:off x="11243494" y="1756459"/>
              <a:ext cx="1896110" cy="4276725"/>
            </a:xfrm>
            <a:custGeom>
              <a:avLst/>
              <a:gdLst/>
              <a:ahLst/>
              <a:cxnLst/>
              <a:rect l="l" t="t" r="r" b="b"/>
              <a:pathLst>
                <a:path w="1896109" h="4276725">
                  <a:moveTo>
                    <a:pt x="0" y="188727"/>
                  </a:moveTo>
                  <a:lnTo>
                    <a:pt x="46621" y="167428"/>
                  </a:lnTo>
                  <a:lnTo>
                    <a:pt x="93475" y="146664"/>
                  </a:lnTo>
                  <a:lnTo>
                    <a:pt x="140558" y="126435"/>
                  </a:lnTo>
                  <a:lnTo>
                    <a:pt x="187864" y="106745"/>
                  </a:lnTo>
                  <a:lnTo>
                    <a:pt x="235390" y="87594"/>
                  </a:lnTo>
                  <a:lnTo>
                    <a:pt x="283131" y="68984"/>
                  </a:lnTo>
                  <a:lnTo>
                    <a:pt x="331082" y="50918"/>
                  </a:lnTo>
                  <a:lnTo>
                    <a:pt x="379239" y="33397"/>
                  </a:lnTo>
                  <a:lnTo>
                    <a:pt x="427597" y="16424"/>
                  </a:lnTo>
                  <a:lnTo>
                    <a:pt x="476153" y="0"/>
                  </a:lnTo>
                  <a:lnTo>
                    <a:pt x="1895774" y="4276550"/>
                  </a:lnTo>
                  <a:lnTo>
                    <a:pt x="0" y="188727"/>
                  </a:lnTo>
                  <a:close/>
                </a:path>
              </a:pathLst>
            </a:custGeom>
            <a:ln w="12209">
              <a:solidFill>
                <a:srgbClr val="FFFFFF"/>
              </a:solidFill>
            </a:ln>
          </p:spPr>
          <p:txBody>
            <a:bodyPr wrap="square" lIns="0" tIns="0" rIns="0" bIns="0" rtlCol="0"/>
            <a:lstStyle/>
            <a:p>
              <a:endParaRPr/>
            </a:p>
          </p:txBody>
        </p:sp>
        <p:sp>
          <p:nvSpPr>
            <p:cNvPr id="14" name="object 14"/>
            <p:cNvSpPr/>
            <p:nvPr/>
          </p:nvSpPr>
          <p:spPr>
            <a:xfrm>
              <a:off x="11719642" y="1643059"/>
              <a:ext cx="1419860" cy="4390390"/>
            </a:xfrm>
            <a:custGeom>
              <a:avLst/>
              <a:gdLst/>
              <a:ahLst/>
              <a:cxnLst/>
              <a:rect l="l" t="t" r="r" b="b"/>
              <a:pathLst>
                <a:path w="1419859" h="4390390">
                  <a:moveTo>
                    <a:pt x="403506" y="0"/>
                  </a:moveTo>
                  <a:lnTo>
                    <a:pt x="352509" y="12118"/>
                  </a:lnTo>
                  <a:lnTo>
                    <a:pt x="301661" y="24827"/>
                  </a:lnTo>
                  <a:lnTo>
                    <a:pt x="250967" y="38126"/>
                  </a:lnTo>
                  <a:lnTo>
                    <a:pt x="200433" y="52012"/>
                  </a:lnTo>
                  <a:lnTo>
                    <a:pt x="150064" y="66485"/>
                  </a:lnTo>
                  <a:lnTo>
                    <a:pt x="99865" y="81543"/>
                  </a:lnTo>
                  <a:lnTo>
                    <a:pt x="49842" y="97185"/>
                  </a:lnTo>
                  <a:lnTo>
                    <a:pt x="0" y="113410"/>
                  </a:lnTo>
                  <a:lnTo>
                    <a:pt x="1419621" y="4389960"/>
                  </a:lnTo>
                  <a:lnTo>
                    <a:pt x="403506" y="0"/>
                  </a:lnTo>
                  <a:close/>
                </a:path>
              </a:pathLst>
            </a:custGeom>
            <a:solidFill>
              <a:srgbClr val="273347">
                <a:alpha val="16862"/>
              </a:srgbClr>
            </a:solidFill>
          </p:spPr>
          <p:txBody>
            <a:bodyPr wrap="square" lIns="0" tIns="0" rIns="0" bIns="0" rtlCol="0"/>
            <a:lstStyle/>
            <a:p>
              <a:endParaRPr/>
            </a:p>
          </p:txBody>
        </p:sp>
        <p:sp>
          <p:nvSpPr>
            <p:cNvPr id="15" name="object 15"/>
            <p:cNvSpPr/>
            <p:nvPr/>
          </p:nvSpPr>
          <p:spPr>
            <a:xfrm>
              <a:off x="11719643" y="1643050"/>
              <a:ext cx="1419860" cy="4390390"/>
            </a:xfrm>
            <a:custGeom>
              <a:avLst/>
              <a:gdLst/>
              <a:ahLst/>
              <a:cxnLst/>
              <a:rect l="l" t="t" r="r" b="b"/>
              <a:pathLst>
                <a:path w="1419859" h="4390390">
                  <a:moveTo>
                    <a:pt x="0" y="113410"/>
                  </a:moveTo>
                  <a:lnTo>
                    <a:pt x="49842" y="97185"/>
                  </a:lnTo>
                  <a:lnTo>
                    <a:pt x="99865" y="81543"/>
                  </a:lnTo>
                  <a:lnTo>
                    <a:pt x="150064" y="66485"/>
                  </a:lnTo>
                  <a:lnTo>
                    <a:pt x="200433" y="52012"/>
                  </a:lnTo>
                  <a:lnTo>
                    <a:pt x="250967" y="38126"/>
                  </a:lnTo>
                  <a:lnTo>
                    <a:pt x="301661" y="24827"/>
                  </a:lnTo>
                  <a:lnTo>
                    <a:pt x="352509" y="12118"/>
                  </a:lnTo>
                  <a:lnTo>
                    <a:pt x="403506" y="0"/>
                  </a:lnTo>
                  <a:lnTo>
                    <a:pt x="1419621" y="4389960"/>
                  </a:lnTo>
                  <a:lnTo>
                    <a:pt x="0" y="113410"/>
                  </a:lnTo>
                  <a:close/>
                </a:path>
              </a:pathLst>
            </a:custGeom>
            <a:ln w="12209">
              <a:solidFill>
                <a:srgbClr val="FFFFFF"/>
              </a:solidFill>
            </a:ln>
          </p:spPr>
          <p:txBody>
            <a:bodyPr wrap="square" lIns="0" tIns="0" rIns="0" bIns="0" rtlCol="0"/>
            <a:lstStyle/>
            <a:p>
              <a:endParaRPr/>
            </a:p>
          </p:txBody>
        </p:sp>
        <p:sp>
          <p:nvSpPr>
            <p:cNvPr id="16" name="object 16"/>
            <p:cNvSpPr/>
            <p:nvPr/>
          </p:nvSpPr>
          <p:spPr>
            <a:xfrm>
              <a:off x="12123144" y="1572214"/>
              <a:ext cx="1016635" cy="4460875"/>
            </a:xfrm>
            <a:custGeom>
              <a:avLst/>
              <a:gdLst/>
              <a:ahLst/>
              <a:cxnLst/>
              <a:rect l="l" t="t" r="r" b="b"/>
              <a:pathLst>
                <a:path w="1016634" h="4460875">
                  <a:moveTo>
                    <a:pt x="379339" y="0"/>
                  </a:moveTo>
                  <a:lnTo>
                    <a:pt x="331604" y="7076"/>
                  </a:lnTo>
                  <a:lnTo>
                    <a:pt x="283952" y="14662"/>
                  </a:lnTo>
                  <a:lnTo>
                    <a:pt x="236386" y="22758"/>
                  </a:lnTo>
                  <a:lnTo>
                    <a:pt x="188911" y="31362"/>
                  </a:lnTo>
                  <a:lnTo>
                    <a:pt x="141531" y="40474"/>
                  </a:lnTo>
                  <a:lnTo>
                    <a:pt x="94250" y="50093"/>
                  </a:lnTo>
                  <a:lnTo>
                    <a:pt x="47071" y="60217"/>
                  </a:lnTo>
                  <a:lnTo>
                    <a:pt x="0" y="70846"/>
                  </a:lnTo>
                  <a:lnTo>
                    <a:pt x="1016115" y="4460806"/>
                  </a:lnTo>
                  <a:lnTo>
                    <a:pt x="379339" y="0"/>
                  </a:lnTo>
                  <a:close/>
                </a:path>
              </a:pathLst>
            </a:custGeom>
            <a:solidFill>
              <a:srgbClr val="006C7F">
                <a:alpha val="74900"/>
              </a:srgbClr>
            </a:solidFill>
          </p:spPr>
          <p:txBody>
            <a:bodyPr wrap="square" lIns="0" tIns="0" rIns="0" bIns="0" rtlCol="0"/>
            <a:lstStyle/>
            <a:p>
              <a:endParaRPr/>
            </a:p>
          </p:txBody>
        </p:sp>
        <p:sp>
          <p:nvSpPr>
            <p:cNvPr id="17" name="object 17"/>
            <p:cNvSpPr/>
            <p:nvPr/>
          </p:nvSpPr>
          <p:spPr>
            <a:xfrm>
              <a:off x="12123144" y="1572204"/>
              <a:ext cx="1016635" cy="4460875"/>
            </a:xfrm>
            <a:custGeom>
              <a:avLst/>
              <a:gdLst/>
              <a:ahLst/>
              <a:cxnLst/>
              <a:rect l="l" t="t" r="r" b="b"/>
              <a:pathLst>
                <a:path w="1016634" h="4460875">
                  <a:moveTo>
                    <a:pt x="0" y="70846"/>
                  </a:moveTo>
                  <a:lnTo>
                    <a:pt x="47071" y="60217"/>
                  </a:lnTo>
                  <a:lnTo>
                    <a:pt x="94250" y="50093"/>
                  </a:lnTo>
                  <a:lnTo>
                    <a:pt x="141531" y="40474"/>
                  </a:lnTo>
                  <a:lnTo>
                    <a:pt x="188911" y="31362"/>
                  </a:lnTo>
                  <a:lnTo>
                    <a:pt x="236386" y="22758"/>
                  </a:lnTo>
                  <a:lnTo>
                    <a:pt x="283952" y="14662"/>
                  </a:lnTo>
                  <a:lnTo>
                    <a:pt x="331604" y="7076"/>
                  </a:lnTo>
                  <a:lnTo>
                    <a:pt x="379339" y="0"/>
                  </a:lnTo>
                  <a:lnTo>
                    <a:pt x="1016115" y="4460806"/>
                  </a:lnTo>
                  <a:lnTo>
                    <a:pt x="0" y="70846"/>
                  </a:lnTo>
                  <a:close/>
                </a:path>
              </a:pathLst>
            </a:custGeom>
            <a:ln w="12209">
              <a:solidFill>
                <a:srgbClr val="FFFFFF"/>
              </a:solidFill>
            </a:ln>
          </p:spPr>
          <p:txBody>
            <a:bodyPr wrap="square" lIns="0" tIns="0" rIns="0" bIns="0" rtlCol="0"/>
            <a:lstStyle/>
            <a:p>
              <a:endParaRPr/>
            </a:p>
          </p:txBody>
        </p:sp>
        <p:sp>
          <p:nvSpPr>
            <p:cNvPr id="18" name="object 18"/>
            <p:cNvSpPr/>
            <p:nvPr/>
          </p:nvSpPr>
          <p:spPr>
            <a:xfrm>
              <a:off x="12502488" y="1535664"/>
              <a:ext cx="636905" cy="4497705"/>
            </a:xfrm>
            <a:custGeom>
              <a:avLst/>
              <a:gdLst/>
              <a:ahLst/>
              <a:cxnLst/>
              <a:rect l="l" t="t" r="r" b="b"/>
              <a:pathLst>
                <a:path w="636905" h="4497705">
                  <a:moveTo>
                    <a:pt x="357434" y="0"/>
                  </a:moveTo>
                  <a:lnTo>
                    <a:pt x="306204" y="3473"/>
                  </a:lnTo>
                  <a:lnTo>
                    <a:pt x="255023" y="7531"/>
                  </a:lnTo>
                  <a:lnTo>
                    <a:pt x="203894" y="12172"/>
                  </a:lnTo>
                  <a:lnTo>
                    <a:pt x="152823" y="17396"/>
                  </a:lnTo>
                  <a:lnTo>
                    <a:pt x="101814" y="23201"/>
                  </a:lnTo>
                  <a:lnTo>
                    <a:pt x="50871" y="29587"/>
                  </a:lnTo>
                  <a:lnTo>
                    <a:pt x="0" y="36553"/>
                  </a:lnTo>
                  <a:lnTo>
                    <a:pt x="636776" y="4497349"/>
                  </a:lnTo>
                  <a:lnTo>
                    <a:pt x="357434" y="0"/>
                  </a:lnTo>
                  <a:close/>
                </a:path>
              </a:pathLst>
            </a:custGeom>
            <a:solidFill>
              <a:srgbClr val="A1AD92">
                <a:alpha val="16862"/>
              </a:srgbClr>
            </a:solidFill>
          </p:spPr>
          <p:txBody>
            <a:bodyPr wrap="square" lIns="0" tIns="0" rIns="0" bIns="0" rtlCol="0"/>
            <a:lstStyle/>
            <a:p>
              <a:endParaRPr/>
            </a:p>
          </p:txBody>
        </p:sp>
        <p:sp>
          <p:nvSpPr>
            <p:cNvPr id="19" name="object 19"/>
            <p:cNvSpPr/>
            <p:nvPr/>
          </p:nvSpPr>
          <p:spPr>
            <a:xfrm>
              <a:off x="12502488" y="1535654"/>
              <a:ext cx="636905" cy="4497705"/>
            </a:xfrm>
            <a:custGeom>
              <a:avLst/>
              <a:gdLst/>
              <a:ahLst/>
              <a:cxnLst/>
              <a:rect l="l" t="t" r="r" b="b"/>
              <a:pathLst>
                <a:path w="636905" h="4497705">
                  <a:moveTo>
                    <a:pt x="0" y="36553"/>
                  </a:moveTo>
                  <a:lnTo>
                    <a:pt x="50871" y="29587"/>
                  </a:lnTo>
                  <a:lnTo>
                    <a:pt x="101814" y="23201"/>
                  </a:lnTo>
                  <a:lnTo>
                    <a:pt x="152823" y="17396"/>
                  </a:lnTo>
                  <a:lnTo>
                    <a:pt x="203894" y="12172"/>
                  </a:lnTo>
                  <a:lnTo>
                    <a:pt x="255023" y="7531"/>
                  </a:lnTo>
                  <a:lnTo>
                    <a:pt x="306204" y="3473"/>
                  </a:lnTo>
                  <a:lnTo>
                    <a:pt x="357434" y="0"/>
                  </a:lnTo>
                  <a:lnTo>
                    <a:pt x="636776" y="4497349"/>
                  </a:lnTo>
                  <a:lnTo>
                    <a:pt x="0" y="36553"/>
                  </a:lnTo>
                  <a:close/>
                </a:path>
              </a:pathLst>
            </a:custGeom>
            <a:ln w="12209">
              <a:solidFill>
                <a:srgbClr val="FFFFFF"/>
              </a:solidFill>
            </a:ln>
          </p:spPr>
          <p:txBody>
            <a:bodyPr wrap="square" lIns="0" tIns="0" rIns="0" bIns="0" rtlCol="0"/>
            <a:lstStyle/>
            <a:p>
              <a:endParaRPr/>
            </a:p>
          </p:txBody>
        </p:sp>
        <p:sp>
          <p:nvSpPr>
            <p:cNvPr id="20" name="object 20"/>
            <p:cNvSpPr/>
            <p:nvPr/>
          </p:nvSpPr>
          <p:spPr>
            <a:xfrm>
              <a:off x="12859915" y="1526993"/>
              <a:ext cx="279400" cy="4506595"/>
            </a:xfrm>
            <a:custGeom>
              <a:avLst/>
              <a:gdLst/>
              <a:ahLst/>
              <a:cxnLst/>
              <a:rect l="l" t="t" r="r" b="b"/>
              <a:pathLst>
                <a:path w="279400" h="4506595">
                  <a:moveTo>
                    <a:pt x="279352" y="0"/>
                  </a:moveTo>
                  <a:lnTo>
                    <a:pt x="232760" y="240"/>
                  </a:lnTo>
                  <a:lnTo>
                    <a:pt x="186176" y="963"/>
                  </a:lnTo>
                  <a:lnTo>
                    <a:pt x="139605" y="2167"/>
                  </a:lnTo>
                  <a:lnTo>
                    <a:pt x="93050" y="3853"/>
                  </a:lnTo>
                  <a:lnTo>
                    <a:pt x="46513" y="6020"/>
                  </a:lnTo>
                  <a:lnTo>
                    <a:pt x="0" y="8669"/>
                  </a:lnTo>
                  <a:lnTo>
                    <a:pt x="279352" y="4506019"/>
                  </a:lnTo>
                  <a:lnTo>
                    <a:pt x="279352" y="0"/>
                  </a:lnTo>
                  <a:close/>
                </a:path>
              </a:pathLst>
            </a:custGeom>
            <a:solidFill>
              <a:srgbClr val="273347"/>
            </a:solidFill>
          </p:spPr>
          <p:txBody>
            <a:bodyPr wrap="square" lIns="0" tIns="0" rIns="0" bIns="0" rtlCol="0"/>
            <a:lstStyle/>
            <a:p>
              <a:endParaRPr/>
            </a:p>
          </p:txBody>
        </p:sp>
        <p:sp>
          <p:nvSpPr>
            <p:cNvPr id="21" name="object 21"/>
            <p:cNvSpPr/>
            <p:nvPr/>
          </p:nvSpPr>
          <p:spPr>
            <a:xfrm>
              <a:off x="12859915" y="1526983"/>
              <a:ext cx="279400" cy="4506595"/>
            </a:xfrm>
            <a:custGeom>
              <a:avLst/>
              <a:gdLst/>
              <a:ahLst/>
              <a:cxnLst/>
              <a:rect l="l" t="t" r="r" b="b"/>
              <a:pathLst>
                <a:path w="279400" h="4506595">
                  <a:moveTo>
                    <a:pt x="0" y="8669"/>
                  </a:moveTo>
                  <a:lnTo>
                    <a:pt x="46513" y="6020"/>
                  </a:lnTo>
                  <a:lnTo>
                    <a:pt x="93050" y="3853"/>
                  </a:lnTo>
                  <a:lnTo>
                    <a:pt x="139605" y="2167"/>
                  </a:lnTo>
                  <a:lnTo>
                    <a:pt x="186176" y="963"/>
                  </a:lnTo>
                  <a:lnTo>
                    <a:pt x="232760" y="240"/>
                  </a:lnTo>
                  <a:lnTo>
                    <a:pt x="279352" y="0"/>
                  </a:lnTo>
                  <a:lnTo>
                    <a:pt x="279352" y="4506019"/>
                  </a:lnTo>
                  <a:lnTo>
                    <a:pt x="0" y="8669"/>
                  </a:lnTo>
                  <a:close/>
                </a:path>
              </a:pathLst>
            </a:custGeom>
            <a:ln w="12209">
              <a:solidFill>
                <a:srgbClr val="FFFFFF"/>
              </a:solidFill>
            </a:ln>
          </p:spPr>
          <p:txBody>
            <a:bodyPr wrap="square" lIns="0" tIns="0" rIns="0" bIns="0" rtlCol="0"/>
            <a:lstStyle/>
            <a:p>
              <a:endParaRPr/>
            </a:p>
          </p:txBody>
        </p:sp>
        <p:sp>
          <p:nvSpPr>
            <p:cNvPr id="22" name="object 22"/>
            <p:cNvSpPr/>
            <p:nvPr/>
          </p:nvSpPr>
          <p:spPr>
            <a:xfrm>
              <a:off x="9111909" y="2345534"/>
              <a:ext cx="1096645" cy="264795"/>
            </a:xfrm>
            <a:custGeom>
              <a:avLst/>
              <a:gdLst/>
              <a:ahLst/>
              <a:cxnLst/>
              <a:rect l="l" t="t" r="r" b="b"/>
              <a:pathLst>
                <a:path w="1096645" h="264794">
                  <a:moveTo>
                    <a:pt x="1096511" y="264745"/>
                  </a:moveTo>
                  <a:lnTo>
                    <a:pt x="35674" y="0"/>
                  </a:lnTo>
                  <a:lnTo>
                    <a:pt x="0" y="0"/>
                  </a:lnTo>
                </a:path>
              </a:pathLst>
            </a:custGeom>
            <a:ln w="5633">
              <a:solidFill>
                <a:srgbClr val="A6A6A6"/>
              </a:solidFill>
            </a:ln>
          </p:spPr>
          <p:txBody>
            <a:bodyPr wrap="square" lIns="0" tIns="0" rIns="0" bIns="0" rtlCol="0"/>
            <a:lstStyle/>
            <a:p>
              <a:endParaRPr/>
            </a:p>
          </p:txBody>
        </p:sp>
        <p:sp>
          <p:nvSpPr>
            <p:cNvPr id="23" name="object 23"/>
            <p:cNvSpPr/>
            <p:nvPr/>
          </p:nvSpPr>
          <p:spPr>
            <a:xfrm>
              <a:off x="10894680" y="1980349"/>
              <a:ext cx="99060" cy="90170"/>
            </a:xfrm>
            <a:custGeom>
              <a:avLst/>
              <a:gdLst/>
              <a:ahLst/>
              <a:cxnLst/>
              <a:rect l="l" t="t" r="r" b="b"/>
              <a:pathLst>
                <a:path w="99059" h="90169">
                  <a:moveTo>
                    <a:pt x="98572" y="90122"/>
                  </a:moveTo>
                  <a:lnTo>
                    <a:pt x="35674" y="0"/>
                  </a:lnTo>
                  <a:lnTo>
                    <a:pt x="0" y="0"/>
                  </a:lnTo>
                </a:path>
              </a:pathLst>
            </a:custGeom>
            <a:ln w="5633">
              <a:solidFill>
                <a:srgbClr val="A6A6A6"/>
              </a:solidFill>
            </a:ln>
          </p:spPr>
          <p:txBody>
            <a:bodyPr wrap="square" lIns="0" tIns="0" rIns="0" bIns="0" rtlCol="0"/>
            <a:lstStyle/>
            <a:p>
              <a:endParaRPr/>
            </a:p>
          </p:txBody>
        </p:sp>
        <p:sp>
          <p:nvSpPr>
            <p:cNvPr id="24" name="object 24"/>
            <p:cNvSpPr/>
            <p:nvPr/>
          </p:nvSpPr>
          <p:spPr>
            <a:xfrm>
              <a:off x="10954763" y="1444290"/>
              <a:ext cx="523875" cy="400050"/>
            </a:xfrm>
            <a:custGeom>
              <a:avLst/>
              <a:gdLst/>
              <a:ahLst/>
              <a:cxnLst/>
              <a:rect l="l" t="t" r="r" b="b"/>
              <a:pathLst>
                <a:path w="523875" h="400050">
                  <a:moveTo>
                    <a:pt x="523847" y="399924"/>
                  </a:moveTo>
                  <a:lnTo>
                    <a:pt x="34731" y="0"/>
                  </a:lnTo>
                  <a:lnTo>
                    <a:pt x="0" y="0"/>
                  </a:lnTo>
                </a:path>
              </a:pathLst>
            </a:custGeom>
            <a:ln w="5633">
              <a:solidFill>
                <a:srgbClr val="A6A6A6"/>
              </a:solidFill>
            </a:ln>
          </p:spPr>
          <p:txBody>
            <a:bodyPr wrap="square" lIns="0" tIns="0" rIns="0" bIns="0" rtlCol="0"/>
            <a:lstStyle/>
            <a:p>
              <a:endParaRPr/>
            </a:p>
          </p:txBody>
        </p:sp>
        <p:sp>
          <p:nvSpPr>
            <p:cNvPr id="25" name="object 25"/>
            <p:cNvSpPr/>
            <p:nvPr/>
          </p:nvSpPr>
          <p:spPr>
            <a:xfrm>
              <a:off x="11528371" y="898848"/>
              <a:ext cx="391795" cy="796290"/>
            </a:xfrm>
            <a:custGeom>
              <a:avLst/>
              <a:gdLst/>
              <a:ahLst/>
              <a:cxnLst/>
              <a:rect l="l" t="t" r="r" b="b"/>
              <a:pathLst>
                <a:path w="391795" h="796289">
                  <a:moveTo>
                    <a:pt x="391474" y="796101"/>
                  </a:moveTo>
                  <a:lnTo>
                    <a:pt x="35674" y="0"/>
                  </a:lnTo>
                  <a:lnTo>
                    <a:pt x="0" y="0"/>
                  </a:lnTo>
                </a:path>
              </a:pathLst>
            </a:custGeom>
            <a:ln w="5633">
              <a:solidFill>
                <a:srgbClr val="A6A6A6"/>
              </a:solidFill>
            </a:ln>
          </p:spPr>
          <p:txBody>
            <a:bodyPr wrap="square" lIns="0" tIns="0" rIns="0" bIns="0" rtlCol="0"/>
            <a:lstStyle/>
            <a:p>
              <a:endParaRPr/>
            </a:p>
          </p:txBody>
        </p:sp>
        <p:sp>
          <p:nvSpPr>
            <p:cNvPr id="26" name="object 26"/>
            <p:cNvSpPr/>
            <p:nvPr/>
          </p:nvSpPr>
          <p:spPr>
            <a:xfrm>
              <a:off x="12312265" y="1280003"/>
              <a:ext cx="0" cy="324485"/>
            </a:xfrm>
            <a:custGeom>
              <a:avLst/>
              <a:gdLst/>
              <a:ahLst/>
              <a:cxnLst/>
              <a:rect l="l" t="t" r="r" b="b"/>
              <a:pathLst>
                <a:path h="324484">
                  <a:moveTo>
                    <a:pt x="0" y="323885"/>
                  </a:moveTo>
                  <a:lnTo>
                    <a:pt x="0" y="34731"/>
                  </a:lnTo>
                  <a:lnTo>
                    <a:pt x="0" y="0"/>
                  </a:lnTo>
                </a:path>
              </a:pathLst>
            </a:custGeom>
            <a:ln w="5633">
              <a:solidFill>
                <a:srgbClr val="A6A6A6"/>
              </a:solidFill>
            </a:ln>
          </p:spPr>
          <p:txBody>
            <a:bodyPr wrap="square" lIns="0" tIns="0" rIns="0" bIns="0" rtlCol="0"/>
            <a:lstStyle/>
            <a:p>
              <a:endParaRPr/>
            </a:p>
          </p:txBody>
        </p:sp>
        <p:sp>
          <p:nvSpPr>
            <p:cNvPr id="27" name="object 27"/>
            <p:cNvSpPr/>
            <p:nvPr/>
          </p:nvSpPr>
          <p:spPr>
            <a:xfrm>
              <a:off x="12681210" y="1010576"/>
              <a:ext cx="0" cy="540385"/>
            </a:xfrm>
            <a:custGeom>
              <a:avLst/>
              <a:gdLst/>
              <a:ahLst/>
              <a:cxnLst/>
              <a:rect l="l" t="t" r="r" b="b"/>
              <a:pathLst>
                <a:path h="540385">
                  <a:moveTo>
                    <a:pt x="0" y="539805"/>
                  </a:moveTo>
                  <a:lnTo>
                    <a:pt x="0" y="34731"/>
                  </a:lnTo>
                  <a:lnTo>
                    <a:pt x="0" y="0"/>
                  </a:lnTo>
                </a:path>
              </a:pathLst>
            </a:custGeom>
            <a:ln w="5633">
              <a:solidFill>
                <a:srgbClr val="A6A6A6"/>
              </a:solidFill>
            </a:ln>
          </p:spPr>
          <p:txBody>
            <a:bodyPr wrap="square" lIns="0" tIns="0" rIns="0" bIns="0" rtlCol="0"/>
            <a:lstStyle/>
            <a:p>
              <a:endParaRPr/>
            </a:p>
          </p:txBody>
        </p:sp>
        <p:sp>
          <p:nvSpPr>
            <p:cNvPr id="28" name="object 28"/>
            <p:cNvSpPr/>
            <p:nvPr/>
          </p:nvSpPr>
          <p:spPr>
            <a:xfrm>
              <a:off x="12999463" y="1444289"/>
              <a:ext cx="0" cy="85090"/>
            </a:xfrm>
            <a:custGeom>
              <a:avLst/>
              <a:gdLst/>
              <a:ahLst/>
              <a:cxnLst/>
              <a:rect l="l" t="t" r="r" b="b"/>
              <a:pathLst>
                <a:path h="85090">
                  <a:moveTo>
                    <a:pt x="0" y="84489"/>
                  </a:moveTo>
                  <a:lnTo>
                    <a:pt x="0" y="35674"/>
                  </a:lnTo>
                  <a:lnTo>
                    <a:pt x="0" y="0"/>
                  </a:lnTo>
                </a:path>
              </a:pathLst>
            </a:custGeom>
            <a:ln w="5633">
              <a:solidFill>
                <a:srgbClr val="A6A6A6"/>
              </a:solidFill>
            </a:ln>
          </p:spPr>
          <p:txBody>
            <a:bodyPr wrap="square" lIns="0" tIns="0" rIns="0" bIns="0" rtlCol="0"/>
            <a:lstStyle/>
            <a:p>
              <a:endParaRPr/>
            </a:p>
          </p:txBody>
        </p:sp>
      </p:grpSp>
      <p:sp>
        <p:nvSpPr>
          <p:cNvPr id="29" name="object 29"/>
          <p:cNvSpPr txBox="1"/>
          <p:nvPr/>
        </p:nvSpPr>
        <p:spPr>
          <a:xfrm>
            <a:off x="14124809" y="4002682"/>
            <a:ext cx="2232025" cy="326390"/>
          </a:xfrm>
          <a:prstGeom prst="rect">
            <a:avLst/>
          </a:prstGeom>
        </p:spPr>
        <p:txBody>
          <a:bodyPr vert="horz" wrap="square" lIns="0" tIns="15240" rIns="0" bIns="0" rtlCol="0">
            <a:spAutoFit/>
          </a:bodyPr>
          <a:lstStyle/>
          <a:p>
            <a:pPr marL="12700">
              <a:lnSpc>
                <a:spcPct val="100000"/>
              </a:lnSpc>
              <a:spcBef>
                <a:spcPts val="120"/>
              </a:spcBef>
            </a:pPr>
            <a:r>
              <a:rPr sz="1950" spc="-15" dirty="0">
                <a:solidFill>
                  <a:srgbClr val="FFFFFF"/>
                </a:solidFill>
                <a:latin typeface="Titillium Web"/>
                <a:cs typeface="Titillium Web"/>
              </a:rPr>
              <a:t>Mine</a:t>
            </a:r>
            <a:r>
              <a:rPr sz="1950" spc="-50" dirty="0">
                <a:solidFill>
                  <a:srgbClr val="FFFFFF"/>
                </a:solidFill>
                <a:latin typeface="Titillium Web"/>
                <a:cs typeface="Titillium Web"/>
              </a:rPr>
              <a:t> </a:t>
            </a:r>
            <a:r>
              <a:rPr sz="1950" spc="-15" dirty="0">
                <a:solidFill>
                  <a:srgbClr val="FFFFFF"/>
                </a:solidFill>
                <a:latin typeface="Titillium Web"/>
                <a:cs typeface="Titillium Web"/>
              </a:rPr>
              <a:t>forældre/værge</a:t>
            </a:r>
            <a:endParaRPr sz="1950">
              <a:latin typeface="Titillium Web"/>
              <a:cs typeface="Titillium Web"/>
            </a:endParaRPr>
          </a:p>
        </p:txBody>
      </p:sp>
      <p:sp>
        <p:nvSpPr>
          <p:cNvPr id="30" name="object 30"/>
          <p:cNvSpPr txBox="1"/>
          <p:nvPr/>
        </p:nvSpPr>
        <p:spPr>
          <a:xfrm>
            <a:off x="14286233" y="7591373"/>
            <a:ext cx="2302510" cy="326390"/>
          </a:xfrm>
          <a:prstGeom prst="rect">
            <a:avLst/>
          </a:prstGeom>
        </p:spPr>
        <p:txBody>
          <a:bodyPr vert="horz" wrap="square" lIns="0" tIns="15240" rIns="0" bIns="0" rtlCol="0">
            <a:spAutoFit/>
          </a:bodyPr>
          <a:lstStyle/>
          <a:p>
            <a:pPr marL="12700">
              <a:lnSpc>
                <a:spcPct val="100000"/>
              </a:lnSpc>
              <a:spcBef>
                <a:spcPts val="120"/>
              </a:spcBef>
            </a:pPr>
            <a:r>
              <a:rPr sz="1950" spc="-15" dirty="0">
                <a:solidFill>
                  <a:srgbClr val="FFFFFF"/>
                </a:solidFill>
                <a:latin typeface="Titillium Web"/>
                <a:cs typeface="Titillium Web"/>
              </a:rPr>
              <a:t>Mine</a:t>
            </a:r>
            <a:r>
              <a:rPr sz="1950" spc="-60" dirty="0">
                <a:solidFill>
                  <a:srgbClr val="FFFFFF"/>
                </a:solidFill>
                <a:latin typeface="Titillium Web"/>
                <a:cs typeface="Titillium Web"/>
              </a:rPr>
              <a:t> </a:t>
            </a:r>
            <a:r>
              <a:rPr sz="1950" spc="-15" dirty="0">
                <a:solidFill>
                  <a:srgbClr val="FFFFFF"/>
                </a:solidFill>
                <a:latin typeface="Titillium Web"/>
                <a:cs typeface="Titillium Web"/>
              </a:rPr>
              <a:t>venner/veninder</a:t>
            </a:r>
            <a:endParaRPr sz="1950">
              <a:latin typeface="Titillium Web"/>
              <a:cs typeface="Titillium Web"/>
            </a:endParaRPr>
          </a:p>
        </p:txBody>
      </p:sp>
      <p:sp>
        <p:nvSpPr>
          <p:cNvPr id="31" name="object 31"/>
          <p:cNvSpPr txBox="1"/>
          <p:nvPr/>
        </p:nvSpPr>
        <p:spPr>
          <a:xfrm>
            <a:off x="12199243" y="9235196"/>
            <a:ext cx="1619250" cy="326390"/>
          </a:xfrm>
          <a:prstGeom prst="rect">
            <a:avLst/>
          </a:prstGeom>
        </p:spPr>
        <p:txBody>
          <a:bodyPr vert="horz" wrap="square" lIns="0" tIns="15240" rIns="0" bIns="0" rtlCol="0">
            <a:spAutoFit/>
          </a:bodyPr>
          <a:lstStyle/>
          <a:p>
            <a:pPr marL="12700">
              <a:lnSpc>
                <a:spcPct val="100000"/>
              </a:lnSpc>
              <a:spcBef>
                <a:spcPts val="120"/>
              </a:spcBef>
            </a:pPr>
            <a:r>
              <a:rPr sz="1950" spc="10" dirty="0">
                <a:solidFill>
                  <a:srgbClr val="FFFFFF"/>
                </a:solidFill>
                <a:latin typeface="Titillium Web"/>
                <a:cs typeface="Titillium Web"/>
              </a:rPr>
              <a:t>En</a:t>
            </a:r>
            <a:r>
              <a:rPr sz="1950" spc="-75" dirty="0">
                <a:solidFill>
                  <a:srgbClr val="FFFFFF"/>
                </a:solidFill>
                <a:latin typeface="Titillium Web"/>
                <a:cs typeface="Titillium Web"/>
              </a:rPr>
              <a:t> </a:t>
            </a:r>
            <a:r>
              <a:rPr sz="1950" spc="-10" dirty="0">
                <a:solidFill>
                  <a:srgbClr val="FFFFFF"/>
                </a:solidFill>
                <a:latin typeface="Titillium Web"/>
                <a:cs typeface="Titillium Web"/>
              </a:rPr>
              <a:t>UU-Vejleder</a:t>
            </a:r>
            <a:endParaRPr sz="1950">
              <a:latin typeface="Titillium Web"/>
              <a:cs typeface="Titillium Web"/>
            </a:endParaRPr>
          </a:p>
        </p:txBody>
      </p:sp>
      <p:sp>
        <p:nvSpPr>
          <p:cNvPr id="32" name="object 32"/>
          <p:cNvSpPr txBox="1"/>
          <p:nvPr/>
        </p:nvSpPr>
        <p:spPr>
          <a:xfrm>
            <a:off x="10027029" y="8156860"/>
            <a:ext cx="1263650" cy="326390"/>
          </a:xfrm>
          <a:prstGeom prst="rect">
            <a:avLst/>
          </a:prstGeom>
        </p:spPr>
        <p:txBody>
          <a:bodyPr vert="horz" wrap="square" lIns="0" tIns="15240" rIns="0" bIns="0" rtlCol="0">
            <a:spAutoFit/>
          </a:bodyPr>
          <a:lstStyle/>
          <a:p>
            <a:pPr marL="12700">
              <a:lnSpc>
                <a:spcPct val="100000"/>
              </a:lnSpc>
              <a:spcBef>
                <a:spcPts val="120"/>
              </a:spcBef>
            </a:pPr>
            <a:r>
              <a:rPr sz="1950" spc="-15" dirty="0">
                <a:solidFill>
                  <a:srgbClr val="FFFFFF"/>
                </a:solidFill>
                <a:latin typeface="Titillium Web"/>
                <a:cs typeface="Titillium Web"/>
              </a:rPr>
              <a:t>Mine</a:t>
            </a:r>
            <a:r>
              <a:rPr sz="1950" spc="-75" dirty="0">
                <a:solidFill>
                  <a:srgbClr val="FFFFFF"/>
                </a:solidFill>
                <a:latin typeface="Titillium Web"/>
                <a:cs typeface="Titillium Web"/>
              </a:rPr>
              <a:t> </a:t>
            </a:r>
            <a:r>
              <a:rPr sz="1950" spc="-15" dirty="0">
                <a:solidFill>
                  <a:srgbClr val="FFFFFF"/>
                </a:solidFill>
                <a:latin typeface="Titillium Web"/>
                <a:cs typeface="Titillium Web"/>
              </a:rPr>
              <a:t>lærere</a:t>
            </a:r>
            <a:endParaRPr sz="1950">
              <a:latin typeface="Titillium Web"/>
              <a:cs typeface="Titillium Web"/>
            </a:endParaRPr>
          </a:p>
        </p:txBody>
      </p:sp>
      <p:sp>
        <p:nvSpPr>
          <p:cNvPr id="33" name="object 33"/>
          <p:cNvSpPr txBox="1"/>
          <p:nvPr/>
        </p:nvSpPr>
        <p:spPr>
          <a:xfrm>
            <a:off x="9072267" y="6068366"/>
            <a:ext cx="1035685" cy="326390"/>
          </a:xfrm>
          <a:prstGeom prst="rect">
            <a:avLst/>
          </a:prstGeom>
        </p:spPr>
        <p:txBody>
          <a:bodyPr vert="horz" wrap="square" lIns="0" tIns="15240" rIns="0" bIns="0" rtlCol="0">
            <a:spAutoFit/>
          </a:bodyPr>
          <a:lstStyle/>
          <a:p>
            <a:pPr marL="12700">
              <a:lnSpc>
                <a:spcPct val="100000"/>
              </a:lnSpc>
              <a:spcBef>
                <a:spcPts val="120"/>
              </a:spcBef>
            </a:pPr>
            <a:r>
              <a:rPr sz="1950" spc="-10" dirty="0">
                <a:solidFill>
                  <a:srgbClr val="FFFFFF"/>
                </a:solidFill>
                <a:latin typeface="Titillium Web"/>
                <a:cs typeface="Titillium Web"/>
              </a:rPr>
              <a:t>Søskende</a:t>
            </a:r>
            <a:endParaRPr sz="1950">
              <a:latin typeface="Titillium Web"/>
              <a:cs typeface="Titillium Web"/>
            </a:endParaRPr>
          </a:p>
        </p:txBody>
      </p:sp>
      <p:sp>
        <p:nvSpPr>
          <p:cNvPr id="34" name="object 34"/>
          <p:cNvSpPr txBox="1"/>
          <p:nvPr/>
        </p:nvSpPr>
        <p:spPr>
          <a:xfrm>
            <a:off x="9259009" y="4546613"/>
            <a:ext cx="1927225" cy="326390"/>
          </a:xfrm>
          <a:prstGeom prst="rect">
            <a:avLst/>
          </a:prstGeom>
        </p:spPr>
        <p:txBody>
          <a:bodyPr vert="horz" wrap="square" lIns="0" tIns="15240" rIns="0" bIns="0" rtlCol="0">
            <a:spAutoFit/>
          </a:bodyPr>
          <a:lstStyle/>
          <a:p>
            <a:pPr marL="12700">
              <a:lnSpc>
                <a:spcPct val="100000"/>
              </a:lnSpc>
              <a:spcBef>
                <a:spcPts val="120"/>
              </a:spcBef>
            </a:pPr>
            <a:r>
              <a:rPr sz="1950" spc="-10" dirty="0">
                <a:solidFill>
                  <a:srgbClr val="FFFFFF"/>
                </a:solidFill>
                <a:latin typeface="Titillium Web"/>
                <a:cs typeface="Titillium Web"/>
              </a:rPr>
              <a:t>Andre</a:t>
            </a:r>
            <a:r>
              <a:rPr sz="1950" spc="-30" dirty="0">
                <a:solidFill>
                  <a:srgbClr val="FFFFFF"/>
                </a:solidFill>
                <a:latin typeface="Titillium Web"/>
                <a:cs typeface="Titillium Web"/>
              </a:rPr>
              <a:t> </a:t>
            </a:r>
            <a:r>
              <a:rPr sz="1950" spc="5" dirty="0">
                <a:solidFill>
                  <a:srgbClr val="FFFFFF"/>
                </a:solidFill>
                <a:latin typeface="Titillium Web"/>
                <a:cs typeface="Titillium Web"/>
              </a:rPr>
              <a:t>i</a:t>
            </a:r>
            <a:r>
              <a:rPr sz="1950" spc="-65" dirty="0">
                <a:solidFill>
                  <a:srgbClr val="FFFFFF"/>
                </a:solidFill>
                <a:latin typeface="Titillium Web"/>
                <a:cs typeface="Titillium Web"/>
              </a:rPr>
              <a:t> </a:t>
            </a:r>
            <a:r>
              <a:rPr sz="1950" spc="-10" dirty="0">
                <a:solidFill>
                  <a:srgbClr val="FFFFFF"/>
                </a:solidFill>
                <a:latin typeface="Titillium Web"/>
                <a:cs typeface="Titillium Web"/>
              </a:rPr>
              <a:t>min</a:t>
            </a:r>
            <a:r>
              <a:rPr sz="1950" spc="-45" dirty="0">
                <a:solidFill>
                  <a:srgbClr val="FFFFFF"/>
                </a:solidFill>
                <a:latin typeface="Titillium Web"/>
                <a:cs typeface="Titillium Web"/>
              </a:rPr>
              <a:t> </a:t>
            </a:r>
            <a:r>
              <a:rPr sz="1950" spc="-30" dirty="0">
                <a:solidFill>
                  <a:srgbClr val="FFFFFF"/>
                </a:solidFill>
                <a:latin typeface="Titillium Web"/>
                <a:cs typeface="Titillium Web"/>
              </a:rPr>
              <a:t>familie</a:t>
            </a:r>
            <a:endParaRPr sz="1950">
              <a:latin typeface="Titillium Web"/>
              <a:cs typeface="Titillium Web"/>
            </a:endParaRPr>
          </a:p>
        </p:txBody>
      </p:sp>
      <p:sp>
        <p:nvSpPr>
          <p:cNvPr id="35" name="object 35"/>
          <p:cNvSpPr txBox="1"/>
          <p:nvPr/>
        </p:nvSpPr>
        <p:spPr>
          <a:xfrm>
            <a:off x="7093848" y="1000067"/>
            <a:ext cx="4521835" cy="1464945"/>
          </a:xfrm>
          <a:prstGeom prst="rect">
            <a:avLst/>
          </a:prstGeom>
        </p:spPr>
        <p:txBody>
          <a:bodyPr vert="horz" wrap="square" lIns="0" tIns="12065" rIns="0" bIns="0" rtlCol="0">
            <a:spAutoFit/>
          </a:bodyPr>
          <a:lstStyle/>
          <a:p>
            <a:pPr marL="12700" marR="5080" indent="2152015">
              <a:lnSpc>
                <a:spcPct val="156500"/>
              </a:lnSpc>
              <a:spcBef>
                <a:spcPts val="95"/>
              </a:spcBef>
            </a:pPr>
            <a:r>
              <a:rPr sz="1950" spc="-15" dirty="0">
                <a:solidFill>
                  <a:srgbClr val="262626"/>
                </a:solidFill>
                <a:latin typeface="Titillium Web"/>
                <a:cs typeface="Titillium Web"/>
              </a:rPr>
              <a:t>Mine</a:t>
            </a:r>
            <a:r>
              <a:rPr sz="1950" spc="-40" dirty="0">
                <a:solidFill>
                  <a:srgbClr val="262626"/>
                </a:solidFill>
                <a:latin typeface="Titillium Web"/>
                <a:cs typeface="Titillium Web"/>
              </a:rPr>
              <a:t> </a:t>
            </a:r>
            <a:r>
              <a:rPr sz="1950" spc="-10" dirty="0">
                <a:solidFill>
                  <a:srgbClr val="262626"/>
                </a:solidFill>
                <a:latin typeface="Titillium Web"/>
                <a:cs typeface="Titillium Web"/>
              </a:rPr>
              <a:t>forældres</a:t>
            </a:r>
            <a:r>
              <a:rPr sz="1950" spc="-45" dirty="0">
                <a:solidFill>
                  <a:srgbClr val="262626"/>
                </a:solidFill>
                <a:latin typeface="Titillium Web"/>
                <a:cs typeface="Titillium Web"/>
              </a:rPr>
              <a:t> </a:t>
            </a:r>
            <a:r>
              <a:rPr sz="1950" spc="-10" dirty="0">
                <a:solidFill>
                  <a:srgbClr val="262626"/>
                </a:solidFill>
                <a:latin typeface="Titillium Web"/>
                <a:cs typeface="Titillium Web"/>
              </a:rPr>
              <a:t>venner </a:t>
            </a:r>
            <a:r>
              <a:rPr sz="1950" spc="-409" dirty="0">
                <a:solidFill>
                  <a:srgbClr val="262626"/>
                </a:solidFill>
                <a:latin typeface="Titillium Web"/>
                <a:cs typeface="Titillium Web"/>
              </a:rPr>
              <a:t> </a:t>
            </a:r>
            <a:r>
              <a:rPr sz="1950" dirty="0">
                <a:solidFill>
                  <a:srgbClr val="262626"/>
                </a:solidFill>
                <a:latin typeface="Titillium Web"/>
                <a:cs typeface="Titillium Web"/>
              </a:rPr>
              <a:t>Nogen</a:t>
            </a:r>
            <a:r>
              <a:rPr sz="1950" spc="-35" dirty="0">
                <a:solidFill>
                  <a:srgbClr val="262626"/>
                </a:solidFill>
                <a:latin typeface="Titillium Web"/>
                <a:cs typeface="Titillium Web"/>
              </a:rPr>
              <a:t> </a:t>
            </a:r>
            <a:r>
              <a:rPr sz="1950" spc="-15" dirty="0">
                <a:solidFill>
                  <a:srgbClr val="262626"/>
                </a:solidFill>
                <a:latin typeface="Titillium Web"/>
                <a:cs typeface="Titillium Web"/>
              </a:rPr>
              <a:t>jeg</a:t>
            </a:r>
            <a:r>
              <a:rPr sz="1950" spc="-20" dirty="0">
                <a:solidFill>
                  <a:srgbClr val="262626"/>
                </a:solidFill>
                <a:latin typeface="Titillium Web"/>
                <a:cs typeface="Titillium Web"/>
              </a:rPr>
              <a:t> </a:t>
            </a:r>
            <a:r>
              <a:rPr sz="1950" spc="-10" dirty="0">
                <a:solidFill>
                  <a:srgbClr val="262626"/>
                </a:solidFill>
                <a:latin typeface="Titillium Web"/>
                <a:cs typeface="Titillium Web"/>
              </a:rPr>
              <a:t>kender</a:t>
            </a:r>
            <a:r>
              <a:rPr sz="1950" spc="-40" dirty="0">
                <a:solidFill>
                  <a:srgbClr val="262626"/>
                </a:solidFill>
                <a:latin typeface="Titillium Web"/>
                <a:cs typeface="Titillium Web"/>
              </a:rPr>
              <a:t> </a:t>
            </a:r>
            <a:r>
              <a:rPr sz="1950" spc="-5" dirty="0">
                <a:solidFill>
                  <a:srgbClr val="262626"/>
                </a:solidFill>
                <a:latin typeface="Titillium Web"/>
                <a:cs typeface="Titillium Web"/>
              </a:rPr>
              <a:t>gennem</a:t>
            </a:r>
            <a:r>
              <a:rPr sz="1950" spc="-20" dirty="0">
                <a:solidFill>
                  <a:srgbClr val="262626"/>
                </a:solidFill>
                <a:latin typeface="Titillium Web"/>
                <a:cs typeface="Titillium Web"/>
              </a:rPr>
              <a:t> </a:t>
            </a:r>
            <a:r>
              <a:rPr sz="1950" spc="-10" dirty="0">
                <a:solidFill>
                  <a:srgbClr val="262626"/>
                </a:solidFill>
                <a:latin typeface="Titillium Web"/>
                <a:cs typeface="Titillium Web"/>
              </a:rPr>
              <a:t>mit</a:t>
            </a:r>
            <a:r>
              <a:rPr sz="1950" spc="-25" dirty="0">
                <a:solidFill>
                  <a:srgbClr val="262626"/>
                </a:solidFill>
                <a:latin typeface="Titillium Web"/>
                <a:cs typeface="Titillium Web"/>
              </a:rPr>
              <a:t> fritidsjob</a:t>
            </a:r>
            <a:endParaRPr sz="1950">
              <a:latin typeface="Titillium Web"/>
              <a:cs typeface="Titillium Web"/>
            </a:endParaRPr>
          </a:p>
          <a:p>
            <a:pPr marL="116205">
              <a:lnSpc>
                <a:spcPct val="100000"/>
              </a:lnSpc>
              <a:spcBef>
                <a:spcPts val="1670"/>
              </a:spcBef>
            </a:pPr>
            <a:r>
              <a:rPr sz="1950" spc="-15" dirty="0">
                <a:solidFill>
                  <a:srgbClr val="262626"/>
                </a:solidFill>
                <a:latin typeface="Titillium Web"/>
                <a:cs typeface="Titillium Web"/>
              </a:rPr>
              <a:t>Mine</a:t>
            </a:r>
            <a:r>
              <a:rPr sz="1950" spc="-30" dirty="0">
                <a:solidFill>
                  <a:srgbClr val="262626"/>
                </a:solidFill>
                <a:latin typeface="Titillium Web"/>
                <a:cs typeface="Titillium Web"/>
              </a:rPr>
              <a:t> </a:t>
            </a:r>
            <a:r>
              <a:rPr sz="1950" spc="-15" dirty="0">
                <a:solidFill>
                  <a:srgbClr val="262626"/>
                </a:solidFill>
                <a:latin typeface="Titillium Web"/>
                <a:cs typeface="Titillium Web"/>
              </a:rPr>
              <a:t>bedsteforældre</a:t>
            </a:r>
            <a:endParaRPr sz="1950">
              <a:latin typeface="Titillium Web"/>
              <a:cs typeface="Titillium Web"/>
            </a:endParaRPr>
          </a:p>
        </p:txBody>
      </p:sp>
      <p:sp>
        <p:nvSpPr>
          <p:cNvPr id="36" name="object 36"/>
          <p:cNvSpPr txBox="1"/>
          <p:nvPr/>
        </p:nvSpPr>
        <p:spPr>
          <a:xfrm>
            <a:off x="8816379" y="605989"/>
            <a:ext cx="9132570" cy="326390"/>
          </a:xfrm>
          <a:prstGeom prst="rect">
            <a:avLst/>
          </a:prstGeom>
        </p:spPr>
        <p:txBody>
          <a:bodyPr vert="horz" wrap="square" lIns="0" tIns="15240" rIns="0" bIns="0" rtlCol="0">
            <a:spAutoFit/>
          </a:bodyPr>
          <a:lstStyle/>
          <a:p>
            <a:pPr marL="12700">
              <a:lnSpc>
                <a:spcPct val="100000"/>
              </a:lnSpc>
              <a:spcBef>
                <a:spcPts val="120"/>
              </a:spcBef>
              <a:tabLst>
                <a:tab pos="3774440" algn="l"/>
              </a:tabLst>
            </a:pPr>
            <a:r>
              <a:rPr sz="2925" spc="-22" baseline="1424" dirty="0">
                <a:solidFill>
                  <a:srgbClr val="262626"/>
                </a:solidFill>
                <a:latin typeface="Titillium Web"/>
                <a:cs typeface="Titillium Web"/>
              </a:rPr>
              <a:t>Mine</a:t>
            </a:r>
            <a:r>
              <a:rPr sz="2925" spc="-7" baseline="1424" dirty="0">
                <a:solidFill>
                  <a:srgbClr val="262626"/>
                </a:solidFill>
                <a:latin typeface="Titillium Web"/>
                <a:cs typeface="Titillium Web"/>
              </a:rPr>
              <a:t> </a:t>
            </a:r>
            <a:r>
              <a:rPr sz="2925" spc="-22" baseline="1424" dirty="0">
                <a:solidFill>
                  <a:srgbClr val="262626"/>
                </a:solidFill>
                <a:latin typeface="Titillium Web"/>
                <a:cs typeface="Titillium Web"/>
              </a:rPr>
              <a:t>venners/veninders</a:t>
            </a:r>
            <a:r>
              <a:rPr sz="2925" spc="-30" baseline="1424" dirty="0">
                <a:solidFill>
                  <a:srgbClr val="262626"/>
                </a:solidFill>
                <a:latin typeface="Titillium Web"/>
                <a:cs typeface="Titillium Web"/>
              </a:rPr>
              <a:t> </a:t>
            </a:r>
            <a:r>
              <a:rPr sz="2925" spc="-22" baseline="1424" dirty="0">
                <a:solidFill>
                  <a:srgbClr val="262626"/>
                </a:solidFill>
                <a:latin typeface="Titillium Web"/>
                <a:cs typeface="Titillium Web"/>
              </a:rPr>
              <a:t>forældre	</a:t>
            </a:r>
            <a:r>
              <a:rPr sz="1950" spc="10" dirty="0">
                <a:solidFill>
                  <a:srgbClr val="262626"/>
                </a:solidFill>
                <a:latin typeface="Titillium Web"/>
                <a:cs typeface="Titillium Web"/>
              </a:rPr>
              <a:t>En</a:t>
            </a:r>
            <a:r>
              <a:rPr sz="1950" spc="-10" dirty="0">
                <a:solidFill>
                  <a:srgbClr val="262626"/>
                </a:solidFill>
                <a:latin typeface="Titillium Web"/>
                <a:cs typeface="Titillium Web"/>
              </a:rPr>
              <a:t> voksen</a:t>
            </a:r>
            <a:r>
              <a:rPr sz="1950" spc="-5" dirty="0">
                <a:solidFill>
                  <a:srgbClr val="262626"/>
                </a:solidFill>
                <a:latin typeface="Titillium Web"/>
                <a:cs typeface="Titillium Web"/>
              </a:rPr>
              <a:t> </a:t>
            </a:r>
            <a:r>
              <a:rPr sz="1950" spc="-15" dirty="0">
                <a:solidFill>
                  <a:srgbClr val="262626"/>
                </a:solidFill>
                <a:latin typeface="Titillium Web"/>
                <a:cs typeface="Titillium Web"/>
              </a:rPr>
              <a:t>jeg </a:t>
            </a:r>
            <a:r>
              <a:rPr sz="1950" spc="-10" dirty="0">
                <a:solidFill>
                  <a:srgbClr val="262626"/>
                </a:solidFill>
                <a:latin typeface="Titillium Web"/>
                <a:cs typeface="Titillium Web"/>
              </a:rPr>
              <a:t>kender</a:t>
            </a:r>
            <a:r>
              <a:rPr sz="1950" spc="-30" dirty="0">
                <a:solidFill>
                  <a:srgbClr val="262626"/>
                </a:solidFill>
                <a:latin typeface="Titillium Web"/>
                <a:cs typeface="Titillium Web"/>
              </a:rPr>
              <a:t> </a:t>
            </a:r>
            <a:r>
              <a:rPr sz="1950" spc="-5" dirty="0">
                <a:solidFill>
                  <a:srgbClr val="262626"/>
                </a:solidFill>
                <a:latin typeface="Titillium Web"/>
                <a:cs typeface="Titillium Web"/>
              </a:rPr>
              <a:t>gennem</a:t>
            </a:r>
            <a:r>
              <a:rPr sz="1950" spc="-10" dirty="0">
                <a:solidFill>
                  <a:srgbClr val="262626"/>
                </a:solidFill>
                <a:latin typeface="Titillium Web"/>
                <a:cs typeface="Titillium Web"/>
              </a:rPr>
              <a:t> mine</a:t>
            </a:r>
            <a:r>
              <a:rPr sz="1950" spc="-5" dirty="0">
                <a:solidFill>
                  <a:srgbClr val="262626"/>
                </a:solidFill>
                <a:latin typeface="Titillium Web"/>
                <a:cs typeface="Titillium Web"/>
              </a:rPr>
              <a:t> </a:t>
            </a:r>
            <a:r>
              <a:rPr sz="1950" spc="-25" dirty="0">
                <a:solidFill>
                  <a:srgbClr val="262626"/>
                </a:solidFill>
                <a:latin typeface="Titillium Web"/>
                <a:cs typeface="Titillium Web"/>
              </a:rPr>
              <a:t>fritidsaktiviteter</a:t>
            </a:r>
            <a:endParaRPr sz="1950">
              <a:latin typeface="Titillium Web"/>
              <a:cs typeface="Titillium Web"/>
            </a:endParaRPr>
          </a:p>
        </p:txBody>
      </p:sp>
      <p:sp>
        <p:nvSpPr>
          <p:cNvPr id="37" name="object 37"/>
          <p:cNvSpPr txBox="1"/>
          <p:nvPr/>
        </p:nvSpPr>
        <p:spPr>
          <a:xfrm>
            <a:off x="11936555" y="1051411"/>
            <a:ext cx="4316730" cy="326390"/>
          </a:xfrm>
          <a:prstGeom prst="rect">
            <a:avLst/>
          </a:prstGeom>
        </p:spPr>
        <p:txBody>
          <a:bodyPr vert="horz" wrap="square" lIns="0" tIns="15240" rIns="0" bIns="0" rtlCol="0">
            <a:spAutoFit/>
          </a:bodyPr>
          <a:lstStyle/>
          <a:p>
            <a:pPr marL="38100">
              <a:lnSpc>
                <a:spcPct val="100000"/>
              </a:lnSpc>
              <a:spcBef>
                <a:spcPts val="120"/>
              </a:spcBef>
              <a:tabLst>
                <a:tab pos="895350" algn="l"/>
              </a:tabLst>
            </a:pPr>
            <a:r>
              <a:rPr sz="2925" spc="-15" baseline="14245" dirty="0">
                <a:solidFill>
                  <a:srgbClr val="262626"/>
                </a:solidFill>
                <a:latin typeface="Titillium Web"/>
                <a:cs typeface="Titillium Web"/>
              </a:rPr>
              <a:t>Andre:	</a:t>
            </a:r>
            <a:r>
              <a:rPr sz="1950" spc="10" dirty="0">
                <a:solidFill>
                  <a:srgbClr val="262626"/>
                </a:solidFill>
                <a:latin typeface="Titillium Web"/>
                <a:cs typeface="Titillium Web"/>
              </a:rPr>
              <a:t>Der</a:t>
            </a:r>
            <a:r>
              <a:rPr sz="1950" spc="-40" dirty="0">
                <a:solidFill>
                  <a:srgbClr val="262626"/>
                </a:solidFill>
                <a:latin typeface="Titillium Web"/>
                <a:cs typeface="Titillium Web"/>
              </a:rPr>
              <a:t> </a:t>
            </a:r>
            <a:r>
              <a:rPr sz="1950" spc="-10" dirty="0">
                <a:solidFill>
                  <a:srgbClr val="262626"/>
                </a:solidFill>
                <a:latin typeface="Titillium Web"/>
                <a:cs typeface="Titillium Web"/>
              </a:rPr>
              <a:t>hvor</a:t>
            </a:r>
            <a:r>
              <a:rPr sz="1950" spc="-25" dirty="0">
                <a:solidFill>
                  <a:srgbClr val="262626"/>
                </a:solidFill>
                <a:latin typeface="Titillium Web"/>
                <a:cs typeface="Titillium Web"/>
              </a:rPr>
              <a:t> </a:t>
            </a:r>
            <a:r>
              <a:rPr sz="1950" spc="-15" dirty="0">
                <a:solidFill>
                  <a:srgbClr val="262626"/>
                </a:solidFill>
                <a:latin typeface="Titillium Web"/>
                <a:cs typeface="Titillium Web"/>
              </a:rPr>
              <a:t>jeg</a:t>
            </a:r>
            <a:r>
              <a:rPr sz="1950" spc="-30" dirty="0">
                <a:solidFill>
                  <a:srgbClr val="262626"/>
                </a:solidFill>
                <a:latin typeface="Titillium Web"/>
                <a:cs typeface="Titillium Web"/>
              </a:rPr>
              <a:t> </a:t>
            </a:r>
            <a:r>
              <a:rPr sz="1950" spc="-5" dirty="0">
                <a:solidFill>
                  <a:srgbClr val="262626"/>
                </a:solidFill>
                <a:latin typeface="Titillium Web"/>
                <a:cs typeface="Titillium Web"/>
              </a:rPr>
              <a:t>var</a:t>
            </a:r>
            <a:r>
              <a:rPr sz="1950" spc="-25" dirty="0">
                <a:solidFill>
                  <a:srgbClr val="262626"/>
                </a:solidFill>
                <a:latin typeface="Titillium Web"/>
                <a:cs typeface="Titillium Web"/>
              </a:rPr>
              <a:t> </a:t>
            </a:r>
            <a:r>
              <a:rPr sz="1950" spc="5" dirty="0">
                <a:solidFill>
                  <a:srgbClr val="262626"/>
                </a:solidFill>
                <a:latin typeface="Titillium Web"/>
                <a:cs typeface="Titillium Web"/>
              </a:rPr>
              <a:t>i</a:t>
            </a:r>
            <a:r>
              <a:rPr sz="1950" spc="-55" dirty="0">
                <a:solidFill>
                  <a:srgbClr val="262626"/>
                </a:solidFill>
                <a:latin typeface="Titillium Web"/>
                <a:cs typeface="Titillium Web"/>
              </a:rPr>
              <a:t> </a:t>
            </a:r>
            <a:r>
              <a:rPr sz="1950" spc="-20" dirty="0">
                <a:solidFill>
                  <a:srgbClr val="262626"/>
                </a:solidFill>
                <a:latin typeface="Titillium Web"/>
                <a:cs typeface="Titillium Web"/>
              </a:rPr>
              <a:t>erhvervspraktik</a:t>
            </a:r>
            <a:endParaRPr sz="1950">
              <a:latin typeface="Titillium Web"/>
              <a:cs typeface="Titillium Web"/>
            </a:endParaRPr>
          </a:p>
        </p:txBody>
      </p:sp>
      <p:grpSp>
        <p:nvGrpSpPr>
          <p:cNvPr id="38" name="object 38"/>
          <p:cNvGrpSpPr/>
          <p:nvPr/>
        </p:nvGrpSpPr>
        <p:grpSpPr>
          <a:xfrm>
            <a:off x="475824" y="6868324"/>
            <a:ext cx="1346200" cy="690880"/>
            <a:chOff x="475824" y="6868324"/>
            <a:chExt cx="1346200" cy="690880"/>
          </a:xfrm>
        </p:grpSpPr>
        <p:sp>
          <p:nvSpPr>
            <p:cNvPr id="39" name="object 39"/>
            <p:cNvSpPr/>
            <p:nvPr/>
          </p:nvSpPr>
          <p:spPr>
            <a:xfrm>
              <a:off x="505023" y="6969875"/>
              <a:ext cx="1210310" cy="576580"/>
            </a:xfrm>
            <a:custGeom>
              <a:avLst/>
              <a:gdLst/>
              <a:ahLst/>
              <a:cxnLst/>
              <a:rect l="l" t="t" r="r" b="b"/>
              <a:pathLst>
                <a:path w="1210310" h="576579">
                  <a:moveTo>
                    <a:pt x="752645" y="0"/>
                  </a:moveTo>
                  <a:lnTo>
                    <a:pt x="707841" y="280"/>
                  </a:lnTo>
                  <a:lnTo>
                    <a:pt x="653686" y="11108"/>
                  </a:lnTo>
                  <a:lnTo>
                    <a:pt x="594307" y="43019"/>
                  </a:lnTo>
                  <a:lnTo>
                    <a:pt x="556169" y="70501"/>
                  </a:lnTo>
                  <a:lnTo>
                    <a:pt x="508936" y="107596"/>
                  </a:lnTo>
                  <a:lnTo>
                    <a:pt x="450013" y="155753"/>
                  </a:lnTo>
                  <a:lnTo>
                    <a:pt x="214306" y="351439"/>
                  </a:lnTo>
                  <a:lnTo>
                    <a:pt x="152820" y="403013"/>
                  </a:lnTo>
                  <a:lnTo>
                    <a:pt x="103227" y="445333"/>
                  </a:lnTo>
                  <a:lnTo>
                    <a:pt x="64565" y="479429"/>
                  </a:lnTo>
                  <a:lnTo>
                    <a:pt x="35873" y="506328"/>
                  </a:lnTo>
                  <a:lnTo>
                    <a:pt x="4552" y="542655"/>
                  </a:lnTo>
                  <a:lnTo>
                    <a:pt x="0" y="554139"/>
                  </a:lnTo>
                  <a:lnTo>
                    <a:pt x="1570" y="562541"/>
                  </a:lnTo>
                  <a:lnTo>
                    <a:pt x="8303" y="568891"/>
                  </a:lnTo>
                  <a:lnTo>
                    <a:pt x="20945" y="574189"/>
                  </a:lnTo>
                  <a:lnTo>
                    <a:pt x="37412" y="576561"/>
                  </a:lnTo>
                  <a:lnTo>
                    <a:pt x="58051" y="576233"/>
                  </a:lnTo>
                  <a:lnTo>
                    <a:pt x="113229" y="568371"/>
                  </a:lnTo>
                  <a:lnTo>
                    <a:pt x="189254" y="552397"/>
                  </a:lnTo>
                  <a:lnTo>
                    <a:pt x="288898" y="530107"/>
                  </a:lnTo>
                  <a:lnTo>
                    <a:pt x="348444" y="517154"/>
                  </a:lnTo>
                  <a:lnTo>
                    <a:pt x="414936" y="503294"/>
                  </a:lnTo>
                  <a:lnTo>
                    <a:pt x="488719" y="488753"/>
                  </a:lnTo>
                  <a:lnTo>
                    <a:pt x="570140" y="473754"/>
                  </a:lnTo>
                  <a:lnTo>
                    <a:pt x="659547" y="458523"/>
                  </a:lnTo>
                  <a:lnTo>
                    <a:pt x="757285" y="443282"/>
                  </a:lnTo>
                  <a:lnTo>
                    <a:pt x="848280" y="430344"/>
                  </a:lnTo>
                  <a:lnTo>
                    <a:pt x="925528" y="420221"/>
                  </a:lnTo>
                  <a:lnTo>
                    <a:pt x="990309" y="412092"/>
                  </a:lnTo>
                  <a:lnTo>
                    <a:pt x="1043900" y="405141"/>
                  </a:lnTo>
                  <a:lnTo>
                    <a:pt x="1087582" y="398549"/>
                  </a:lnTo>
                  <a:lnTo>
                    <a:pt x="1150326" y="383167"/>
                  </a:lnTo>
                  <a:lnTo>
                    <a:pt x="1188769" y="359400"/>
                  </a:lnTo>
                  <a:lnTo>
                    <a:pt x="1210001" y="314055"/>
                  </a:lnTo>
                  <a:lnTo>
                    <a:pt x="1208151" y="287988"/>
                  </a:lnTo>
                  <a:lnTo>
                    <a:pt x="1182865" y="231711"/>
                  </a:lnTo>
                  <a:lnTo>
                    <a:pt x="1133260" y="173438"/>
                  </a:lnTo>
                  <a:lnTo>
                    <a:pt x="1101010" y="144876"/>
                  </a:lnTo>
                  <a:lnTo>
                    <a:pt x="1064689" y="117401"/>
                  </a:lnTo>
                  <a:lnTo>
                    <a:pt x="1024965" y="91545"/>
                  </a:lnTo>
                  <a:lnTo>
                    <a:pt x="982508" y="67834"/>
                  </a:lnTo>
                  <a:lnTo>
                    <a:pt x="937987" y="46800"/>
                  </a:lnTo>
                  <a:lnTo>
                    <a:pt x="892070" y="28970"/>
                  </a:lnTo>
                  <a:lnTo>
                    <a:pt x="845428" y="14874"/>
                  </a:lnTo>
                  <a:lnTo>
                    <a:pt x="798730" y="5040"/>
                  </a:lnTo>
                  <a:lnTo>
                    <a:pt x="752645" y="0"/>
                  </a:lnTo>
                  <a:close/>
                </a:path>
              </a:pathLst>
            </a:custGeom>
            <a:solidFill>
              <a:srgbClr val="A1AD92"/>
            </a:solidFill>
          </p:spPr>
          <p:txBody>
            <a:bodyPr wrap="square" lIns="0" tIns="0" rIns="0" bIns="0" rtlCol="0"/>
            <a:lstStyle/>
            <a:p>
              <a:endParaRPr/>
            </a:p>
          </p:txBody>
        </p:sp>
        <p:sp>
          <p:nvSpPr>
            <p:cNvPr id="40" name="object 40"/>
            <p:cNvSpPr/>
            <p:nvPr/>
          </p:nvSpPr>
          <p:spPr>
            <a:xfrm>
              <a:off x="475824" y="6868324"/>
              <a:ext cx="1346200" cy="690880"/>
            </a:xfrm>
            <a:custGeom>
              <a:avLst/>
              <a:gdLst/>
              <a:ahLst/>
              <a:cxnLst/>
              <a:rect l="l" t="t" r="r" b="b"/>
              <a:pathLst>
                <a:path w="1346200" h="690879">
                  <a:moveTo>
                    <a:pt x="781134" y="0"/>
                  </a:moveTo>
                  <a:lnTo>
                    <a:pt x="727204" y="437"/>
                  </a:lnTo>
                  <a:lnTo>
                    <a:pt x="673841" y="5225"/>
                  </a:lnTo>
                  <a:lnTo>
                    <a:pt x="622650" y="14624"/>
                  </a:lnTo>
                  <a:lnTo>
                    <a:pt x="575237" y="28890"/>
                  </a:lnTo>
                  <a:lnTo>
                    <a:pt x="537008" y="45246"/>
                  </a:lnTo>
                  <a:lnTo>
                    <a:pt x="527239" y="50314"/>
                  </a:lnTo>
                  <a:lnTo>
                    <a:pt x="520893" y="53518"/>
                  </a:lnTo>
                  <a:lnTo>
                    <a:pt x="486892" y="74359"/>
                  </a:lnTo>
                  <a:lnTo>
                    <a:pt x="455973" y="96632"/>
                  </a:lnTo>
                  <a:lnTo>
                    <a:pt x="401190" y="143421"/>
                  </a:lnTo>
                  <a:lnTo>
                    <a:pt x="365379" y="178049"/>
                  </a:lnTo>
                  <a:lnTo>
                    <a:pt x="331071" y="214191"/>
                  </a:lnTo>
                  <a:lnTo>
                    <a:pt x="298117" y="251443"/>
                  </a:lnTo>
                  <a:lnTo>
                    <a:pt x="266370" y="289401"/>
                  </a:lnTo>
                  <a:lnTo>
                    <a:pt x="235682" y="327661"/>
                  </a:lnTo>
                  <a:lnTo>
                    <a:pt x="205906" y="365820"/>
                  </a:lnTo>
                  <a:lnTo>
                    <a:pt x="116486" y="481690"/>
                  </a:lnTo>
                  <a:lnTo>
                    <a:pt x="84018" y="522985"/>
                  </a:lnTo>
                  <a:lnTo>
                    <a:pt x="51842" y="564406"/>
                  </a:lnTo>
                  <a:lnTo>
                    <a:pt x="20710" y="606255"/>
                  </a:lnTo>
                  <a:lnTo>
                    <a:pt x="9248" y="624108"/>
                  </a:lnTo>
                  <a:lnTo>
                    <a:pt x="0" y="643541"/>
                  </a:lnTo>
                  <a:lnTo>
                    <a:pt x="44" y="662743"/>
                  </a:lnTo>
                  <a:lnTo>
                    <a:pt x="16458" y="679907"/>
                  </a:lnTo>
                  <a:lnTo>
                    <a:pt x="58441" y="690521"/>
                  </a:lnTo>
                  <a:lnTo>
                    <a:pt x="105981" y="687139"/>
                  </a:lnTo>
                  <a:lnTo>
                    <a:pt x="153632" y="676487"/>
                  </a:lnTo>
                  <a:lnTo>
                    <a:pt x="193405" y="665963"/>
                  </a:lnTo>
                  <a:lnTo>
                    <a:pt x="79025" y="665963"/>
                  </a:lnTo>
                  <a:lnTo>
                    <a:pt x="58551" y="660976"/>
                  </a:lnTo>
                  <a:lnTo>
                    <a:pt x="58049" y="660117"/>
                  </a:lnTo>
                  <a:lnTo>
                    <a:pt x="58206" y="659709"/>
                  </a:lnTo>
                  <a:lnTo>
                    <a:pt x="58530" y="659384"/>
                  </a:lnTo>
                  <a:lnTo>
                    <a:pt x="64647" y="650863"/>
                  </a:lnTo>
                  <a:lnTo>
                    <a:pt x="117040" y="608802"/>
                  </a:lnTo>
                  <a:lnTo>
                    <a:pt x="168294" y="575278"/>
                  </a:lnTo>
                  <a:lnTo>
                    <a:pt x="232334" y="536074"/>
                  </a:lnTo>
                  <a:lnTo>
                    <a:pt x="500919" y="380925"/>
                  </a:lnTo>
                  <a:lnTo>
                    <a:pt x="544687" y="354623"/>
                  </a:lnTo>
                  <a:lnTo>
                    <a:pt x="587783" y="327981"/>
                  </a:lnTo>
                  <a:lnTo>
                    <a:pt x="630066" y="301018"/>
                  </a:lnTo>
                  <a:lnTo>
                    <a:pt x="671391" y="273752"/>
                  </a:lnTo>
                  <a:lnTo>
                    <a:pt x="749525" y="221226"/>
                  </a:lnTo>
                  <a:lnTo>
                    <a:pt x="772048" y="206791"/>
                  </a:lnTo>
                  <a:lnTo>
                    <a:pt x="777600" y="203552"/>
                  </a:lnTo>
                  <a:lnTo>
                    <a:pt x="768195" y="202540"/>
                  </a:lnTo>
                  <a:lnTo>
                    <a:pt x="764540" y="202540"/>
                  </a:lnTo>
                  <a:lnTo>
                    <a:pt x="761713" y="202456"/>
                  </a:lnTo>
                  <a:lnTo>
                    <a:pt x="760624" y="202299"/>
                  </a:lnTo>
                  <a:lnTo>
                    <a:pt x="761787" y="202016"/>
                  </a:lnTo>
                  <a:lnTo>
                    <a:pt x="766543" y="202016"/>
                  </a:lnTo>
                  <a:lnTo>
                    <a:pt x="769148" y="201775"/>
                  </a:lnTo>
                  <a:lnTo>
                    <a:pt x="777158" y="200456"/>
                  </a:lnTo>
                  <a:lnTo>
                    <a:pt x="785074" y="198907"/>
                  </a:lnTo>
                  <a:lnTo>
                    <a:pt x="785493" y="198644"/>
                  </a:lnTo>
                  <a:lnTo>
                    <a:pt x="792686" y="195503"/>
                  </a:lnTo>
                  <a:lnTo>
                    <a:pt x="792875" y="195388"/>
                  </a:lnTo>
                  <a:lnTo>
                    <a:pt x="1253562" y="195388"/>
                  </a:lnTo>
                  <a:lnTo>
                    <a:pt x="1230740" y="172796"/>
                  </a:lnTo>
                  <a:lnTo>
                    <a:pt x="1195151" y="143113"/>
                  </a:lnTo>
                  <a:lnTo>
                    <a:pt x="1155295" y="115038"/>
                  </a:lnTo>
                  <a:lnTo>
                    <a:pt x="1111307" y="88988"/>
                  </a:lnTo>
                  <a:lnTo>
                    <a:pt x="1063319" y="65377"/>
                  </a:lnTo>
                  <a:lnTo>
                    <a:pt x="1011464" y="44623"/>
                  </a:lnTo>
                  <a:lnTo>
                    <a:pt x="955875" y="27140"/>
                  </a:lnTo>
                  <a:lnTo>
                    <a:pt x="896684" y="13346"/>
                  </a:lnTo>
                  <a:lnTo>
                    <a:pt x="834025" y="3656"/>
                  </a:lnTo>
                  <a:lnTo>
                    <a:pt x="781134" y="0"/>
                  </a:lnTo>
                  <a:close/>
                </a:path>
                <a:path w="1346200" h="690879">
                  <a:moveTo>
                    <a:pt x="1253562" y="195388"/>
                  </a:moveTo>
                  <a:lnTo>
                    <a:pt x="792875" y="195388"/>
                  </a:lnTo>
                  <a:lnTo>
                    <a:pt x="792718" y="195524"/>
                  </a:lnTo>
                  <a:lnTo>
                    <a:pt x="786362" y="198655"/>
                  </a:lnTo>
                  <a:lnTo>
                    <a:pt x="785074" y="198907"/>
                  </a:lnTo>
                  <a:lnTo>
                    <a:pt x="778456" y="203053"/>
                  </a:lnTo>
                  <a:lnTo>
                    <a:pt x="777600" y="203552"/>
                  </a:lnTo>
                  <a:lnTo>
                    <a:pt x="818877" y="212209"/>
                  </a:lnTo>
                  <a:lnTo>
                    <a:pt x="887272" y="235931"/>
                  </a:lnTo>
                  <a:lnTo>
                    <a:pt x="935187" y="256855"/>
                  </a:lnTo>
                  <a:lnTo>
                    <a:pt x="981232" y="280302"/>
                  </a:lnTo>
                  <a:lnTo>
                    <a:pt x="1024271" y="305786"/>
                  </a:lnTo>
                  <a:lnTo>
                    <a:pt x="1063172" y="332823"/>
                  </a:lnTo>
                  <a:lnTo>
                    <a:pt x="1096798" y="360927"/>
                  </a:lnTo>
                  <a:lnTo>
                    <a:pt x="1124016" y="389612"/>
                  </a:lnTo>
                  <a:lnTo>
                    <a:pt x="1143244" y="433058"/>
                  </a:lnTo>
                  <a:lnTo>
                    <a:pt x="1140026" y="447663"/>
                  </a:lnTo>
                  <a:lnTo>
                    <a:pt x="1138927" y="449872"/>
                  </a:lnTo>
                  <a:lnTo>
                    <a:pt x="1136341" y="451862"/>
                  </a:lnTo>
                  <a:lnTo>
                    <a:pt x="1133922" y="453872"/>
                  </a:lnTo>
                  <a:lnTo>
                    <a:pt x="1129629" y="456123"/>
                  </a:lnTo>
                  <a:lnTo>
                    <a:pt x="1126739" y="457726"/>
                  </a:lnTo>
                  <a:lnTo>
                    <a:pt x="1125650" y="458260"/>
                  </a:lnTo>
                  <a:lnTo>
                    <a:pt x="1124163" y="458762"/>
                  </a:lnTo>
                  <a:lnTo>
                    <a:pt x="1114865" y="462521"/>
                  </a:lnTo>
                  <a:lnTo>
                    <a:pt x="1105106" y="465652"/>
                  </a:lnTo>
                  <a:lnTo>
                    <a:pt x="1033531" y="483754"/>
                  </a:lnTo>
                  <a:lnTo>
                    <a:pt x="305655" y="632709"/>
                  </a:lnTo>
                  <a:lnTo>
                    <a:pt x="240359" y="645259"/>
                  </a:lnTo>
                  <a:lnTo>
                    <a:pt x="176464" y="656233"/>
                  </a:lnTo>
                  <a:lnTo>
                    <a:pt x="120508" y="663759"/>
                  </a:lnTo>
                  <a:lnTo>
                    <a:pt x="79025" y="665963"/>
                  </a:lnTo>
                  <a:lnTo>
                    <a:pt x="193405" y="665963"/>
                  </a:lnTo>
                  <a:lnTo>
                    <a:pt x="195950" y="665290"/>
                  </a:lnTo>
                  <a:lnTo>
                    <a:pt x="244587" y="651924"/>
                  </a:lnTo>
                  <a:lnTo>
                    <a:pt x="293844" y="639216"/>
                  </a:lnTo>
                  <a:lnTo>
                    <a:pt x="343690" y="627182"/>
                  </a:lnTo>
                  <a:lnTo>
                    <a:pt x="394097" y="615839"/>
                  </a:lnTo>
                  <a:lnTo>
                    <a:pt x="445036" y="605202"/>
                  </a:lnTo>
                  <a:lnTo>
                    <a:pt x="496477" y="595289"/>
                  </a:lnTo>
                  <a:lnTo>
                    <a:pt x="548390" y="586116"/>
                  </a:lnTo>
                  <a:lnTo>
                    <a:pt x="600748" y="577700"/>
                  </a:lnTo>
                  <a:lnTo>
                    <a:pt x="653519" y="570056"/>
                  </a:lnTo>
                  <a:lnTo>
                    <a:pt x="706675" y="563203"/>
                  </a:lnTo>
                  <a:lnTo>
                    <a:pt x="760187" y="557155"/>
                  </a:lnTo>
                  <a:lnTo>
                    <a:pt x="814025" y="551930"/>
                  </a:lnTo>
                  <a:lnTo>
                    <a:pt x="913119" y="544284"/>
                  </a:lnTo>
                  <a:lnTo>
                    <a:pt x="1102908" y="534362"/>
                  </a:lnTo>
                  <a:lnTo>
                    <a:pt x="1148089" y="530896"/>
                  </a:lnTo>
                  <a:lnTo>
                    <a:pt x="1164088" y="529127"/>
                  </a:lnTo>
                  <a:lnTo>
                    <a:pt x="1181104" y="526519"/>
                  </a:lnTo>
                  <a:lnTo>
                    <a:pt x="1183973" y="526038"/>
                  </a:lnTo>
                  <a:lnTo>
                    <a:pt x="1186758" y="525661"/>
                  </a:lnTo>
                  <a:lnTo>
                    <a:pt x="1235508" y="512915"/>
                  </a:lnTo>
                  <a:lnTo>
                    <a:pt x="1273194" y="495522"/>
                  </a:lnTo>
                  <a:lnTo>
                    <a:pt x="1324335" y="449317"/>
                  </a:lnTo>
                  <a:lnTo>
                    <a:pt x="1341586" y="411401"/>
                  </a:lnTo>
                  <a:lnTo>
                    <a:pt x="1346059" y="373715"/>
                  </a:lnTo>
                  <a:lnTo>
                    <a:pt x="1340532" y="336323"/>
                  </a:lnTo>
                  <a:lnTo>
                    <a:pt x="1327780" y="299291"/>
                  </a:lnTo>
                  <a:lnTo>
                    <a:pt x="1310583" y="267334"/>
                  </a:lnTo>
                  <a:lnTo>
                    <a:pt x="1288589" y="235323"/>
                  </a:lnTo>
                  <a:lnTo>
                    <a:pt x="1261930" y="203671"/>
                  </a:lnTo>
                  <a:lnTo>
                    <a:pt x="1253562" y="195388"/>
                  </a:lnTo>
                  <a:close/>
                </a:path>
                <a:path w="1346200" h="690879">
                  <a:moveTo>
                    <a:pt x="785074" y="198907"/>
                  </a:moveTo>
                  <a:lnTo>
                    <a:pt x="777158" y="200456"/>
                  </a:lnTo>
                  <a:lnTo>
                    <a:pt x="769148" y="201775"/>
                  </a:lnTo>
                  <a:lnTo>
                    <a:pt x="764844" y="202173"/>
                  </a:lnTo>
                  <a:lnTo>
                    <a:pt x="765472" y="202246"/>
                  </a:lnTo>
                  <a:lnTo>
                    <a:pt x="777600" y="203552"/>
                  </a:lnTo>
                  <a:lnTo>
                    <a:pt x="778456" y="203053"/>
                  </a:lnTo>
                  <a:lnTo>
                    <a:pt x="785074" y="198907"/>
                  </a:lnTo>
                  <a:close/>
                </a:path>
                <a:path w="1346200" h="690879">
                  <a:moveTo>
                    <a:pt x="764817" y="202205"/>
                  </a:moveTo>
                  <a:lnTo>
                    <a:pt x="764540" y="202540"/>
                  </a:lnTo>
                  <a:lnTo>
                    <a:pt x="768195" y="202540"/>
                  </a:lnTo>
                  <a:lnTo>
                    <a:pt x="765472" y="202246"/>
                  </a:lnTo>
                  <a:lnTo>
                    <a:pt x="764817" y="202205"/>
                  </a:lnTo>
                  <a:close/>
                </a:path>
                <a:path w="1346200" h="690879">
                  <a:moveTo>
                    <a:pt x="766543" y="202016"/>
                  </a:moveTo>
                  <a:lnTo>
                    <a:pt x="761787" y="202016"/>
                  </a:lnTo>
                  <a:lnTo>
                    <a:pt x="764817" y="202205"/>
                  </a:lnTo>
                  <a:lnTo>
                    <a:pt x="766543" y="202016"/>
                  </a:lnTo>
                  <a:close/>
                </a:path>
              </a:pathLst>
            </a:custGeom>
            <a:solidFill>
              <a:srgbClr val="026D81"/>
            </a:solid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261735" cy="11308715"/>
          </a:xfrm>
          <a:custGeom>
            <a:avLst/>
            <a:gdLst/>
            <a:ahLst/>
            <a:cxnLst/>
            <a:rect l="l" t="t" r="r" b="b"/>
            <a:pathLst>
              <a:path w="6261735" h="11308715">
                <a:moveTo>
                  <a:pt x="6261589" y="0"/>
                </a:moveTo>
                <a:lnTo>
                  <a:pt x="0" y="0"/>
                </a:lnTo>
                <a:lnTo>
                  <a:pt x="0" y="11308556"/>
                </a:lnTo>
                <a:lnTo>
                  <a:pt x="6261589" y="11308556"/>
                </a:lnTo>
                <a:lnTo>
                  <a:pt x="6261589" y="0"/>
                </a:lnTo>
                <a:close/>
              </a:path>
            </a:pathLst>
          </a:custGeom>
          <a:solidFill>
            <a:srgbClr val="A1AD92"/>
          </a:solidFill>
        </p:spPr>
        <p:txBody>
          <a:bodyPr wrap="square" lIns="0" tIns="0" rIns="0" bIns="0" rtlCol="0"/>
          <a:lstStyle/>
          <a:p>
            <a:endParaRPr/>
          </a:p>
        </p:txBody>
      </p:sp>
      <p:sp>
        <p:nvSpPr>
          <p:cNvPr id="3" name="object 3"/>
          <p:cNvSpPr/>
          <p:nvPr/>
        </p:nvSpPr>
        <p:spPr>
          <a:xfrm>
            <a:off x="13601679" y="652535"/>
            <a:ext cx="5811520" cy="4021454"/>
          </a:xfrm>
          <a:custGeom>
            <a:avLst/>
            <a:gdLst/>
            <a:ahLst/>
            <a:cxnLst/>
            <a:rect l="l" t="t" r="r" b="b"/>
            <a:pathLst>
              <a:path w="5811519" h="4021454">
                <a:moveTo>
                  <a:pt x="5811341" y="0"/>
                </a:moveTo>
                <a:lnTo>
                  <a:pt x="0" y="0"/>
                </a:lnTo>
                <a:lnTo>
                  <a:pt x="0" y="4021270"/>
                </a:lnTo>
                <a:lnTo>
                  <a:pt x="5811341" y="4021270"/>
                </a:lnTo>
                <a:lnTo>
                  <a:pt x="5811341" y="0"/>
                </a:lnTo>
                <a:close/>
              </a:path>
            </a:pathLst>
          </a:custGeom>
          <a:solidFill>
            <a:srgbClr val="EFF1EC"/>
          </a:solidFill>
        </p:spPr>
        <p:txBody>
          <a:bodyPr wrap="square" lIns="0" tIns="0" rIns="0" bIns="0" rtlCol="0"/>
          <a:lstStyle/>
          <a:p>
            <a:endParaRPr/>
          </a:p>
        </p:txBody>
      </p:sp>
      <p:sp>
        <p:nvSpPr>
          <p:cNvPr id="4" name="object 4"/>
          <p:cNvSpPr/>
          <p:nvPr/>
        </p:nvSpPr>
        <p:spPr>
          <a:xfrm>
            <a:off x="6915873" y="652535"/>
            <a:ext cx="5811520" cy="2760980"/>
          </a:xfrm>
          <a:custGeom>
            <a:avLst/>
            <a:gdLst/>
            <a:ahLst/>
            <a:cxnLst/>
            <a:rect l="l" t="t" r="r" b="b"/>
            <a:pathLst>
              <a:path w="5811520" h="2760979">
                <a:moveTo>
                  <a:pt x="5811341" y="0"/>
                </a:moveTo>
                <a:lnTo>
                  <a:pt x="0" y="0"/>
                </a:lnTo>
                <a:lnTo>
                  <a:pt x="0" y="2760973"/>
                </a:lnTo>
                <a:lnTo>
                  <a:pt x="5811341" y="2760973"/>
                </a:lnTo>
                <a:lnTo>
                  <a:pt x="5811341" y="0"/>
                </a:lnTo>
                <a:close/>
              </a:path>
            </a:pathLst>
          </a:custGeom>
          <a:solidFill>
            <a:srgbClr val="EFF1EC"/>
          </a:solidFill>
        </p:spPr>
        <p:txBody>
          <a:bodyPr wrap="square" lIns="0" tIns="0" rIns="0" bIns="0" rtlCol="0"/>
          <a:lstStyle/>
          <a:p>
            <a:endParaRPr/>
          </a:p>
        </p:txBody>
      </p:sp>
      <p:sp>
        <p:nvSpPr>
          <p:cNvPr id="5" name="object 5"/>
          <p:cNvSpPr txBox="1"/>
          <p:nvPr/>
        </p:nvSpPr>
        <p:spPr>
          <a:xfrm>
            <a:off x="14164583" y="942700"/>
            <a:ext cx="4864100" cy="1219200"/>
          </a:xfrm>
          <a:prstGeom prst="rect">
            <a:avLst/>
          </a:prstGeom>
        </p:spPr>
        <p:txBody>
          <a:bodyPr vert="horz" wrap="square" lIns="0" tIns="39370" rIns="0" bIns="0" rtlCol="0">
            <a:spAutoFit/>
          </a:bodyPr>
          <a:lstStyle/>
          <a:p>
            <a:pPr marL="12700" marR="5080" algn="just">
              <a:lnSpc>
                <a:spcPts val="2310"/>
              </a:lnSpc>
              <a:spcBef>
                <a:spcPts val="310"/>
              </a:spcBef>
            </a:pPr>
            <a:r>
              <a:rPr sz="2050" b="0" spc="-20" dirty="0">
                <a:solidFill>
                  <a:srgbClr val="273347"/>
                </a:solidFill>
                <a:latin typeface="Calibri Light"/>
                <a:cs typeface="Calibri Light"/>
              </a:rPr>
              <a:t>Mine</a:t>
            </a:r>
            <a:r>
              <a:rPr sz="2050" b="0" spc="-70" dirty="0">
                <a:solidFill>
                  <a:srgbClr val="273347"/>
                </a:solidFill>
                <a:latin typeface="Calibri Light"/>
                <a:cs typeface="Calibri Light"/>
              </a:rPr>
              <a:t> </a:t>
            </a:r>
            <a:r>
              <a:rPr sz="2050" b="0" spc="-20" dirty="0">
                <a:solidFill>
                  <a:srgbClr val="273347"/>
                </a:solidFill>
                <a:latin typeface="Calibri Light"/>
                <a:cs typeface="Calibri Light"/>
              </a:rPr>
              <a:t>forældre</a:t>
            </a:r>
            <a:r>
              <a:rPr sz="2050" b="0" spc="-70" dirty="0">
                <a:solidFill>
                  <a:srgbClr val="273347"/>
                </a:solidFill>
                <a:latin typeface="Calibri Light"/>
                <a:cs typeface="Calibri Light"/>
              </a:rPr>
              <a:t> </a:t>
            </a:r>
            <a:r>
              <a:rPr sz="2050" b="0" spc="-10" dirty="0">
                <a:solidFill>
                  <a:srgbClr val="273347"/>
                </a:solidFill>
                <a:latin typeface="Calibri Light"/>
                <a:cs typeface="Calibri Light"/>
              </a:rPr>
              <a:t>de</a:t>
            </a:r>
            <a:r>
              <a:rPr sz="2050" b="0" spc="-70" dirty="0">
                <a:solidFill>
                  <a:srgbClr val="273347"/>
                </a:solidFill>
                <a:latin typeface="Calibri Light"/>
                <a:cs typeface="Calibri Light"/>
              </a:rPr>
              <a:t> </a:t>
            </a:r>
            <a:r>
              <a:rPr sz="2050" b="0" spc="-30" dirty="0">
                <a:solidFill>
                  <a:srgbClr val="273347"/>
                </a:solidFill>
                <a:latin typeface="Calibri Light"/>
                <a:cs typeface="Calibri Light"/>
              </a:rPr>
              <a:t>støtter</a:t>
            </a:r>
            <a:r>
              <a:rPr sz="2050" b="0" spc="-70" dirty="0">
                <a:solidFill>
                  <a:srgbClr val="273347"/>
                </a:solidFill>
                <a:latin typeface="Calibri Light"/>
                <a:cs typeface="Calibri Light"/>
              </a:rPr>
              <a:t> </a:t>
            </a:r>
            <a:r>
              <a:rPr sz="2050" b="0" spc="-15" dirty="0">
                <a:solidFill>
                  <a:srgbClr val="273347"/>
                </a:solidFill>
                <a:latin typeface="Calibri Light"/>
                <a:cs typeface="Calibri Light"/>
              </a:rPr>
              <a:t>mig</a:t>
            </a:r>
            <a:r>
              <a:rPr sz="2050" b="0" spc="-70" dirty="0">
                <a:solidFill>
                  <a:srgbClr val="273347"/>
                </a:solidFill>
                <a:latin typeface="Calibri Light"/>
                <a:cs typeface="Calibri Light"/>
              </a:rPr>
              <a:t> </a:t>
            </a:r>
            <a:r>
              <a:rPr sz="2050" b="0" spc="-20" dirty="0">
                <a:solidFill>
                  <a:srgbClr val="273347"/>
                </a:solidFill>
                <a:latin typeface="Calibri Light"/>
                <a:cs typeface="Calibri Light"/>
              </a:rPr>
              <a:t>da.</a:t>
            </a:r>
            <a:r>
              <a:rPr sz="2050" b="0" spc="-65" dirty="0">
                <a:solidFill>
                  <a:srgbClr val="273347"/>
                </a:solidFill>
                <a:latin typeface="Calibri Light"/>
                <a:cs typeface="Calibri Light"/>
              </a:rPr>
              <a:t> </a:t>
            </a:r>
            <a:r>
              <a:rPr sz="2050" b="0" dirty="0">
                <a:solidFill>
                  <a:srgbClr val="273347"/>
                </a:solidFill>
                <a:latin typeface="Calibri Light"/>
                <a:cs typeface="Calibri Light"/>
              </a:rPr>
              <a:t>De</a:t>
            </a:r>
            <a:r>
              <a:rPr sz="2050" b="0" spc="-70" dirty="0">
                <a:solidFill>
                  <a:srgbClr val="273347"/>
                </a:solidFill>
                <a:latin typeface="Calibri Light"/>
                <a:cs typeface="Calibri Light"/>
              </a:rPr>
              <a:t> </a:t>
            </a:r>
            <a:r>
              <a:rPr sz="2050" b="0" spc="-15" dirty="0">
                <a:solidFill>
                  <a:srgbClr val="273347"/>
                </a:solidFill>
                <a:latin typeface="Calibri Light"/>
                <a:cs typeface="Calibri Light"/>
              </a:rPr>
              <a:t>vil</a:t>
            </a:r>
            <a:r>
              <a:rPr sz="2050" b="0" spc="-70" dirty="0">
                <a:solidFill>
                  <a:srgbClr val="273347"/>
                </a:solidFill>
                <a:latin typeface="Calibri Light"/>
                <a:cs typeface="Calibri Light"/>
              </a:rPr>
              <a:t> </a:t>
            </a:r>
            <a:r>
              <a:rPr sz="2050" b="0" spc="-10" dirty="0">
                <a:solidFill>
                  <a:srgbClr val="273347"/>
                </a:solidFill>
                <a:latin typeface="Calibri Light"/>
                <a:cs typeface="Calibri Light"/>
              </a:rPr>
              <a:t>jo</a:t>
            </a:r>
            <a:r>
              <a:rPr sz="2050" b="0" spc="-70" dirty="0">
                <a:solidFill>
                  <a:srgbClr val="273347"/>
                </a:solidFill>
                <a:latin typeface="Calibri Light"/>
                <a:cs typeface="Calibri Light"/>
              </a:rPr>
              <a:t> </a:t>
            </a:r>
            <a:r>
              <a:rPr sz="2050" b="0" spc="-20" dirty="0">
                <a:solidFill>
                  <a:srgbClr val="273347"/>
                </a:solidFill>
                <a:latin typeface="Calibri Light"/>
                <a:cs typeface="Calibri Light"/>
              </a:rPr>
              <a:t>gerne </a:t>
            </a:r>
            <a:r>
              <a:rPr sz="2050" b="0" spc="-450" dirty="0">
                <a:solidFill>
                  <a:srgbClr val="273347"/>
                </a:solidFill>
                <a:latin typeface="Calibri Light"/>
                <a:cs typeface="Calibri Light"/>
              </a:rPr>
              <a:t> </a:t>
            </a:r>
            <a:r>
              <a:rPr sz="2050" b="0" spc="-35" dirty="0">
                <a:solidFill>
                  <a:srgbClr val="273347"/>
                </a:solidFill>
                <a:latin typeface="Calibri Light"/>
                <a:cs typeface="Calibri Light"/>
              </a:rPr>
              <a:t>have, </a:t>
            </a:r>
            <a:r>
              <a:rPr sz="2050" b="0" spc="-15" dirty="0">
                <a:solidFill>
                  <a:srgbClr val="273347"/>
                </a:solidFill>
                <a:latin typeface="Calibri Light"/>
                <a:cs typeface="Calibri Light"/>
              </a:rPr>
              <a:t>at jeg </a:t>
            </a:r>
            <a:r>
              <a:rPr sz="2050" b="0" spc="-20" dirty="0">
                <a:solidFill>
                  <a:srgbClr val="273347"/>
                </a:solidFill>
                <a:latin typeface="Calibri Light"/>
                <a:cs typeface="Calibri Light"/>
              </a:rPr>
              <a:t>træffer </a:t>
            </a:r>
            <a:r>
              <a:rPr sz="2050" b="0" spc="-10" dirty="0">
                <a:solidFill>
                  <a:srgbClr val="273347"/>
                </a:solidFill>
                <a:latin typeface="Calibri Light"/>
                <a:cs typeface="Calibri Light"/>
              </a:rPr>
              <a:t>et </a:t>
            </a:r>
            <a:r>
              <a:rPr sz="2050" b="0" spc="-15" dirty="0">
                <a:solidFill>
                  <a:srgbClr val="273347"/>
                </a:solidFill>
                <a:latin typeface="Calibri Light"/>
                <a:cs typeface="Calibri Light"/>
              </a:rPr>
              <a:t>valg </a:t>
            </a:r>
            <a:r>
              <a:rPr sz="2050" b="0" spc="-5" dirty="0">
                <a:solidFill>
                  <a:srgbClr val="273347"/>
                </a:solidFill>
                <a:latin typeface="Calibri Light"/>
                <a:cs typeface="Calibri Light"/>
              </a:rPr>
              <a:t>hurtigst </a:t>
            </a:r>
            <a:r>
              <a:rPr sz="2050" b="0" spc="-15" dirty="0">
                <a:solidFill>
                  <a:srgbClr val="273347"/>
                </a:solidFill>
                <a:latin typeface="Calibri Light"/>
                <a:cs typeface="Calibri Light"/>
              </a:rPr>
              <a:t>muligt. </a:t>
            </a:r>
            <a:r>
              <a:rPr sz="2050" b="0" dirty="0">
                <a:solidFill>
                  <a:srgbClr val="273347"/>
                </a:solidFill>
                <a:latin typeface="Calibri Light"/>
                <a:cs typeface="Calibri Light"/>
              </a:rPr>
              <a:t>De </a:t>
            </a:r>
            <a:r>
              <a:rPr sz="2050" b="0" spc="5" dirty="0">
                <a:solidFill>
                  <a:srgbClr val="273347"/>
                </a:solidFill>
                <a:latin typeface="Calibri Light"/>
                <a:cs typeface="Calibri Light"/>
              </a:rPr>
              <a:t> </a:t>
            </a:r>
            <a:r>
              <a:rPr sz="2050" b="0" spc="-25" dirty="0">
                <a:solidFill>
                  <a:srgbClr val="273347"/>
                </a:solidFill>
                <a:latin typeface="Calibri Light"/>
                <a:cs typeface="Calibri Light"/>
              </a:rPr>
              <a:t>siger</a:t>
            </a:r>
            <a:r>
              <a:rPr sz="2050" b="0" spc="-114" dirty="0">
                <a:solidFill>
                  <a:srgbClr val="273347"/>
                </a:solidFill>
                <a:latin typeface="Calibri Light"/>
                <a:cs typeface="Calibri Light"/>
              </a:rPr>
              <a:t> </a:t>
            </a:r>
            <a:r>
              <a:rPr sz="2050" b="0" spc="-35" dirty="0">
                <a:solidFill>
                  <a:srgbClr val="273347"/>
                </a:solidFill>
                <a:latin typeface="Calibri Light"/>
                <a:cs typeface="Calibri Light"/>
              </a:rPr>
              <a:t>måske,</a:t>
            </a:r>
            <a:r>
              <a:rPr sz="2050" b="0" spc="-114" dirty="0">
                <a:solidFill>
                  <a:srgbClr val="273347"/>
                </a:solidFill>
                <a:latin typeface="Calibri Light"/>
                <a:cs typeface="Calibri Light"/>
              </a:rPr>
              <a:t> </a:t>
            </a:r>
            <a:r>
              <a:rPr sz="2050" b="0" spc="-25" dirty="0">
                <a:solidFill>
                  <a:srgbClr val="273347"/>
                </a:solidFill>
                <a:latin typeface="Calibri Light"/>
                <a:cs typeface="Calibri Light"/>
              </a:rPr>
              <a:t>‘jamen</a:t>
            </a:r>
            <a:r>
              <a:rPr sz="2050" b="0" spc="-114"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114" dirty="0">
                <a:solidFill>
                  <a:srgbClr val="273347"/>
                </a:solidFill>
                <a:latin typeface="Calibri Light"/>
                <a:cs typeface="Calibri Light"/>
              </a:rPr>
              <a:t> </a:t>
            </a:r>
            <a:r>
              <a:rPr sz="2050" b="0" spc="-15" dirty="0">
                <a:solidFill>
                  <a:srgbClr val="273347"/>
                </a:solidFill>
                <a:latin typeface="Calibri Light"/>
                <a:cs typeface="Calibri Light"/>
              </a:rPr>
              <a:t>her</a:t>
            </a:r>
            <a:r>
              <a:rPr sz="2050" b="0" spc="-114"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114" dirty="0">
                <a:solidFill>
                  <a:srgbClr val="273347"/>
                </a:solidFill>
                <a:latin typeface="Calibri Light"/>
                <a:cs typeface="Calibri Light"/>
              </a:rPr>
              <a:t> </a:t>
            </a:r>
            <a:r>
              <a:rPr sz="2050" b="0" spc="-15" dirty="0">
                <a:solidFill>
                  <a:srgbClr val="273347"/>
                </a:solidFill>
                <a:latin typeface="Calibri Light"/>
                <a:cs typeface="Calibri Light"/>
              </a:rPr>
              <a:t>du</a:t>
            </a:r>
            <a:r>
              <a:rPr sz="2050" b="0" spc="-114" dirty="0">
                <a:solidFill>
                  <a:srgbClr val="273347"/>
                </a:solidFill>
                <a:latin typeface="Calibri Light"/>
                <a:cs typeface="Calibri Light"/>
              </a:rPr>
              <a:t> </a:t>
            </a:r>
            <a:r>
              <a:rPr sz="2050" b="0" spc="-15" dirty="0">
                <a:solidFill>
                  <a:srgbClr val="273347"/>
                </a:solidFill>
                <a:latin typeface="Calibri Light"/>
                <a:cs typeface="Calibri Light"/>
              </a:rPr>
              <a:t>god</a:t>
            </a:r>
            <a:r>
              <a:rPr sz="2050" b="0" spc="-114" dirty="0">
                <a:solidFill>
                  <a:srgbClr val="273347"/>
                </a:solidFill>
                <a:latin typeface="Calibri Light"/>
                <a:cs typeface="Calibri Light"/>
              </a:rPr>
              <a:t> </a:t>
            </a:r>
            <a:r>
              <a:rPr sz="2050" b="0" spc="-45" dirty="0">
                <a:solidFill>
                  <a:srgbClr val="273347"/>
                </a:solidFill>
                <a:latin typeface="Calibri Light"/>
                <a:cs typeface="Calibri Light"/>
              </a:rPr>
              <a:t>til’.</a:t>
            </a:r>
            <a:r>
              <a:rPr sz="2050" b="0" spc="-114" dirty="0">
                <a:solidFill>
                  <a:srgbClr val="273347"/>
                </a:solidFill>
                <a:latin typeface="Calibri Light"/>
                <a:cs typeface="Calibri Light"/>
              </a:rPr>
              <a:t> </a:t>
            </a:r>
            <a:r>
              <a:rPr sz="2050" b="0" spc="-30" dirty="0">
                <a:solidFill>
                  <a:srgbClr val="273347"/>
                </a:solidFill>
                <a:latin typeface="Calibri Light"/>
                <a:cs typeface="Calibri Light"/>
              </a:rPr>
              <a:t>Måske </a:t>
            </a:r>
            <a:r>
              <a:rPr sz="2050" b="0" spc="-450" dirty="0">
                <a:solidFill>
                  <a:srgbClr val="273347"/>
                </a:solidFill>
                <a:latin typeface="Calibri Light"/>
                <a:cs typeface="Calibri Light"/>
              </a:rPr>
              <a:t> </a:t>
            </a:r>
            <a:r>
              <a:rPr sz="2050" b="0" spc="-20" dirty="0">
                <a:solidFill>
                  <a:srgbClr val="273347"/>
                </a:solidFill>
                <a:latin typeface="Calibri Light"/>
                <a:cs typeface="Calibri Light"/>
              </a:rPr>
              <a:t>skal</a:t>
            </a:r>
            <a:r>
              <a:rPr sz="2050" b="0" spc="-5" dirty="0">
                <a:solidFill>
                  <a:srgbClr val="273347"/>
                </a:solidFill>
                <a:latin typeface="Calibri Light"/>
                <a:cs typeface="Calibri Light"/>
              </a:rPr>
              <a:t> </a:t>
            </a:r>
            <a:r>
              <a:rPr sz="2050" b="0" spc="-15" dirty="0">
                <a:solidFill>
                  <a:srgbClr val="273347"/>
                </a:solidFill>
                <a:latin typeface="Calibri Light"/>
                <a:cs typeface="Calibri Light"/>
              </a:rPr>
              <a:t>du</a:t>
            </a:r>
            <a:r>
              <a:rPr sz="2050" b="0" dirty="0">
                <a:solidFill>
                  <a:srgbClr val="273347"/>
                </a:solidFill>
                <a:latin typeface="Calibri Light"/>
                <a:cs typeface="Calibri Light"/>
              </a:rPr>
              <a:t> </a:t>
            </a:r>
            <a:r>
              <a:rPr sz="2050" b="0" spc="-15" dirty="0">
                <a:solidFill>
                  <a:srgbClr val="273347"/>
                </a:solidFill>
                <a:latin typeface="Calibri Light"/>
                <a:cs typeface="Calibri Light"/>
              </a:rPr>
              <a:t>være</a:t>
            </a:r>
            <a:r>
              <a:rPr sz="2050" b="0" dirty="0">
                <a:solidFill>
                  <a:srgbClr val="273347"/>
                </a:solidFill>
                <a:latin typeface="Calibri Light"/>
                <a:cs typeface="Calibri Light"/>
              </a:rPr>
              <a:t> </a:t>
            </a:r>
            <a:r>
              <a:rPr sz="2050" b="0" spc="-20" dirty="0">
                <a:solidFill>
                  <a:srgbClr val="273347"/>
                </a:solidFill>
                <a:latin typeface="Calibri Light"/>
                <a:cs typeface="Calibri Light"/>
              </a:rPr>
              <a:t>noget</a:t>
            </a:r>
            <a:r>
              <a:rPr sz="2050" b="0" dirty="0">
                <a:solidFill>
                  <a:srgbClr val="273347"/>
                </a:solidFill>
                <a:latin typeface="Calibri Light"/>
                <a:cs typeface="Calibri Light"/>
              </a:rPr>
              <a:t> </a:t>
            </a:r>
            <a:r>
              <a:rPr sz="2050" b="0" spc="-20" dirty="0">
                <a:solidFill>
                  <a:srgbClr val="273347"/>
                </a:solidFill>
                <a:latin typeface="Calibri Light"/>
                <a:cs typeface="Calibri Light"/>
              </a:rPr>
              <a:t>inden</a:t>
            </a:r>
            <a:r>
              <a:rPr sz="2050" b="0" dirty="0">
                <a:solidFill>
                  <a:srgbClr val="273347"/>
                </a:solidFill>
                <a:latin typeface="Calibri Light"/>
                <a:cs typeface="Calibri Light"/>
              </a:rPr>
              <a:t> </a:t>
            </a:r>
            <a:r>
              <a:rPr sz="2050" b="0" spc="-15" dirty="0">
                <a:solidFill>
                  <a:srgbClr val="273347"/>
                </a:solidFill>
                <a:latin typeface="Calibri Light"/>
                <a:cs typeface="Calibri Light"/>
              </a:rPr>
              <a:t>for</a:t>
            </a:r>
            <a:r>
              <a:rPr sz="2050" b="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dirty="0">
                <a:solidFill>
                  <a:srgbClr val="273347"/>
                </a:solidFill>
                <a:latin typeface="Calibri Light"/>
                <a:cs typeface="Calibri Light"/>
              </a:rPr>
              <a:t> </a:t>
            </a:r>
            <a:r>
              <a:rPr sz="2050" b="0" spc="-55" dirty="0">
                <a:solidFill>
                  <a:srgbClr val="273347"/>
                </a:solidFill>
                <a:latin typeface="Calibri Light"/>
                <a:cs typeface="Calibri Light"/>
              </a:rPr>
              <a:t>her.</a:t>
            </a:r>
            <a:endParaRPr sz="2050">
              <a:latin typeface="Calibri Light"/>
              <a:cs typeface="Calibri Light"/>
            </a:endParaRPr>
          </a:p>
        </p:txBody>
      </p:sp>
      <p:sp>
        <p:nvSpPr>
          <p:cNvPr id="6" name="object 6"/>
          <p:cNvSpPr txBox="1"/>
          <p:nvPr/>
        </p:nvSpPr>
        <p:spPr>
          <a:xfrm>
            <a:off x="14164583" y="2408624"/>
            <a:ext cx="4864100" cy="1512570"/>
          </a:xfrm>
          <a:prstGeom prst="rect">
            <a:avLst/>
          </a:prstGeom>
        </p:spPr>
        <p:txBody>
          <a:bodyPr vert="horz" wrap="square" lIns="0" tIns="39370" rIns="0" bIns="0" rtlCol="0">
            <a:spAutoFit/>
          </a:bodyPr>
          <a:lstStyle/>
          <a:p>
            <a:pPr marL="12700" marR="5080" algn="just">
              <a:lnSpc>
                <a:spcPts val="2310"/>
              </a:lnSpc>
              <a:spcBef>
                <a:spcPts val="310"/>
              </a:spcBef>
            </a:pPr>
            <a:r>
              <a:rPr sz="2050" b="0" spc="-5" dirty="0">
                <a:solidFill>
                  <a:srgbClr val="273347"/>
                </a:solidFill>
                <a:latin typeface="Calibri Light"/>
                <a:cs typeface="Calibri Light"/>
              </a:rPr>
              <a:t>Altså </a:t>
            </a:r>
            <a:r>
              <a:rPr sz="2050" b="0" spc="-15" dirty="0">
                <a:solidFill>
                  <a:srgbClr val="273347"/>
                </a:solidFill>
                <a:latin typeface="Calibri Light"/>
                <a:cs typeface="Calibri Light"/>
              </a:rPr>
              <a:t>jeg er for eksempel </a:t>
            </a:r>
            <a:r>
              <a:rPr sz="2050" b="0" spc="-20" dirty="0">
                <a:solidFill>
                  <a:srgbClr val="273347"/>
                </a:solidFill>
                <a:latin typeface="Calibri Light"/>
                <a:cs typeface="Calibri Light"/>
              </a:rPr>
              <a:t>meget </a:t>
            </a:r>
            <a:r>
              <a:rPr sz="2050" b="0" spc="-25" dirty="0">
                <a:solidFill>
                  <a:srgbClr val="273347"/>
                </a:solidFill>
                <a:latin typeface="Calibri Light"/>
                <a:cs typeface="Calibri Light"/>
              </a:rPr>
              <a:t>regelret. </a:t>
            </a:r>
            <a:r>
              <a:rPr sz="2050" b="0" spc="-15" dirty="0">
                <a:solidFill>
                  <a:srgbClr val="273347"/>
                </a:solidFill>
                <a:latin typeface="Calibri Light"/>
                <a:cs typeface="Calibri Light"/>
              </a:rPr>
              <a:t>Jeg </a:t>
            </a:r>
            <a:r>
              <a:rPr sz="2050" b="0" spc="-10" dirty="0">
                <a:solidFill>
                  <a:srgbClr val="273347"/>
                </a:solidFill>
                <a:latin typeface="Calibri Light"/>
                <a:cs typeface="Calibri Light"/>
              </a:rPr>
              <a:t> </a:t>
            </a:r>
            <a:r>
              <a:rPr sz="2050" b="0" spc="-15" dirty="0">
                <a:solidFill>
                  <a:srgbClr val="273347"/>
                </a:solidFill>
                <a:latin typeface="Calibri Light"/>
                <a:cs typeface="Calibri Light"/>
              </a:rPr>
              <a:t>kan</a:t>
            </a:r>
            <a:r>
              <a:rPr sz="2050" b="0" spc="-50" dirty="0">
                <a:solidFill>
                  <a:srgbClr val="273347"/>
                </a:solidFill>
                <a:latin typeface="Calibri Light"/>
                <a:cs typeface="Calibri Light"/>
              </a:rPr>
              <a:t> </a:t>
            </a:r>
            <a:r>
              <a:rPr sz="2050" b="0" spc="-15" dirty="0">
                <a:solidFill>
                  <a:srgbClr val="273347"/>
                </a:solidFill>
                <a:latin typeface="Calibri Light"/>
                <a:cs typeface="Calibri Light"/>
              </a:rPr>
              <a:t>godt</a:t>
            </a:r>
            <a:r>
              <a:rPr sz="2050" b="0" spc="-50" dirty="0">
                <a:solidFill>
                  <a:srgbClr val="273347"/>
                </a:solidFill>
                <a:latin typeface="Calibri Light"/>
                <a:cs typeface="Calibri Light"/>
              </a:rPr>
              <a:t> </a:t>
            </a:r>
            <a:r>
              <a:rPr sz="2050" b="0" spc="-20" dirty="0">
                <a:solidFill>
                  <a:srgbClr val="273347"/>
                </a:solidFill>
                <a:latin typeface="Calibri Light"/>
                <a:cs typeface="Calibri Light"/>
              </a:rPr>
              <a:t>lide</a:t>
            </a:r>
            <a:r>
              <a:rPr sz="2050" b="0" spc="-50"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50" dirty="0">
                <a:solidFill>
                  <a:srgbClr val="273347"/>
                </a:solidFill>
                <a:latin typeface="Calibri Light"/>
                <a:cs typeface="Calibri Light"/>
              </a:rPr>
              <a:t> </a:t>
            </a:r>
            <a:r>
              <a:rPr sz="2050" b="0" spc="-25" dirty="0">
                <a:solidFill>
                  <a:srgbClr val="273347"/>
                </a:solidFill>
                <a:latin typeface="Calibri Light"/>
                <a:cs typeface="Calibri Light"/>
              </a:rPr>
              <a:t>have</a:t>
            </a:r>
            <a:r>
              <a:rPr sz="2050" b="0" spc="-50" dirty="0">
                <a:solidFill>
                  <a:srgbClr val="273347"/>
                </a:solidFill>
                <a:latin typeface="Calibri Light"/>
                <a:cs typeface="Calibri Light"/>
              </a:rPr>
              <a:t> </a:t>
            </a:r>
            <a:r>
              <a:rPr sz="2050" b="0" spc="-20" dirty="0">
                <a:solidFill>
                  <a:srgbClr val="273347"/>
                </a:solidFill>
                <a:latin typeface="Calibri Light"/>
                <a:cs typeface="Calibri Light"/>
              </a:rPr>
              <a:t>min</a:t>
            </a:r>
            <a:r>
              <a:rPr sz="2050" b="0" spc="-50" dirty="0">
                <a:solidFill>
                  <a:srgbClr val="273347"/>
                </a:solidFill>
                <a:latin typeface="Calibri Light"/>
                <a:cs typeface="Calibri Light"/>
              </a:rPr>
              <a:t> </a:t>
            </a:r>
            <a:r>
              <a:rPr sz="2050" b="0" spc="-15" dirty="0">
                <a:solidFill>
                  <a:srgbClr val="273347"/>
                </a:solidFill>
                <a:latin typeface="Calibri Light"/>
                <a:cs typeface="Calibri Light"/>
              </a:rPr>
              <a:t>dag</a:t>
            </a:r>
            <a:r>
              <a:rPr sz="2050" b="0" spc="-45" dirty="0">
                <a:solidFill>
                  <a:srgbClr val="273347"/>
                </a:solidFill>
                <a:latin typeface="Calibri Light"/>
                <a:cs typeface="Calibri Light"/>
              </a:rPr>
              <a:t> </a:t>
            </a:r>
            <a:r>
              <a:rPr sz="2050" b="0" spc="-20" dirty="0">
                <a:solidFill>
                  <a:srgbClr val="273347"/>
                </a:solidFill>
                <a:latin typeface="Calibri Light"/>
                <a:cs typeface="Calibri Light"/>
              </a:rPr>
              <a:t>planlagt.</a:t>
            </a:r>
            <a:r>
              <a:rPr sz="2050" b="0" spc="-50" dirty="0">
                <a:solidFill>
                  <a:srgbClr val="273347"/>
                </a:solidFill>
                <a:latin typeface="Calibri Light"/>
                <a:cs typeface="Calibri Light"/>
              </a:rPr>
              <a:t> </a:t>
            </a:r>
            <a:r>
              <a:rPr sz="2050" b="0" dirty="0">
                <a:solidFill>
                  <a:srgbClr val="273347"/>
                </a:solidFill>
                <a:latin typeface="Calibri Light"/>
                <a:cs typeface="Calibri Light"/>
              </a:rPr>
              <a:t>Og</a:t>
            </a:r>
            <a:r>
              <a:rPr sz="2050" b="0" spc="-45" dirty="0">
                <a:solidFill>
                  <a:srgbClr val="273347"/>
                </a:solidFill>
                <a:latin typeface="Calibri Light"/>
                <a:cs typeface="Calibri Light"/>
              </a:rPr>
              <a:t> </a:t>
            </a:r>
            <a:r>
              <a:rPr sz="2050" b="0" spc="-15" dirty="0">
                <a:solidFill>
                  <a:srgbClr val="273347"/>
                </a:solidFill>
                <a:latin typeface="Calibri Light"/>
                <a:cs typeface="Calibri Light"/>
              </a:rPr>
              <a:t>hvad </a:t>
            </a:r>
            <a:r>
              <a:rPr sz="2050" b="0" spc="-450" dirty="0">
                <a:solidFill>
                  <a:srgbClr val="273347"/>
                </a:solidFill>
                <a:latin typeface="Calibri Light"/>
                <a:cs typeface="Calibri Light"/>
              </a:rPr>
              <a:t> </a:t>
            </a:r>
            <a:r>
              <a:rPr sz="2050" b="0" spc="-15" dirty="0">
                <a:solidFill>
                  <a:srgbClr val="273347"/>
                </a:solidFill>
                <a:latin typeface="Calibri Light"/>
                <a:cs typeface="Calibri Light"/>
              </a:rPr>
              <a:t>passer</a:t>
            </a:r>
            <a:r>
              <a:rPr sz="2050" b="0" spc="225" dirty="0">
                <a:solidFill>
                  <a:srgbClr val="273347"/>
                </a:solidFill>
                <a:latin typeface="Calibri Light"/>
                <a:cs typeface="Calibri Light"/>
              </a:rPr>
              <a:t> </a:t>
            </a:r>
            <a:r>
              <a:rPr sz="2050" b="0" spc="-5" dirty="0">
                <a:solidFill>
                  <a:srgbClr val="273347"/>
                </a:solidFill>
                <a:latin typeface="Calibri Light"/>
                <a:cs typeface="Calibri Light"/>
              </a:rPr>
              <a:t>så</a:t>
            </a:r>
            <a:r>
              <a:rPr sz="2050" b="0" spc="225" dirty="0">
                <a:solidFill>
                  <a:srgbClr val="273347"/>
                </a:solidFill>
                <a:latin typeface="Calibri Light"/>
                <a:cs typeface="Calibri Light"/>
              </a:rPr>
              <a:t> </a:t>
            </a:r>
            <a:r>
              <a:rPr sz="2050" b="0" spc="-15" dirty="0">
                <a:solidFill>
                  <a:srgbClr val="273347"/>
                </a:solidFill>
                <a:latin typeface="Calibri Light"/>
                <a:cs typeface="Calibri Light"/>
              </a:rPr>
              <a:t>til</a:t>
            </a:r>
            <a:r>
              <a:rPr sz="2050" b="0" spc="229" dirty="0">
                <a:solidFill>
                  <a:srgbClr val="273347"/>
                </a:solidFill>
                <a:latin typeface="Calibri Light"/>
                <a:cs typeface="Calibri Light"/>
              </a:rPr>
              <a:t> </a:t>
            </a:r>
            <a:r>
              <a:rPr sz="2050" b="0" spc="-15" dirty="0">
                <a:solidFill>
                  <a:srgbClr val="273347"/>
                </a:solidFill>
                <a:latin typeface="Calibri Light"/>
                <a:cs typeface="Calibri Light"/>
              </a:rPr>
              <a:t>mig</a:t>
            </a:r>
            <a:r>
              <a:rPr sz="2050" b="0" spc="225" dirty="0">
                <a:solidFill>
                  <a:srgbClr val="273347"/>
                </a:solidFill>
                <a:latin typeface="Calibri Light"/>
                <a:cs typeface="Calibri Light"/>
              </a:rPr>
              <a:t> </a:t>
            </a:r>
            <a:r>
              <a:rPr sz="2050" b="0" spc="-10" dirty="0">
                <a:solidFill>
                  <a:srgbClr val="273347"/>
                </a:solidFill>
                <a:latin typeface="Calibri Light"/>
                <a:cs typeface="Calibri Light"/>
              </a:rPr>
              <a:t>som</a:t>
            </a:r>
            <a:r>
              <a:rPr sz="2050" b="0" spc="229" dirty="0">
                <a:solidFill>
                  <a:srgbClr val="273347"/>
                </a:solidFill>
                <a:latin typeface="Calibri Light"/>
                <a:cs typeface="Calibri Light"/>
              </a:rPr>
              <a:t> </a:t>
            </a:r>
            <a:r>
              <a:rPr sz="2050" b="0" spc="-15" dirty="0">
                <a:solidFill>
                  <a:srgbClr val="273347"/>
                </a:solidFill>
                <a:latin typeface="Calibri Light"/>
                <a:cs typeface="Calibri Light"/>
              </a:rPr>
              <a:t>person.</a:t>
            </a:r>
            <a:r>
              <a:rPr sz="2050" b="0" spc="225" dirty="0">
                <a:solidFill>
                  <a:srgbClr val="273347"/>
                </a:solidFill>
                <a:latin typeface="Calibri Light"/>
                <a:cs typeface="Calibri Light"/>
              </a:rPr>
              <a:t> </a:t>
            </a:r>
            <a:r>
              <a:rPr sz="2050" b="0" spc="-10" dirty="0">
                <a:solidFill>
                  <a:srgbClr val="273347"/>
                </a:solidFill>
                <a:latin typeface="Calibri Light"/>
                <a:cs typeface="Calibri Light"/>
              </a:rPr>
              <a:t>Det</a:t>
            </a:r>
            <a:r>
              <a:rPr sz="2050" b="0" spc="229"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225" dirty="0">
                <a:solidFill>
                  <a:srgbClr val="273347"/>
                </a:solidFill>
                <a:latin typeface="Calibri Light"/>
                <a:cs typeface="Calibri Light"/>
              </a:rPr>
              <a:t> </a:t>
            </a:r>
            <a:r>
              <a:rPr sz="2050" b="0" spc="-25" dirty="0">
                <a:solidFill>
                  <a:srgbClr val="273347"/>
                </a:solidFill>
                <a:latin typeface="Calibri Light"/>
                <a:cs typeface="Calibri Light"/>
              </a:rPr>
              <a:t>ikke</a:t>
            </a:r>
            <a:r>
              <a:rPr sz="2050" b="0" spc="229" dirty="0">
                <a:solidFill>
                  <a:srgbClr val="273347"/>
                </a:solidFill>
                <a:latin typeface="Calibri Light"/>
                <a:cs typeface="Calibri Light"/>
              </a:rPr>
              <a:t> </a:t>
            </a:r>
            <a:r>
              <a:rPr sz="2050" b="0" spc="-45" dirty="0">
                <a:solidFill>
                  <a:srgbClr val="273347"/>
                </a:solidFill>
                <a:latin typeface="Calibri Light"/>
                <a:cs typeface="Calibri Light"/>
              </a:rPr>
              <a:t>for- </a:t>
            </a:r>
            <a:r>
              <a:rPr sz="2050" b="0" spc="-455" dirty="0">
                <a:solidFill>
                  <a:srgbClr val="273347"/>
                </a:solidFill>
                <a:latin typeface="Calibri Light"/>
                <a:cs typeface="Calibri Light"/>
              </a:rPr>
              <a:t> </a:t>
            </a:r>
            <a:r>
              <a:rPr sz="2050" b="0" spc="-25" dirty="0">
                <a:solidFill>
                  <a:srgbClr val="273347"/>
                </a:solidFill>
                <a:latin typeface="Calibri Light"/>
                <a:cs typeface="Calibri Light"/>
              </a:rPr>
              <a:t>di, </a:t>
            </a:r>
            <a:r>
              <a:rPr sz="2050" b="0" spc="-15" dirty="0">
                <a:solidFill>
                  <a:srgbClr val="273347"/>
                </a:solidFill>
                <a:latin typeface="Calibri Light"/>
                <a:cs typeface="Calibri Light"/>
              </a:rPr>
              <a:t>det </a:t>
            </a:r>
            <a:r>
              <a:rPr sz="2050" b="0" spc="-20" dirty="0">
                <a:solidFill>
                  <a:srgbClr val="273347"/>
                </a:solidFill>
                <a:latin typeface="Calibri Light"/>
                <a:cs typeface="Calibri Light"/>
              </a:rPr>
              <a:t>skal </a:t>
            </a:r>
            <a:r>
              <a:rPr sz="2050" b="0" spc="-15" dirty="0">
                <a:solidFill>
                  <a:srgbClr val="273347"/>
                </a:solidFill>
                <a:latin typeface="Calibri Light"/>
                <a:cs typeface="Calibri Light"/>
              </a:rPr>
              <a:t>være </a:t>
            </a:r>
            <a:r>
              <a:rPr sz="2050" b="0" spc="-20" dirty="0">
                <a:solidFill>
                  <a:srgbClr val="273347"/>
                </a:solidFill>
                <a:latin typeface="Calibri Light"/>
                <a:cs typeface="Calibri Light"/>
              </a:rPr>
              <a:t>nemt. </a:t>
            </a:r>
            <a:r>
              <a:rPr sz="2050" b="0" spc="-10" dirty="0">
                <a:solidFill>
                  <a:srgbClr val="273347"/>
                </a:solidFill>
                <a:latin typeface="Calibri Light"/>
                <a:cs typeface="Calibri Light"/>
              </a:rPr>
              <a:t>Det </a:t>
            </a:r>
            <a:r>
              <a:rPr sz="2050" b="0" spc="-15" dirty="0">
                <a:solidFill>
                  <a:srgbClr val="273347"/>
                </a:solidFill>
                <a:latin typeface="Calibri Light"/>
                <a:cs typeface="Calibri Light"/>
              </a:rPr>
              <a:t>er </a:t>
            </a:r>
            <a:r>
              <a:rPr sz="2050" b="0" spc="-30" dirty="0">
                <a:solidFill>
                  <a:srgbClr val="273347"/>
                </a:solidFill>
                <a:latin typeface="Calibri Light"/>
                <a:cs typeface="Calibri Light"/>
              </a:rPr>
              <a:t>federe, </a:t>
            </a:r>
            <a:r>
              <a:rPr sz="2050" b="0" spc="-15" dirty="0">
                <a:solidFill>
                  <a:srgbClr val="273347"/>
                </a:solidFill>
                <a:latin typeface="Calibri Light"/>
                <a:cs typeface="Calibri Light"/>
              </a:rPr>
              <a:t>at det er </a:t>
            </a:r>
            <a:r>
              <a:rPr sz="2050" b="0" spc="-10" dirty="0">
                <a:solidFill>
                  <a:srgbClr val="273347"/>
                </a:solidFill>
                <a:latin typeface="Calibri Light"/>
                <a:cs typeface="Calibri Light"/>
              </a:rPr>
              <a:t> </a:t>
            </a:r>
            <a:r>
              <a:rPr sz="2050" b="0" spc="5" dirty="0">
                <a:solidFill>
                  <a:srgbClr val="273347"/>
                </a:solidFill>
                <a:latin typeface="Calibri Light"/>
                <a:cs typeface="Calibri Light"/>
              </a:rPr>
              <a:t>svært</a:t>
            </a:r>
            <a:r>
              <a:rPr sz="2050" b="0" spc="-5" dirty="0">
                <a:solidFill>
                  <a:srgbClr val="273347"/>
                </a:solidFill>
                <a:latin typeface="Calibri Light"/>
                <a:cs typeface="Calibri Light"/>
              </a:rPr>
              <a:t> </a:t>
            </a:r>
            <a:r>
              <a:rPr sz="2050" b="0" dirty="0">
                <a:solidFill>
                  <a:srgbClr val="273347"/>
                </a:solidFill>
                <a:latin typeface="Calibri Light"/>
                <a:cs typeface="Calibri Light"/>
              </a:rPr>
              <a:t>og </a:t>
            </a:r>
            <a:r>
              <a:rPr sz="2050" b="0" spc="-20" dirty="0">
                <a:solidFill>
                  <a:srgbClr val="273347"/>
                </a:solidFill>
                <a:latin typeface="Calibri Light"/>
                <a:cs typeface="Calibri Light"/>
              </a:rPr>
              <a:t>spændende</a:t>
            </a:r>
            <a:r>
              <a:rPr sz="2050" b="0" dirty="0">
                <a:solidFill>
                  <a:srgbClr val="273347"/>
                </a:solidFill>
                <a:latin typeface="Calibri Light"/>
                <a:cs typeface="Calibri Light"/>
              </a:rPr>
              <a:t> </a:t>
            </a:r>
            <a:r>
              <a:rPr sz="2050" b="0" spc="-15" dirty="0">
                <a:solidFill>
                  <a:srgbClr val="273347"/>
                </a:solidFill>
                <a:latin typeface="Calibri Light"/>
                <a:cs typeface="Calibri Light"/>
              </a:rPr>
              <a:t>end</a:t>
            </a:r>
            <a:r>
              <a:rPr sz="2050" b="0" spc="-5" dirty="0">
                <a:solidFill>
                  <a:srgbClr val="273347"/>
                </a:solidFill>
                <a:latin typeface="Calibri Light"/>
                <a:cs typeface="Calibri Light"/>
              </a:rPr>
              <a:t> </a:t>
            </a:r>
            <a:r>
              <a:rPr sz="2050" b="0" spc="-20" dirty="0">
                <a:solidFill>
                  <a:srgbClr val="273347"/>
                </a:solidFill>
                <a:latin typeface="Calibri Light"/>
                <a:cs typeface="Calibri Light"/>
              </a:rPr>
              <a:t>nemt</a:t>
            </a:r>
            <a:r>
              <a:rPr sz="2050" b="0" dirty="0">
                <a:solidFill>
                  <a:srgbClr val="273347"/>
                </a:solidFill>
                <a:latin typeface="Calibri Light"/>
                <a:cs typeface="Calibri Light"/>
              </a:rPr>
              <a:t> og </a:t>
            </a:r>
            <a:r>
              <a:rPr sz="2050" b="0" spc="-20" dirty="0">
                <a:solidFill>
                  <a:srgbClr val="273347"/>
                </a:solidFill>
                <a:latin typeface="Calibri Light"/>
                <a:cs typeface="Calibri Light"/>
              </a:rPr>
              <a:t>kedeligt.</a:t>
            </a:r>
            <a:endParaRPr sz="2050">
              <a:latin typeface="Calibri Light"/>
              <a:cs typeface="Calibri Light"/>
            </a:endParaRPr>
          </a:p>
        </p:txBody>
      </p:sp>
      <p:sp>
        <p:nvSpPr>
          <p:cNvPr id="7" name="object 7"/>
          <p:cNvSpPr txBox="1"/>
          <p:nvPr/>
        </p:nvSpPr>
        <p:spPr>
          <a:xfrm>
            <a:off x="7500126" y="1155521"/>
            <a:ext cx="4863465" cy="339725"/>
          </a:xfrm>
          <a:prstGeom prst="rect">
            <a:avLst/>
          </a:prstGeom>
        </p:spPr>
        <p:txBody>
          <a:bodyPr vert="horz" wrap="square" lIns="0" tIns="13970" rIns="0" bIns="0" rtlCol="0">
            <a:spAutoFit/>
          </a:bodyPr>
          <a:lstStyle/>
          <a:p>
            <a:pPr marL="12700">
              <a:lnSpc>
                <a:spcPct val="100000"/>
              </a:lnSpc>
              <a:spcBef>
                <a:spcPts val="110"/>
              </a:spcBef>
            </a:pPr>
            <a:r>
              <a:rPr sz="2050" b="0" spc="-15" dirty="0">
                <a:solidFill>
                  <a:srgbClr val="273347"/>
                </a:solidFill>
                <a:latin typeface="Calibri Light"/>
                <a:cs typeface="Calibri Light"/>
              </a:rPr>
              <a:t>Jeg</a:t>
            </a:r>
            <a:r>
              <a:rPr sz="2050" b="0" dirty="0">
                <a:solidFill>
                  <a:srgbClr val="273347"/>
                </a:solidFill>
                <a:latin typeface="Calibri Light"/>
                <a:cs typeface="Calibri Light"/>
              </a:rPr>
              <a:t> </a:t>
            </a:r>
            <a:r>
              <a:rPr sz="2050" b="0" spc="-30" dirty="0">
                <a:solidFill>
                  <a:srgbClr val="273347"/>
                </a:solidFill>
                <a:latin typeface="Calibri Light"/>
                <a:cs typeface="Calibri Light"/>
              </a:rPr>
              <a:t>snakker</a:t>
            </a:r>
            <a:r>
              <a:rPr sz="2050" b="0" dirty="0">
                <a:solidFill>
                  <a:srgbClr val="273347"/>
                </a:solidFill>
                <a:latin typeface="Calibri Light"/>
                <a:cs typeface="Calibri Light"/>
              </a:rPr>
              <a:t> </a:t>
            </a:r>
            <a:r>
              <a:rPr sz="2050" b="0" spc="-15" dirty="0">
                <a:solidFill>
                  <a:srgbClr val="273347"/>
                </a:solidFill>
                <a:latin typeface="Calibri Light"/>
                <a:cs typeface="Calibri Light"/>
              </a:rPr>
              <a:t>selvfølgelig</a:t>
            </a:r>
            <a:r>
              <a:rPr sz="2050" b="0" dirty="0">
                <a:solidFill>
                  <a:srgbClr val="273347"/>
                </a:solidFill>
                <a:latin typeface="Calibri Light"/>
                <a:cs typeface="Calibri Light"/>
              </a:rPr>
              <a:t> </a:t>
            </a:r>
            <a:r>
              <a:rPr sz="2050" b="0" spc="-10" dirty="0">
                <a:solidFill>
                  <a:srgbClr val="273347"/>
                </a:solidFill>
                <a:latin typeface="Calibri Light"/>
                <a:cs typeface="Calibri Light"/>
              </a:rPr>
              <a:t>med</a:t>
            </a:r>
            <a:r>
              <a:rPr sz="2050" b="0" dirty="0">
                <a:solidFill>
                  <a:srgbClr val="273347"/>
                </a:solidFill>
                <a:latin typeface="Calibri Light"/>
                <a:cs typeface="Calibri Light"/>
              </a:rPr>
              <a:t> </a:t>
            </a:r>
            <a:r>
              <a:rPr sz="2050" b="0" spc="-20" dirty="0">
                <a:solidFill>
                  <a:srgbClr val="273347"/>
                </a:solidFill>
                <a:latin typeface="Calibri Light"/>
                <a:cs typeface="Calibri Light"/>
              </a:rPr>
              <a:t>mine</a:t>
            </a:r>
            <a:r>
              <a:rPr sz="2050" b="0" spc="-5" dirty="0">
                <a:solidFill>
                  <a:srgbClr val="273347"/>
                </a:solidFill>
                <a:latin typeface="Calibri Light"/>
                <a:cs typeface="Calibri Light"/>
              </a:rPr>
              <a:t> </a:t>
            </a:r>
            <a:r>
              <a:rPr sz="2050" b="0" spc="-20" dirty="0">
                <a:solidFill>
                  <a:srgbClr val="273347"/>
                </a:solidFill>
                <a:latin typeface="Calibri Light"/>
                <a:cs typeface="Calibri Light"/>
              </a:rPr>
              <a:t>forældre</a:t>
            </a:r>
            <a:r>
              <a:rPr sz="2050" b="0" dirty="0">
                <a:solidFill>
                  <a:srgbClr val="273347"/>
                </a:solidFill>
                <a:latin typeface="Calibri Light"/>
                <a:cs typeface="Calibri Light"/>
              </a:rPr>
              <a:t> </a:t>
            </a:r>
            <a:r>
              <a:rPr sz="2050" b="0" spc="-5" dirty="0">
                <a:solidFill>
                  <a:srgbClr val="273347"/>
                </a:solidFill>
                <a:latin typeface="Calibri Light"/>
                <a:cs typeface="Calibri Light"/>
              </a:rPr>
              <a:t>om</a:t>
            </a:r>
            <a:endParaRPr sz="2050">
              <a:latin typeface="Calibri Light"/>
              <a:cs typeface="Calibri Light"/>
            </a:endParaRPr>
          </a:p>
        </p:txBody>
      </p:sp>
      <p:sp>
        <p:nvSpPr>
          <p:cNvPr id="8" name="object 8"/>
          <p:cNvSpPr txBox="1"/>
          <p:nvPr/>
        </p:nvSpPr>
        <p:spPr>
          <a:xfrm>
            <a:off x="7500126" y="1448705"/>
            <a:ext cx="4864100" cy="339725"/>
          </a:xfrm>
          <a:prstGeom prst="rect">
            <a:avLst/>
          </a:prstGeom>
        </p:spPr>
        <p:txBody>
          <a:bodyPr vert="horz" wrap="square" lIns="0" tIns="13970" rIns="0" bIns="0" rtlCol="0">
            <a:spAutoFit/>
          </a:bodyPr>
          <a:lstStyle/>
          <a:p>
            <a:pPr marL="12700">
              <a:lnSpc>
                <a:spcPct val="100000"/>
              </a:lnSpc>
              <a:spcBef>
                <a:spcPts val="110"/>
              </a:spcBef>
            </a:pPr>
            <a:r>
              <a:rPr sz="2050" b="0" spc="-15" dirty="0">
                <a:solidFill>
                  <a:srgbClr val="273347"/>
                </a:solidFill>
                <a:latin typeface="Calibri Light"/>
                <a:cs typeface="Calibri Light"/>
              </a:rPr>
              <a:t>at</a:t>
            </a:r>
            <a:r>
              <a:rPr sz="2050" b="0" spc="55" dirty="0">
                <a:solidFill>
                  <a:srgbClr val="273347"/>
                </a:solidFill>
                <a:latin typeface="Calibri Light"/>
                <a:cs typeface="Calibri Light"/>
              </a:rPr>
              <a:t> </a:t>
            </a:r>
            <a:r>
              <a:rPr sz="2050" b="0" spc="-25" dirty="0">
                <a:solidFill>
                  <a:srgbClr val="273347"/>
                </a:solidFill>
                <a:latin typeface="Calibri Light"/>
                <a:cs typeface="Calibri Light"/>
              </a:rPr>
              <a:t>skulle</a:t>
            </a:r>
            <a:r>
              <a:rPr sz="2050" b="0" spc="50" dirty="0">
                <a:solidFill>
                  <a:srgbClr val="273347"/>
                </a:solidFill>
                <a:latin typeface="Calibri Light"/>
                <a:cs typeface="Calibri Light"/>
              </a:rPr>
              <a:t> </a:t>
            </a:r>
            <a:r>
              <a:rPr sz="2050" b="0" spc="-25" dirty="0">
                <a:solidFill>
                  <a:srgbClr val="273347"/>
                </a:solidFill>
                <a:latin typeface="Calibri Light"/>
                <a:cs typeface="Calibri Light"/>
              </a:rPr>
              <a:t>vælge,</a:t>
            </a:r>
            <a:r>
              <a:rPr sz="2050" b="0" spc="55" dirty="0">
                <a:solidFill>
                  <a:srgbClr val="273347"/>
                </a:solidFill>
                <a:latin typeface="Calibri Light"/>
                <a:cs typeface="Calibri Light"/>
              </a:rPr>
              <a:t> </a:t>
            </a:r>
            <a:r>
              <a:rPr sz="2050" b="0" spc="-15" dirty="0">
                <a:solidFill>
                  <a:srgbClr val="273347"/>
                </a:solidFill>
                <a:latin typeface="Calibri Light"/>
                <a:cs typeface="Calibri Light"/>
              </a:rPr>
              <a:t>men</a:t>
            </a:r>
            <a:r>
              <a:rPr sz="2050" b="0" spc="50" dirty="0">
                <a:solidFill>
                  <a:srgbClr val="273347"/>
                </a:solidFill>
                <a:latin typeface="Calibri Light"/>
                <a:cs typeface="Calibri Light"/>
              </a:rPr>
              <a:t> </a:t>
            </a:r>
            <a:r>
              <a:rPr sz="2050" b="0" spc="-10" dirty="0">
                <a:solidFill>
                  <a:srgbClr val="273347"/>
                </a:solidFill>
                <a:latin typeface="Calibri Light"/>
                <a:cs typeface="Calibri Light"/>
              </a:rPr>
              <a:t>de</a:t>
            </a:r>
            <a:r>
              <a:rPr sz="2050" b="0" spc="55" dirty="0">
                <a:solidFill>
                  <a:srgbClr val="273347"/>
                </a:solidFill>
                <a:latin typeface="Calibri Light"/>
                <a:cs typeface="Calibri Light"/>
              </a:rPr>
              <a:t> </a:t>
            </a:r>
            <a:r>
              <a:rPr sz="2050" b="0" spc="-15" dirty="0">
                <a:solidFill>
                  <a:srgbClr val="273347"/>
                </a:solidFill>
                <a:latin typeface="Calibri Light"/>
                <a:cs typeface="Calibri Light"/>
              </a:rPr>
              <a:t>vil</a:t>
            </a:r>
            <a:r>
              <a:rPr sz="2050" b="0" spc="50" dirty="0">
                <a:solidFill>
                  <a:srgbClr val="273347"/>
                </a:solidFill>
                <a:latin typeface="Calibri Light"/>
                <a:cs typeface="Calibri Light"/>
              </a:rPr>
              <a:t> </a:t>
            </a:r>
            <a:r>
              <a:rPr sz="2050" b="0" spc="-5" dirty="0">
                <a:solidFill>
                  <a:srgbClr val="273347"/>
                </a:solidFill>
                <a:latin typeface="Calibri Light"/>
                <a:cs typeface="Calibri Light"/>
              </a:rPr>
              <a:t>så</a:t>
            </a:r>
            <a:r>
              <a:rPr sz="2050" b="0" spc="55" dirty="0">
                <a:solidFill>
                  <a:srgbClr val="273347"/>
                </a:solidFill>
                <a:latin typeface="Calibri Light"/>
                <a:cs typeface="Calibri Light"/>
              </a:rPr>
              <a:t> </a:t>
            </a:r>
            <a:r>
              <a:rPr sz="2050" b="0" spc="-20" dirty="0">
                <a:solidFill>
                  <a:srgbClr val="273347"/>
                </a:solidFill>
                <a:latin typeface="Calibri Light"/>
                <a:cs typeface="Calibri Light"/>
              </a:rPr>
              <a:t>gerne</a:t>
            </a:r>
            <a:r>
              <a:rPr sz="2050" b="0" spc="50" dirty="0">
                <a:solidFill>
                  <a:srgbClr val="273347"/>
                </a:solidFill>
                <a:latin typeface="Calibri Light"/>
                <a:cs typeface="Calibri Light"/>
              </a:rPr>
              <a:t> </a:t>
            </a:r>
            <a:r>
              <a:rPr sz="2050" b="0" spc="-30" dirty="0">
                <a:solidFill>
                  <a:srgbClr val="273347"/>
                </a:solidFill>
                <a:latin typeface="Calibri Light"/>
                <a:cs typeface="Calibri Light"/>
              </a:rPr>
              <a:t>hjælpe,</a:t>
            </a:r>
            <a:r>
              <a:rPr sz="2050" b="0" spc="55" dirty="0">
                <a:solidFill>
                  <a:srgbClr val="273347"/>
                </a:solidFill>
                <a:latin typeface="Calibri Light"/>
                <a:cs typeface="Calibri Light"/>
              </a:rPr>
              <a:t> </a:t>
            </a:r>
            <a:r>
              <a:rPr sz="2050" b="0" dirty="0">
                <a:solidFill>
                  <a:srgbClr val="273347"/>
                </a:solidFill>
                <a:latin typeface="Calibri Light"/>
                <a:cs typeface="Calibri Light"/>
              </a:rPr>
              <a:t>og</a:t>
            </a:r>
            <a:endParaRPr sz="2050">
              <a:latin typeface="Calibri Light"/>
              <a:cs typeface="Calibri Light"/>
            </a:endParaRPr>
          </a:p>
        </p:txBody>
      </p:sp>
      <p:sp>
        <p:nvSpPr>
          <p:cNvPr id="9" name="object 9"/>
          <p:cNvSpPr txBox="1"/>
          <p:nvPr/>
        </p:nvSpPr>
        <p:spPr>
          <a:xfrm>
            <a:off x="7500126" y="1741890"/>
            <a:ext cx="4864100" cy="926465"/>
          </a:xfrm>
          <a:prstGeom prst="rect">
            <a:avLst/>
          </a:prstGeom>
        </p:spPr>
        <p:txBody>
          <a:bodyPr vert="horz" wrap="square" lIns="0" tIns="39370" rIns="0" bIns="0" rtlCol="0">
            <a:spAutoFit/>
          </a:bodyPr>
          <a:lstStyle/>
          <a:p>
            <a:pPr marL="12700" marR="5080" algn="just">
              <a:lnSpc>
                <a:spcPts val="2310"/>
              </a:lnSpc>
              <a:spcBef>
                <a:spcPts val="310"/>
              </a:spcBef>
            </a:pPr>
            <a:r>
              <a:rPr sz="2050" b="0" spc="-15" dirty="0">
                <a:solidFill>
                  <a:srgbClr val="273347"/>
                </a:solidFill>
                <a:latin typeface="Calibri Light"/>
                <a:cs typeface="Calibri Light"/>
              </a:rPr>
              <a:t>det vil jeg </a:t>
            </a:r>
            <a:r>
              <a:rPr sz="2050" b="0" spc="-10" dirty="0">
                <a:solidFill>
                  <a:srgbClr val="273347"/>
                </a:solidFill>
                <a:latin typeface="Calibri Light"/>
                <a:cs typeface="Calibri Light"/>
              </a:rPr>
              <a:t>faktisk </a:t>
            </a:r>
            <a:r>
              <a:rPr sz="2050" b="0" spc="-25" dirty="0">
                <a:solidFill>
                  <a:srgbClr val="273347"/>
                </a:solidFill>
                <a:latin typeface="Calibri Light"/>
                <a:cs typeface="Calibri Light"/>
              </a:rPr>
              <a:t>ikke </a:t>
            </a:r>
            <a:r>
              <a:rPr sz="2050" b="0" spc="-35" dirty="0">
                <a:solidFill>
                  <a:srgbClr val="273347"/>
                </a:solidFill>
                <a:latin typeface="Calibri Light"/>
                <a:cs typeface="Calibri Light"/>
              </a:rPr>
              <a:t>have. </a:t>
            </a:r>
            <a:r>
              <a:rPr sz="2050" b="0" spc="-10" dirty="0">
                <a:solidFill>
                  <a:srgbClr val="273347"/>
                </a:solidFill>
                <a:latin typeface="Calibri Light"/>
                <a:cs typeface="Calibri Light"/>
              </a:rPr>
              <a:t>Det </a:t>
            </a:r>
            <a:r>
              <a:rPr sz="2050" b="0" spc="-15" dirty="0">
                <a:solidFill>
                  <a:srgbClr val="273347"/>
                </a:solidFill>
                <a:latin typeface="Calibri Light"/>
                <a:cs typeface="Calibri Light"/>
              </a:rPr>
              <a:t>er mig </a:t>
            </a:r>
            <a:r>
              <a:rPr sz="2050" b="0" spc="-35" dirty="0">
                <a:solidFill>
                  <a:srgbClr val="273347"/>
                </a:solidFill>
                <a:latin typeface="Calibri Light"/>
                <a:cs typeface="Calibri Light"/>
              </a:rPr>
              <a:t>selv, </a:t>
            </a:r>
            <a:r>
              <a:rPr sz="2050" b="0" spc="-15" dirty="0">
                <a:solidFill>
                  <a:srgbClr val="273347"/>
                </a:solidFill>
                <a:latin typeface="Calibri Light"/>
                <a:cs typeface="Calibri Light"/>
              </a:rPr>
              <a:t>der </a:t>
            </a:r>
            <a:r>
              <a:rPr sz="2050" b="0" spc="-450" dirty="0">
                <a:solidFill>
                  <a:srgbClr val="273347"/>
                </a:solidFill>
                <a:latin typeface="Calibri Light"/>
                <a:cs typeface="Calibri Light"/>
              </a:rPr>
              <a:t> </a:t>
            </a:r>
            <a:r>
              <a:rPr sz="2050" b="0" spc="-20" dirty="0">
                <a:solidFill>
                  <a:srgbClr val="273347"/>
                </a:solidFill>
                <a:latin typeface="Calibri Light"/>
                <a:cs typeface="Calibri Light"/>
              </a:rPr>
              <a:t>skal </a:t>
            </a:r>
            <a:r>
              <a:rPr sz="2050" b="0" spc="-25" dirty="0">
                <a:solidFill>
                  <a:srgbClr val="273347"/>
                </a:solidFill>
                <a:latin typeface="Calibri Light"/>
                <a:cs typeface="Calibri Light"/>
              </a:rPr>
              <a:t>vælge, </a:t>
            </a:r>
            <a:r>
              <a:rPr sz="2050" b="0" dirty="0">
                <a:solidFill>
                  <a:srgbClr val="273347"/>
                </a:solidFill>
                <a:latin typeface="Calibri Light"/>
                <a:cs typeface="Calibri Light"/>
              </a:rPr>
              <a:t>og </a:t>
            </a:r>
            <a:r>
              <a:rPr sz="2050" b="0" spc="-15" dirty="0">
                <a:solidFill>
                  <a:srgbClr val="273347"/>
                </a:solidFill>
                <a:latin typeface="Calibri Light"/>
                <a:cs typeface="Calibri Light"/>
              </a:rPr>
              <a:t>jeg vil </a:t>
            </a:r>
            <a:r>
              <a:rPr sz="2050" b="0" spc="-25" dirty="0">
                <a:solidFill>
                  <a:srgbClr val="273347"/>
                </a:solidFill>
                <a:latin typeface="Calibri Light"/>
                <a:cs typeface="Calibri Light"/>
              </a:rPr>
              <a:t>ikke </a:t>
            </a:r>
            <a:r>
              <a:rPr sz="2050" b="0" spc="-20" dirty="0">
                <a:solidFill>
                  <a:srgbClr val="273347"/>
                </a:solidFill>
                <a:latin typeface="Calibri Light"/>
                <a:cs typeface="Calibri Light"/>
              </a:rPr>
              <a:t>lade </a:t>
            </a:r>
            <a:r>
              <a:rPr sz="2050" b="0" spc="-15" dirty="0">
                <a:solidFill>
                  <a:srgbClr val="273347"/>
                </a:solidFill>
                <a:latin typeface="Calibri Light"/>
                <a:cs typeface="Calibri Light"/>
              </a:rPr>
              <a:t>dem </a:t>
            </a:r>
            <a:r>
              <a:rPr sz="2050" b="0" spc="-25" dirty="0">
                <a:solidFill>
                  <a:srgbClr val="273347"/>
                </a:solidFill>
                <a:latin typeface="Calibri Light"/>
                <a:cs typeface="Calibri Light"/>
              </a:rPr>
              <a:t>påvirke </a:t>
            </a:r>
            <a:r>
              <a:rPr sz="2050" b="0" spc="-15" dirty="0">
                <a:solidFill>
                  <a:srgbClr val="273347"/>
                </a:solidFill>
                <a:latin typeface="Calibri Light"/>
                <a:cs typeface="Calibri Light"/>
              </a:rPr>
              <a:t>mit </a:t>
            </a:r>
            <a:r>
              <a:rPr sz="2050" b="0" spc="-10" dirty="0">
                <a:solidFill>
                  <a:srgbClr val="273347"/>
                </a:solidFill>
                <a:latin typeface="Calibri Light"/>
                <a:cs typeface="Calibri Light"/>
              </a:rPr>
              <a:t> </a:t>
            </a:r>
            <a:r>
              <a:rPr sz="2050" b="0" spc="-15" dirty="0">
                <a:solidFill>
                  <a:srgbClr val="273347"/>
                </a:solidFill>
                <a:latin typeface="Calibri Light"/>
                <a:cs typeface="Calibri Light"/>
              </a:rPr>
              <a:t>valg.</a:t>
            </a:r>
            <a:r>
              <a:rPr sz="2050" b="0" spc="-5" dirty="0">
                <a:solidFill>
                  <a:srgbClr val="273347"/>
                </a:solidFill>
                <a:latin typeface="Calibri Light"/>
                <a:cs typeface="Calibri Light"/>
              </a:rPr>
              <a:t> </a:t>
            </a:r>
            <a:r>
              <a:rPr sz="2050" b="0" spc="-10" dirty="0">
                <a:solidFill>
                  <a:srgbClr val="273347"/>
                </a:solidFill>
                <a:latin typeface="Calibri Light"/>
                <a:cs typeface="Calibri Light"/>
              </a:rPr>
              <a:t>Det</a:t>
            </a:r>
            <a:r>
              <a:rPr sz="2050" b="0" dirty="0">
                <a:solidFill>
                  <a:srgbClr val="273347"/>
                </a:solidFill>
                <a:latin typeface="Calibri Light"/>
                <a:cs typeface="Calibri Light"/>
              </a:rPr>
              <a:t> </a:t>
            </a:r>
            <a:r>
              <a:rPr sz="2050" b="0" spc="-15" dirty="0">
                <a:solidFill>
                  <a:srgbClr val="273347"/>
                </a:solidFill>
                <a:latin typeface="Calibri Light"/>
                <a:cs typeface="Calibri Light"/>
              </a:rPr>
              <a:t>er</a:t>
            </a:r>
            <a:r>
              <a:rPr sz="2050" b="0" dirty="0">
                <a:solidFill>
                  <a:srgbClr val="273347"/>
                </a:solidFill>
                <a:latin typeface="Calibri Light"/>
                <a:cs typeface="Calibri Light"/>
              </a:rPr>
              <a:t> </a:t>
            </a:r>
            <a:r>
              <a:rPr sz="2050" b="0" spc="-10" dirty="0">
                <a:solidFill>
                  <a:srgbClr val="273347"/>
                </a:solidFill>
                <a:latin typeface="Calibri Light"/>
                <a:cs typeface="Calibri Light"/>
              </a:rPr>
              <a:t>jo</a:t>
            </a:r>
            <a:r>
              <a:rPr sz="2050" b="0" dirty="0">
                <a:solidFill>
                  <a:srgbClr val="273347"/>
                </a:solidFill>
                <a:latin typeface="Calibri Light"/>
                <a:cs typeface="Calibri Light"/>
              </a:rPr>
              <a:t> </a:t>
            </a:r>
            <a:r>
              <a:rPr sz="2050" b="0" spc="-20" dirty="0">
                <a:solidFill>
                  <a:srgbClr val="273347"/>
                </a:solidFill>
                <a:latin typeface="Calibri Light"/>
                <a:cs typeface="Calibri Light"/>
              </a:rPr>
              <a:t>min</a:t>
            </a:r>
            <a:r>
              <a:rPr sz="2050" b="0" dirty="0">
                <a:solidFill>
                  <a:srgbClr val="273347"/>
                </a:solidFill>
                <a:latin typeface="Calibri Light"/>
                <a:cs typeface="Calibri Light"/>
              </a:rPr>
              <a:t> </a:t>
            </a:r>
            <a:r>
              <a:rPr sz="2050" b="0" spc="-20" dirty="0">
                <a:solidFill>
                  <a:srgbClr val="273347"/>
                </a:solidFill>
                <a:latin typeface="Calibri Light"/>
                <a:cs typeface="Calibri Light"/>
              </a:rPr>
              <a:t>egen</a:t>
            </a:r>
            <a:r>
              <a:rPr sz="2050" b="0" spc="-5" dirty="0">
                <a:solidFill>
                  <a:srgbClr val="273347"/>
                </a:solidFill>
                <a:latin typeface="Calibri Light"/>
                <a:cs typeface="Calibri Light"/>
              </a:rPr>
              <a:t> </a:t>
            </a:r>
            <a:r>
              <a:rPr sz="2050" b="0" spc="-25" dirty="0">
                <a:solidFill>
                  <a:srgbClr val="273347"/>
                </a:solidFill>
                <a:latin typeface="Calibri Light"/>
                <a:cs typeface="Calibri Light"/>
              </a:rPr>
              <a:t>beslutning.</a:t>
            </a:r>
            <a:endParaRPr sz="2050">
              <a:latin typeface="Calibri Light"/>
              <a:cs typeface="Calibri Light"/>
            </a:endParaRPr>
          </a:p>
        </p:txBody>
      </p:sp>
      <p:sp>
        <p:nvSpPr>
          <p:cNvPr id="10" name="object 10"/>
          <p:cNvSpPr txBox="1"/>
          <p:nvPr/>
        </p:nvSpPr>
        <p:spPr>
          <a:xfrm>
            <a:off x="13672746" y="0"/>
            <a:ext cx="729615" cy="2149475"/>
          </a:xfrm>
          <a:prstGeom prst="rect">
            <a:avLst/>
          </a:prstGeom>
        </p:spPr>
        <p:txBody>
          <a:bodyPr vert="horz" wrap="square" lIns="0" tIns="16510" rIns="0" bIns="0" rtlCol="0">
            <a:spAutoFit/>
          </a:bodyPr>
          <a:lstStyle/>
          <a:p>
            <a:pPr marL="12700">
              <a:lnSpc>
                <a:spcPct val="100000"/>
              </a:lnSpc>
              <a:spcBef>
                <a:spcPts val="130"/>
              </a:spcBef>
            </a:pPr>
            <a:r>
              <a:rPr sz="13900" spc="-1760" dirty="0">
                <a:solidFill>
                  <a:srgbClr val="273347"/>
                </a:solidFill>
                <a:latin typeface="Baskerville Old Face"/>
                <a:cs typeface="Baskerville Old Face"/>
              </a:rPr>
              <a:t>“</a:t>
            </a:r>
            <a:endParaRPr sz="13900">
              <a:latin typeface="Baskerville Old Face"/>
              <a:cs typeface="Baskerville Old Face"/>
            </a:endParaRPr>
          </a:p>
        </p:txBody>
      </p:sp>
      <p:sp>
        <p:nvSpPr>
          <p:cNvPr id="11" name="object 11"/>
          <p:cNvSpPr txBox="1"/>
          <p:nvPr/>
        </p:nvSpPr>
        <p:spPr>
          <a:xfrm>
            <a:off x="6987275" y="0"/>
            <a:ext cx="742315" cy="2149475"/>
          </a:xfrm>
          <a:prstGeom prst="rect">
            <a:avLst/>
          </a:prstGeom>
        </p:spPr>
        <p:txBody>
          <a:bodyPr vert="horz" wrap="square" lIns="0" tIns="16510" rIns="0" bIns="0" rtlCol="0">
            <a:spAutoFit/>
          </a:bodyPr>
          <a:lstStyle/>
          <a:p>
            <a:pPr marL="12700">
              <a:lnSpc>
                <a:spcPct val="100000"/>
              </a:lnSpc>
              <a:spcBef>
                <a:spcPts val="130"/>
              </a:spcBef>
            </a:pPr>
            <a:r>
              <a:rPr sz="13900" spc="10" dirty="0">
                <a:solidFill>
                  <a:srgbClr val="273347"/>
                </a:solidFill>
                <a:latin typeface="Baskerville Old Face"/>
                <a:cs typeface="Baskerville Old Face"/>
              </a:rPr>
              <a:t>“</a:t>
            </a:r>
            <a:endParaRPr sz="13900">
              <a:latin typeface="Baskerville Old Face"/>
              <a:cs typeface="Baskerville Old Face"/>
            </a:endParaRPr>
          </a:p>
        </p:txBody>
      </p:sp>
      <p:sp>
        <p:nvSpPr>
          <p:cNvPr id="12" name="object 12"/>
          <p:cNvSpPr txBox="1"/>
          <p:nvPr/>
        </p:nvSpPr>
        <p:spPr>
          <a:xfrm>
            <a:off x="500373" y="1483626"/>
            <a:ext cx="5085715" cy="4978400"/>
          </a:xfrm>
          <a:prstGeom prst="rect">
            <a:avLst/>
          </a:prstGeom>
        </p:spPr>
        <p:txBody>
          <a:bodyPr vert="horz" wrap="square" lIns="0" tIns="17145" rIns="0" bIns="0" rtlCol="0">
            <a:spAutoFit/>
          </a:bodyPr>
          <a:lstStyle/>
          <a:p>
            <a:pPr marL="12700">
              <a:lnSpc>
                <a:spcPts val="3395"/>
              </a:lnSpc>
              <a:spcBef>
                <a:spcPts val="135"/>
              </a:spcBef>
            </a:pPr>
            <a:r>
              <a:rPr sz="2850" b="1" dirty="0">
                <a:solidFill>
                  <a:srgbClr val="273347"/>
                </a:solidFill>
                <a:latin typeface="Calibri"/>
                <a:cs typeface="Calibri"/>
              </a:rPr>
              <a:t>Venner/veninder:</a:t>
            </a:r>
            <a:endParaRPr sz="2850">
              <a:latin typeface="Calibri"/>
              <a:cs typeface="Calibri"/>
            </a:endParaRPr>
          </a:p>
          <a:p>
            <a:pPr marL="12700" marR="5080">
              <a:lnSpc>
                <a:spcPts val="2970"/>
              </a:lnSpc>
              <a:spcBef>
                <a:spcPts val="45"/>
              </a:spcBef>
            </a:pPr>
            <a:r>
              <a:rPr sz="2450" b="0" dirty="0">
                <a:solidFill>
                  <a:srgbClr val="273347"/>
                </a:solidFill>
                <a:latin typeface="Calibri Light"/>
                <a:cs typeface="Calibri Light"/>
              </a:rPr>
              <a:t>Bruger venner/veninder </a:t>
            </a:r>
            <a:r>
              <a:rPr sz="2450" b="0" spc="-5" dirty="0">
                <a:solidFill>
                  <a:srgbClr val="273347"/>
                </a:solidFill>
                <a:latin typeface="Calibri Light"/>
                <a:cs typeface="Calibri Light"/>
              </a:rPr>
              <a:t>til</a:t>
            </a:r>
            <a:r>
              <a:rPr sz="2450" b="0" spc="10" dirty="0">
                <a:solidFill>
                  <a:srgbClr val="273347"/>
                </a:solidFill>
                <a:latin typeface="Calibri Light"/>
                <a:cs typeface="Calibri Light"/>
              </a:rPr>
              <a:t> </a:t>
            </a:r>
            <a:r>
              <a:rPr sz="2450" b="0" spc="-10" dirty="0">
                <a:solidFill>
                  <a:srgbClr val="273347"/>
                </a:solidFill>
                <a:latin typeface="Calibri Light"/>
                <a:cs typeface="Calibri Light"/>
              </a:rPr>
              <a:t>at</a:t>
            </a:r>
            <a:r>
              <a:rPr sz="2450" b="0" spc="5" dirty="0">
                <a:solidFill>
                  <a:srgbClr val="273347"/>
                </a:solidFill>
                <a:latin typeface="Calibri Light"/>
                <a:cs typeface="Calibri Light"/>
              </a:rPr>
              <a:t> spejle</a:t>
            </a:r>
            <a:r>
              <a:rPr sz="2450" b="0" spc="10" dirty="0">
                <a:solidFill>
                  <a:srgbClr val="273347"/>
                </a:solidFill>
                <a:latin typeface="Calibri Light"/>
                <a:cs typeface="Calibri Light"/>
              </a:rPr>
              <a:t> </a:t>
            </a:r>
            <a:r>
              <a:rPr sz="2450" b="0" spc="5" dirty="0">
                <a:solidFill>
                  <a:srgbClr val="273347"/>
                </a:solidFill>
                <a:latin typeface="Calibri Light"/>
                <a:cs typeface="Calibri Light"/>
              </a:rPr>
              <a:t>sig </a:t>
            </a:r>
            <a:r>
              <a:rPr sz="2450" b="0" spc="10" dirty="0">
                <a:solidFill>
                  <a:srgbClr val="273347"/>
                </a:solidFill>
                <a:latin typeface="Calibri Light"/>
                <a:cs typeface="Calibri Light"/>
              </a:rPr>
              <a:t> </a:t>
            </a:r>
            <a:r>
              <a:rPr sz="2450" b="0" spc="5" dirty="0">
                <a:solidFill>
                  <a:srgbClr val="273347"/>
                </a:solidFill>
                <a:latin typeface="Calibri Light"/>
                <a:cs typeface="Calibri Light"/>
              </a:rPr>
              <a:t>selv i. Det er </a:t>
            </a:r>
            <a:r>
              <a:rPr sz="2450" b="0" dirty="0">
                <a:solidFill>
                  <a:srgbClr val="273347"/>
                </a:solidFill>
                <a:latin typeface="Calibri Light"/>
                <a:cs typeface="Calibri Light"/>
              </a:rPr>
              <a:t>særligt </a:t>
            </a:r>
            <a:r>
              <a:rPr sz="2450" b="0" spc="-5" dirty="0">
                <a:solidFill>
                  <a:srgbClr val="273347"/>
                </a:solidFill>
                <a:latin typeface="Calibri Light"/>
                <a:cs typeface="Calibri Light"/>
              </a:rPr>
              <a:t>bekendte, </a:t>
            </a:r>
            <a:r>
              <a:rPr sz="2450" b="0" spc="10" dirty="0">
                <a:solidFill>
                  <a:srgbClr val="273347"/>
                </a:solidFill>
                <a:latin typeface="Calibri Light"/>
                <a:cs typeface="Calibri Light"/>
              </a:rPr>
              <a:t>der </a:t>
            </a:r>
            <a:r>
              <a:rPr sz="2450" b="0" spc="-10" dirty="0">
                <a:solidFill>
                  <a:srgbClr val="273347"/>
                </a:solidFill>
                <a:latin typeface="Calibri Light"/>
                <a:cs typeface="Calibri Light"/>
              </a:rPr>
              <a:t>går </a:t>
            </a:r>
            <a:r>
              <a:rPr sz="2450" b="0" spc="-5" dirty="0">
                <a:solidFill>
                  <a:srgbClr val="273347"/>
                </a:solidFill>
                <a:latin typeface="Calibri Light"/>
                <a:cs typeface="Calibri Light"/>
              </a:rPr>
              <a:t> </a:t>
            </a:r>
            <a:r>
              <a:rPr sz="2450" b="0" spc="10" dirty="0">
                <a:solidFill>
                  <a:srgbClr val="273347"/>
                </a:solidFill>
                <a:latin typeface="Calibri Light"/>
                <a:cs typeface="Calibri Light"/>
              </a:rPr>
              <a:t>på </a:t>
            </a:r>
            <a:r>
              <a:rPr sz="2450" b="0" dirty="0">
                <a:solidFill>
                  <a:srgbClr val="273347"/>
                </a:solidFill>
                <a:latin typeface="Calibri Light"/>
                <a:cs typeface="Calibri Light"/>
              </a:rPr>
              <a:t>et </a:t>
            </a:r>
            <a:r>
              <a:rPr sz="2450" b="0" spc="10" dirty="0">
                <a:solidFill>
                  <a:srgbClr val="273347"/>
                </a:solidFill>
                <a:latin typeface="Calibri Light"/>
                <a:cs typeface="Calibri Light"/>
              </a:rPr>
              <a:t>gymnasium </a:t>
            </a:r>
            <a:r>
              <a:rPr sz="2450" b="0" spc="5" dirty="0">
                <a:solidFill>
                  <a:srgbClr val="273347"/>
                </a:solidFill>
                <a:latin typeface="Calibri Light"/>
                <a:cs typeface="Calibri Light"/>
              </a:rPr>
              <a:t>i </a:t>
            </a:r>
            <a:r>
              <a:rPr sz="2450" b="0" spc="-5" dirty="0">
                <a:solidFill>
                  <a:srgbClr val="273347"/>
                </a:solidFill>
                <a:latin typeface="Calibri Light"/>
                <a:cs typeface="Calibri Light"/>
              </a:rPr>
              <a:t>forvejen. </a:t>
            </a:r>
            <a:r>
              <a:rPr sz="2450" b="0" spc="-10" dirty="0">
                <a:solidFill>
                  <a:srgbClr val="273347"/>
                </a:solidFill>
                <a:latin typeface="Calibri Light"/>
                <a:cs typeface="Calibri Light"/>
              </a:rPr>
              <a:t>Pejlemærke </a:t>
            </a:r>
            <a:r>
              <a:rPr sz="2450" b="0" spc="-540" dirty="0">
                <a:solidFill>
                  <a:srgbClr val="273347"/>
                </a:solidFill>
                <a:latin typeface="Calibri Light"/>
                <a:cs typeface="Calibri Light"/>
              </a:rPr>
              <a:t> </a:t>
            </a:r>
            <a:r>
              <a:rPr sz="2450" b="0" spc="-15" dirty="0">
                <a:solidFill>
                  <a:srgbClr val="273347"/>
                </a:solidFill>
                <a:latin typeface="Calibri Light"/>
                <a:cs typeface="Calibri Light"/>
              </a:rPr>
              <a:t>for</a:t>
            </a:r>
            <a:r>
              <a:rPr sz="2450" b="0" spc="-5" dirty="0">
                <a:solidFill>
                  <a:srgbClr val="273347"/>
                </a:solidFill>
                <a:latin typeface="Calibri Light"/>
                <a:cs typeface="Calibri Light"/>
              </a:rPr>
              <a:t> identifikation</a:t>
            </a:r>
            <a:r>
              <a:rPr sz="2450" b="0" dirty="0">
                <a:solidFill>
                  <a:srgbClr val="273347"/>
                </a:solidFill>
                <a:latin typeface="Calibri Light"/>
                <a:cs typeface="Calibri Light"/>
              </a:rPr>
              <a:t> </a:t>
            </a:r>
            <a:r>
              <a:rPr sz="2450" b="0" spc="10" dirty="0">
                <a:solidFill>
                  <a:srgbClr val="273347"/>
                </a:solidFill>
                <a:latin typeface="Calibri Light"/>
                <a:cs typeface="Calibri Light"/>
              </a:rPr>
              <a:t>med</a:t>
            </a:r>
            <a:r>
              <a:rPr sz="2450" b="0" dirty="0">
                <a:solidFill>
                  <a:srgbClr val="273347"/>
                </a:solidFill>
                <a:latin typeface="Calibri Light"/>
                <a:cs typeface="Calibri Light"/>
              </a:rPr>
              <a:t> </a:t>
            </a:r>
            <a:r>
              <a:rPr sz="2450" b="0" spc="-15" dirty="0">
                <a:solidFill>
                  <a:srgbClr val="273347"/>
                </a:solidFill>
                <a:latin typeface="Calibri Light"/>
                <a:cs typeface="Calibri Light"/>
              </a:rPr>
              <a:t>forskellige</a:t>
            </a:r>
            <a:r>
              <a:rPr sz="2450" b="0" spc="-5" dirty="0">
                <a:solidFill>
                  <a:srgbClr val="273347"/>
                </a:solidFill>
                <a:latin typeface="Calibri Light"/>
                <a:cs typeface="Calibri Light"/>
              </a:rPr>
              <a:t> </a:t>
            </a:r>
            <a:r>
              <a:rPr sz="2450" b="0" spc="10" dirty="0">
                <a:solidFill>
                  <a:srgbClr val="273347"/>
                </a:solidFill>
                <a:latin typeface="Calibri Light"/>
                <a:cs typeface="Calibri Light"/>
              </a:rPr>
              <a:t>gym- </a:t>
            </a:r>
            <a:r>
              <a:rPr sz="2450" b="0" spc="15" dirty="0">
                <a:solidFill>
                  <a:srgbClr val="273347"/>
                </a:solidFill>
                <a:latin typeface="Calibri Light"/>
                <a:cs typeface="Calibri Light"/>
              </a:rPr>
              <a:t> </a:t>
            </a:r>
            <a:r>
              <a:rPr sz="2450" b="0" spc="-30" dirty="0">
                <a:solidFill>
                  <a:srgbClr val="273347"/>
                </a:solidFill>
                <a:latin typeface="Calibri Light"/>
                <a:cs typeface="Calibri Light"/>
              </a:rPr>
              <a:t>nasier.</a:t>
            </a:r>
            <a:r>
              <a:rPr sz="2450" b="0" dirty="0">
                <a:solidFill>
                  <a:srgbClr val="273347"/>
                </a:solidFill>
                <a:latin typeface="Calibri Light"/>
                <a:cs typeface="Calibri Light"/>
              </a:rPr>
              <a:t> </a:t>
            </a:r>
            <a:r>
              <a:rPr sz="2450" b="0" spc="10" dirty="0">
                <a:solidFill>
                  <a:srgbClr val="273347"/>
                </a:solidFill>
                <a:latin typeface="Calibri Light"/>
                <a:cs typeface="Calibri Light"/>
              </a:rPr>
              <a:t>De</a:t>
            </a:r>
            <a:r>
              <a:rPr sz="2450" b="0" dirty="0">
                <a:solidFill>
                  <a:srgbClr val="273347"/>
                </a:solidFill>
                <a:latin typeface="Calibri Light"/>
                <a:cs typeface="Calibri Light"/>
              </a:rPr>
              <a:t> </a:t>
            </a:r>
            <a:r>
              <a:rPr sz="2450" b="0" spc="-25" dirty="0">
                <a:solidFill>
                  <a:srgbClr val="273347"/>
                </a:solidFill>
                <a:latin typeface="Calibri Light"/>
                <a:cs typeface="Calibri Light"/>
              </a:rPr>
              <a:t>informanter,</a:t>
            </a:r>
            <a:r>
              <a:rPr sz="2450" b="0" dirty="0">
                <a:solidFill>
                  <a:srgbClr val="273347"/>
                </a:solidFill>
                <a:latin typeface="Calibri Light"/>
                <a:cs typeface="Calibri Light"/>
              </a:rPr>
              <a:t> </a:t>
            </a:r>
            <a:r>
              <a:rPr sz="2450" b="0" spc="10" dirty="0">
                <a:solidFill>
                  <a:srgbClr val="273347"/>
                </a:solidFill>
                <a:latin typeface="Calibri Light"/>
                <a:cs typeface="Calibri Light"/>
              </a:rPr>
              <a:t>der</a:t>
            </a:r>
            <a:r>
              <a:rPr sz="2450" b="0" dirty="0">
                <a:solidFill>
                  <a:srgbClr val="273347"/>
                </a:solidFill>
                <a:latin typeface="Calibri Light"/>
                <a:cs typeface="Calibri Light"/>
              </a:rPr>
              <a:t> taler </a:t>
            </a:r>
            <a:r>
              <a:rPr sz="2450" b="0" spc="5" dirty="0">
                <a:solidFill>
                  <a:srgbClr val="273347"/>
                </a:solidFill>
                <a:latin typeface="Calibri Light"/>
                <a:cs typeface="Calibri Light"/>
              </a:rPr>
              <a:t>med </a:t>
            </a:r>
            <a:r>
              <a:rPr sz="2450" b="0" spc="10" dirty="0">
                <a:solidFill>
                  <a:srgbClr val="273347"/>
                </a:solidFill>
                <a:latin typeface="Calibri Light"/>
                <a:cs typeface="Calibri Light"/>
              </a:rPr>
              <a:t> </a:t>
            </a:r>
            <a:r>
              <a:rPr sz="2450" b="0" spc="-5" dirty="0">
                <a:solidFill>
                  <a:srgbClr val="273347"/>
                </a:solidFill>
                <a:latin typeface="Calibri Light"/>
                <a:cs typeface="Calibri Light"/>
              </a:rPr>
              <a:t>søskende </a:t>
            </a:r>
            <a:r>
              <a:rPr sz="2450" b="0" spc="10" dirty="0">
                <a:solidFill>
                  <a:srgbClr val="273347"/>
                </a:solidFill>
                <a:latin typeface="Calibri Light"/>
                <a:cs typeface="Calibri Light"/>
              </a:rPr>
              <a:t>om </a:t>
            </a:r>
            <a:r>
              <a:rPr sz="2450" b="0" spc="5" dirty="0">
                <a:solidFill>
                  <a:srgbClr val="273347"/>
                </a:solidFill>
                <a:latin typeface="Calibri Light"/>
                <a:cs typeface="Calibri Light"/>
              </a:rPr>
              <a:t>uddannelsesvalg, </a:t>
            </a:r>
            <a:r>
              <a:rPr sz="2450" b="0" dirty="0">
                <a:solidFill>
                  <a:srgbClr val="273347"/>
                </a:solidFill>
                <a:latin typeface="Calibri Light"/>
                <a:cs typeface="Calibri Light"/>
              </a:rPr>
              <a:t>henviser </a:t>
            </a:r>
            <a:r>
              <a:rPr sz="2450" b="0" spc="-540" dirty="0">
                <a:solidFill>
                  <a:srgbClr val="273347"/>
                </a:solidFill>
                <a:latin typeface="Calibri Light"/>
                <a:cs typeface="Calibri Light"/>
              </a:rPr>
              <a:t> </a:t>
            </a:r>
            <a:r>
              <a:rPr sz="2450" b="0" spc="-15" dirty="0">
                <a:solidFill>
                  <a:srgbClr val="273347"/>
                </a:solidFill>
                <a:latin typeface="Calibri Light"/>
                <a:cs typeface="Calibri Light"/>
              </a:rPr>
              <a:t>ofte</a:t>
            </a:r>
            <a:r>
              <a:rPr sz="2450" b="0" spc="-5" dirty="0">
                <a:solidFill>
                  <a:srgbClr val="273347"/>
                </a:solidFill>
                <a:latin typeface="Calibri Light"/>
                <a:cs typeface="Calibri Light"/>
              </a:rPr>
              <a:t> til</a:t>
            </a:r>
            <a:r>
              <a:rPr sz="2450" b="0" spc="5" dirty="0">
                <a:solidFill>
                  <a:srgbClr val="273347"/>
                </a:solidFill>
                <a:latin typeface="Calibri Light"/>
                <a:cs typeface="Calibri Light"/>
              </a:rPr>
              <a:t> </a:t>
            </a:r>
            <a:r>
              <a:rPr sz="2450" b="0" dirty="0">
                <a:solidFill>
                  <a:srgbClr val="273347"/>
                </a:solidFill>
                <a:latin typeface="Calibri Light"/>
                <a:cs typeface="Calibri Light"/>
              </a:rPr>
              <a:t>ældre </a:t>
            </a:r>
            <a:r>
              <a:rPr sz="2450" b="0" spc="-5" dirty="0">
                <a:solidFill>
                  <a:srgbClr val="273347"/>
                </a:solidFill>
                <a:latin typeface="Calibri Light"/>
                <a:cs typeface="Calibri Light"/>
              </a:rPr>
              <a:t>søskende, </a:t>
            </a:r>
            <a:r>
              <a:rPr sz="2450" b="0" spc="10" dirty="0">
                <a:solidFill>
                  <a:srgbClr val="273347"/>
                </a:solidFill>
                <a:latin typeface="Calibri Light"/>
                <a:cs typeface="Calibri Light"/>
              </a:rPr>
              <a:t>som</a:t>
            </a:r>
            <a:r>
              <a:rPr sz="2450" b="0" spc="5" dirty="0">
                <a:solidFill>
                  <a:srgbClr val="273347"/>
                </a:solidFill>
                <a:latin typeface="Calibri Light"/>
                <a:cs typeface="Calibri Light"/>
              </a:rPr>
              <a:t> bruges</a:t>
            </a:r>
            <a:r>
              <a:rPr sz="2450" b="0" dirty="0">
                <a:solidFill>
                  <a:srgbClr val="273347"/>
                </a:solidFill>
                <a:latin typeface="Calibri Light"/>
                <a:cs typeface="Calibri Light"/>
              </a:rPr>
              <a:t> </a:t>
            </a:r>
            <a:r>
              <a:rPr sz="2450" b="0" spc="10" dirty="0">
                <a:solidFill>
                  <a:srgbClr val="273347"/>
                </a:solidFill>
                <a:latin typeface="Calibri Light"/>
                <a:cs typeface="Calibri Light"/>
              </a:rPr>
              <a:t>på </a:t>
            </a:r>
            <a:r>
              <a:rPr sz="2450" b="0" spc="15" dirty="0">
                <a:solidFill>
                  <a:srgbClr val="273347"/>
                </a:solidFill>
                <a:latin typeface="Calibri Light"/>
                <a:cs typeface="Calibri Light"/>
              </a:rPr>
              <a:t> </a:t>
            </a:r>
            <a:r>
              <a:rPr sz="2450" b="0" spc="10" dirty="0">
                <a:solidFill>
                  <a:srgbClr val="273347"/>
                </a:solidFill>
                <a:latin typeface="Calibri Light"/>
                <a:cs typeface="Calibri Light"/>
              </a:rPr>
              <a:t>samme </a:t>
            </a:r>
            <a:r>
              <a:rPr sz="2450" b="0" spc="5" dirty="0">
                <a:solidFill>
                  <a:srgbClr val="273347"/>
                </a:solidFill>
                <a:latin typeface="Calibri Light"/>
                <a:cs typeface="Calibri Light"/>
              </a:rPr>
              <a:t>måde </a:t>
            </a:r>
            <a:r>
              <a:rPr sz="2450" b="0" spc="10" dirty="0">
                <a:solidFill>
                  <a:srgbClr val="273347"/>
                </a:solidFill>
                <a:latin typeface="Calibri Light"/>
                <a:cs typeface="Calibri Light"/>
              </a:rPr>
              <a:t>som </a:t>
            </a:r>
            <a:r>
              <a:rPr sz="2450" b="0" spc="-15" dirty="0">
                <a:solidFill>
                  <a:srgbClr val="273347"/>
                </a:solidFill>
                <a:latin typeface="Calibri Light"/>
                <a:cs typeface="Calibri Light"/>
              </a:rPr>
              <a:t>venner/veninder. </a:t>
            </a:r>
            <a:r>
              <a:rPr sz="2450" b="0" spc="5" dirty="0">
                <a:solidFill>
                  <a:srgbClr val="273347"/>
                </a:solidFill>
                <a:latin typeface="Calibri Light"/>
                <a:cs typeface="Calibri Light"/>
              </a:rPr>
              <a:t>Når </a:t>
            </a:r>
            <a:r>
              <a:rPr sz="2450" b="0" spc="-540" dirty="0">
                <a:solidFill>
                  <a:srgbClr val="273347"/>
                </a:solidFill>
                <a:latin typeface="Calibri Light"/>
                <a:cs typeface="Calibri Light"/>
              </a:rPr>
              <a:t> </a:t>
            </a:r>
            <a:r>
              <a:rPr sz="2450" b="0" dirty="0">
                <a:solidFill>
                  <a:srgbClr val="273347"/>
                </a:solidFill>
                <a:latin typeface="Calibri Light"/>
                <a:cs typeface="Calibri Light"/>
              </a:rPr>
              <a:t>venner </a:t>
            </a:r>
            <a:r>
              <a:rPr sz="2450" b="0" spc="5" dirty="0">
                <a:solidFill>
                  <a:srgbClr val="273347"/>
                </a:solidFill>
                <a:latin typeface="Calibri Light"/>
                <a:cs typeface="Calibri Light"/>
              </a:rPr>
              <a:t>og </a:t>
            </a:r>
            <a:r>
              <a:rPr sz="2450" b="0" spc="-5" dirty="0">
                <a:solidFill>
                  <a:srgbClr val="273347"/>
                </a:solidFill>
                <a:latin typeface="Calibri Light"/>
                <a:cs typeface="Calibri Light"/>
              </a:rPr>
              <a:t>søskende fortæller </a:t>
            </a:r>
            <a:r>
              <a:rPr sz="2450" b="0" spc="10" dirty="0">
                <a:solidFill>
                  <a:srgbClr val="273347"/>
                </a:solidFill>
                <a:latin typeface="Calibri Light"/>
                <a:cs typeface="Calibri Light"/>
              </a:rPr>
              <a:t>om gym- </a:t>
            </a:r>
            <a:r>
              <a:rPr sz="2450" b="0" spc="15" dirty="0">
                <a:solidFill>
                  <a:srgbClr val="273347"/>
                </a:solidFill>
                <a:latin typeface="Calibri Light"/>
                <a:cs typeface="Calibri Light"/>
              </a:rPr>
              <a:t> </a:t>
            </a:r>
            <a:r>
              <a:rPr sz="2450" b="0" spc="-25" dirty="0">
                <a:solidFill>
                  <a:srgbClr val="273347"/>
                </a:solidFill>
                <a:latin typeface="Calibri Light"/>
                <a:cs typeface="Calibri Light"/>
              </a:rPr>
              <a:t>nasier,</a:t>
            </a:r>
            <a:r>
              <a:rPr sz="2450" b="0" dirty="0">
                <a:solidFill>
                  <a:srgbClr val="273347"/>
                </a:solidFill>
                <a:latin typeface="Calibri Light"/>
                <a:cs typeface="Calibri Light"/>
              </a:rPr>
              <a:t> </a:t>
            </a:r>
            <a:r>
              <a:rPr sz="2450" b="0" spc="-5" dirty="0">
                <a:solidFill>
                  <a:srgbClr val="273347"/>
                </a:solidFill>
                <a:latin typeface="Calibri Light"/>
                <a:cs typeface="Calibri Light"/>
              </a:rPr>
              <a:t>forholder informanterne</a:t>
            </a:r>
            <a:r>
              <a:rPr sz="2450" b="0" dirty="0">
                <a:solidFill>
                  <a:srgbClr val="273347"/>
                </a:solidFill>
                <a:latin typeface="Calibri Light"/>
                <a:cs typeface="Calibri Light"/>
              </a:rPr>
              <a:t> </a:t>
            </a:r>
            <a:r>
              <a:rPr sz="2450" b="0" spc="5" dirty="0">
                <a:solidFill>
                  <a:srgbClr val="273347"/>
                </a:solidFill>
                <a:latin typeface="Calibri Light"/>
                <a:cs typeface="Calibri Light"/>
              </a:rPr>
              <a:t>sig</a:t>
            </a:r>
            <a:r>
              <a:rPr sz="2450" b="0" dirty="0">
                <a:solidFill>
                  <a:srgbClr val="273347"/>
                </a:solidFill>
                <a:latin typeface="Calibri Light"/>
                <a:cs typeface="Calibri Light"/>
              </a:rPr>
              <a:t> </a:t>
            </a:r>
            <a:r>
              <a:rPr sz="2450" b="0" spc="10" dirty="0">
                <a:solidFill>
                  <a:srgbClr val="273347"/>
                </a:solidFill>
                <a:latin typeface="Calibri Light"/>
                <a:cs typeface="Calibri Light"/>
              </a:rPr>
              <a:t>ukri- </a:t>
            </a:r>
            <a:r>
              <a:rPr sz="2450" b="0" spc="-535" dirty="0">
                <a:solidFill>
                  <a:srgbClr val="273347"/>
                </a:solidFill>
                <a:latin typeface="Calibri Light"/>
                <a:cs typeface="Calibri Light"/>
              </a:rPr>
              <a:t> </a:t>
            </a:r>
            <a:r>
              <a:rPr sz="2450" b="0" dirty="0">
                <a:solidFill>
                  <a:srgbClr val="273347"/>
                </a:solidFill>
                <a:latin typeface="Calibri Light"/>
                <a:cs typeface="Calibri Light"/>
              </a:rPr>
              <a:t>tisk. </a:t>
            </a:r>
            <a:r>
              <a:rPr sz="2450" b="0" spc="5" dirty="0">
                <a:solidFill>
                  <a:srgbClr val="273347"/>
                </a:solidFill>
                <a:latin typeface="Calibri Light"/>
                <a:cs typeface="Calibri Light"/>
              </a:rPr>
              <a:t>Herved</a:t>
            </a:r>
            <a:r>
              <a:rPr sz="2450" b="0" dirty="0">
                <a:solidFill>
                  <a:srgbClr val="273347"/>
                </a:solidFill>
                <a:latin typeface="Calibri Light"/>
                <a:cs typeface="Calibri Light"/>
              </a:rPr>
              <a:t> </a:t>
            </a:r>
            <a:r>
              <a:rPr sz="2450" b="0" spc="10" dirty="0">
                <a:solidFill>
                  <a:srgbClr val="273347"/>
                </a:solidFill>
                <a:latin typeface="Calibri Light"/>
                <a:cs typeface="Calibri Light"/>
              </a:rPr>
              <a:t>mani-</a:t>
            </a:r>
            <a:endParaRPr sz="2450">
              <a:latin typeface="Calibri Light"/>
              <a:cs typeface="Calibri Light"/>
            </a:endParaRPr>
          </a:p>
          <a:p>
            <a:pPr marL="12700">
              <a:lnSpc>
                <a:spcPts val="2845"/>
              </a:lnSpc>
            </a:pPr>
            <a:r>
              <a:rPr sz="2450" b="0" spc="-15" dirty="0">
                <a:solidFill>
                  <a:srgbClr val="273347"/>
                </a:solidFill>
                <a:latin typeface="Calibri Light"/>
                <a:cs typeface="Calibri Light"/>
              </a:rPr>
              <a:t>festeres</a:t>
            </a:r>
            <a:r>
              <a:rPr sz="2450" b="0" spc="-10" dirty="0">
                <a:solidFill>
                  <a:srgbClr val="273347"/>
                </a:solidFill>
                <a:latin typeface="Calibri Light"/>
                <a:cs typeface="Calibri Light"/>
              </a:rPr>
              <a:t> </a:t>
            </a:r>
            <a:r>
              <a:rPr sz="2450" b="0" spc="5" dirty="0">
                <a:solidFill>
                  <a:srgbClr val="273347"/>
                </a:solidFill>
                <a:latin typeface="Calibri Light"/>
                <a:cs typeface="Calibri Light"/>
              </a:rPr>
              <a:t>omdømmet</a:t>
            </a:r>
            <a:r>
              <a:rPr sz="2450" b="0" spc="-5" dirty="0">
                <a:solidFill>
                  <a:srgbClr val="273347"/>
                </a:solidFill>
                <a:latin typeface="Calibri Light"/>
                <a:cs typeface="Calibri Light"/>
              </a:rPr>
              <a:t> hurtigt.</a:t>
            </a:r>
            <a:endParaRPr sz="2450">
              <a:latin typeface="Calibri Light"/>
              <a:cs typeface="Calibri Light"/>
            </a:endParaRPr>
          </a:p>
        </p:txBody>
      </p:sp>
      <p:sp>
        <p:nvSpPr>
          <p:cNvPr id="13" name="object 13"/>
          <p:cNvSpPr txBox="1"/>
          <p:nvPr/>
        </p:nvSpPr>
        <p:spPr>
          <a:xfrm>
            <a:off x="500373" y="7577682"/>
            <a:ext cx="5173980" cy="2339975"/>
          </a:xfrm>
          <a:prstGeom prst="rect">
            <a:avLst/>
          </a:prstGeom>
        </p:spPr>
        <p:txBody>
          <a:bodyPr vert="horz" wrap="square" lIns="0" tIns="17145" rIns="0" bIns="0" rtlCol="0">
            <a:spAutoFit/>
          </a:bodyPr>
          <a:lstStyle/>
          <a:p>
            <a:pPr marL="12700">
              <a:lnSpc>
                <a:spcPts val="3395"/>
              </a:lnSpc>
              <a:spcBef>
                <a:spcPts val="135"/>
              </a:spcBef>
            </a:pPr>
            <a:r>
              <a:rPr sz="2850" b="1" spc="5" dirty="0">
                <a:solidFill>
                  <a:srgbClr val="273347"/>
                </a:solidFill>
                <a:latin typeface="Calibri"/>
                <a:cs typeface="Calibri"/>
              </a:rPr>
              <a:t>UU-vejleder</a:t>
            </a:r>
            <a:r>
              <a:rPr sz="2850" b="1" spc="-5" dirty="0">
                <a:solidFill>
                  <a:srgbClr val="273347"/>
                </a:solidFill>
                <a:latin typeface="Calibri"/>
                <a:cs typeface="Calibri"/>
              </a:rPr>
              <a:t> </a:t>
            </a:r>
            <a:r>
              <a:rPr sz="2850" b="1" spc="15" dirty="0">
                <a:solidFill>
                  <a:srgbClr val="273347"/>
                </a:solidFill>
                <a:latin typeface="Calibri"/>
                <a:cs typeface="Calibri"/>
              </a:rPr>
              <a:t>og</a:t>
            </a:r>
            <a:r>
              <a:rPr sz="2850" b="1" dirty="0">
                <a:solidFill>
                  <a:srgbClr val="273347"/>
                </a:solidFill>
                <a:latin typeface="Calibri"/>
                <a:cs typeface="Calibri"/>
              </a:rPr>
              <a:t> lærere:</a:t>
            </a:r>
            <a:endParaRPr sz="2850">
              <a:latin typeface="Calibri"/>
              <a:cs typeface="Calibri"/>
            </a:endParaRPr>
          </a:p>
          <a:p>
            <a:pPr marL="12700" marR="5080">
              <a:lnSpc>
                <a:spcPts val="2970"/>
              </a:lnSpc>
              <a:spcBef>
                <a:spcPts val="40"/>
              </a:spcBef>
            </a:pPr>
            <a:r>
              <a:rPr sz="2450" b="0" spc="-5" dirty="0">
                <a:solidFill>
                  <a:srgbClr val="273347"/>
                </a:solidFill>
                <a:latin typeface="Calibri Light"/>
                <a:cs typeface="Calibri Light"/>
              </a:rPr>
              <a:t>Information </a:t>
            </a:r>
            <a:r>
              <a:rPr sz="2450" b="0" spc="10" dirty="0">
                <a:solidFill>
                  <a:srgbClr val="273347"/>
                </a:solidFill>
                <a:latin typeface="Calibri Light"/>
                <a:cs typeface="Calibri Light"/>
              </a:rPr>
              <a:t>der </a:t>
            </a:r>
            <a:r>
              <a:rPr sz="2450" b="0" spc="5" dirty="0">
                <a:solidFill>
                  <a:srgbClr val="273347"/>
                </a:solidFill>
                <a:latin typeface="Calibri Light"/>
                <a:cs typeface="Calibri Light"/>
              </a:rPr>
              <a:t>opnåes via </a:t>
            </a:r>
            <a:r>
              <a:rPr sz="2450" b="0" spc="-5" dirty="0">
                <a:solidFill>
                  <a:srgbClr val="273347"/>
                </a:solidFill>
                <a:latin typeface="Calibri Light"/>
                <a:cs typeface="Calibri Light"/>
              </a:rPr>
              <a:t>UU-vejledere </a:t>
            </a:r>
            <a:r>
              <a:rPr sz="2450" b="0" spc="-540" dirty="0">
                <a:solidFill>
                  <a:srgbClr val="273347"/>
                </a:solidFill>
                <a:latin typeface="Calibri Light"/>
                <a:cs typeface="Calibri Light"/>
              </a:rPr>
              <a:t> </a:t>
            </a:r>
            <a:r>
              <a:rPr sz="2450" b="0" spc="5" dirty="0">
                <a:solidFill>
                  <a:srgbClr val="273347"/>
                </a:solidFill>
                <a:latin typeface="Calibri Light"/>
                <a:cs typeface="Calibri Light"/>
              </a:rPr>
              <a:t>og </a:t>
            </a:r>
            <a:r>
              <a:rPr sz="2450" b="0" spc="-5" dirty="0">
                <a:solidFill>
                  <a:srgbClr val="273347"/>
                </a:solidFill>
                <a:latin typeface="Calibri Light"/>
                <a:cs typeface="Calibri Light"/>
              </a:rPr>
              <a:t>lærere </a:t>
            </a:r>
            <a:r>
              <a:rPr sz="2450" b="0" spc="5" dirty="0">
                <a:solidFill>
                  <a:srgbClr val="273347"/>
                </a:solidFill>
                <a:latin typeface="Calibri Light"/>
                <a:cs typeface="Calibri Light"/>
              </a:rPr>
              <a:t>er </a:t>
            </a:r>
            <a:r>
              <a:rPr sz="2450" b="0" spc="-10" dirty="0">
                <a:solidFill>
                  <a:srgbClr val="273347"/>
                </a:solidFill>
                <a:latin typeface="Calibri Light"/>
                <a:cs typeface="Calibri Light"/>
              </a:rPr>
              <a:t>afgørende </a:t>
            </a:r>
            <a:r>
              <a:rPr sz="2450" b="0" spc="-15" dirty="0">
                <a:solidFill>
                  <a:srgbClr val="273347"/>
                </a:solidFill>
                <a:latin typeface="Calibri Light"/>
                <a:cs typeface="Calibri Light"/>
              </a:rPr>
              <a:t>for </a:t>
            </a:r>
            <a:r>
              <a:rPr sz="2450" b="0" spc="10" dirty="0">
                <a:solidFill>
                  <a:srgbClr val="273347"/>
                </a:solidFill>
                <a:latin typeface="Calibri Light"/>
                <a:cs typeface="Calibri Light"/>
              </a:rPr>
              <a:t>viden om </a:t>
            </a:r>
            <a:r>
              <a:rPr sz="2450" b="0" spc="15" dirty="0">
                <a:solidFill>
                  <a:srgbClr val="273347"/>
                </a:solidFill>
                <a:latin typeface="Calibri Light"/>
                <a:cs typeface="Calibri Light"/>
              </a:rPr>
              <a:t>mu- </a:t>
            </a:r>
            <a:r>
              <a:rPr sz="2450" b="0" spc="-540" dirty="0">
                <a:solidFill>
                  <a:srgbClr val="273347"/>
                </a:solidFill>
                <a:latin typeface="Calibri Light"/>
                <a:cs typeface="Calibri Light"/>
              </a:rPr>
              <a:t> </a:t>
            </a:r>
            <a:r>
              <a:rPr sz="2450" b="0" spc="5" dirty="0">
                <a:solidFill>
                  <a:srgbClr val="273347"/>
                </a:solidFill>
                <a:latin typeface="Calibri Light"/>
                <a:cs typeface="Calibri Light"/>
              </a:rPr>
              <a:t>ligheder</a:t>
            </a:r>
            <a:r>
              <a:rPr sz="2450" b="0" spc="10" dirty="0">
                <a:solidFill>
                  <a:srgbClr val="273347"/>
                </a:solidFill>
                <a:latin typeface="Calibri Light"/>
                <a:cs typeface="Calibri Light"/>
              </a:rPr>
              <a:t> </a:t>
            </a:r>
            <a:r>
              <a:rPr sz="2450" b="0" spc="-15" dirty="0">
                <a:solidFill>
                  <a:srgbClr val="273347"/>
                </a:solidFill>
                <a:latin typeface="Calibri Light"/>
                <a:cs typeface="Calibri Light"/>
              </a:rPr>
              <a:t>for</a:t>
            </a:r>
            <a:r>
              <a:rPr sz="2450" b="0" spc="5" dirty="0">
                <a:solidFill>
                  <a:srgbClr val="273347"/>
                </a:solidFill>
                <a:latin typeface="Calibri Light"/>
                <a:cs typeface="Calibri Light"/>
              </a:rPr>
              <a:t> </a:t>
            </a:r>
            <a:r>
              <a:rPr sz="2450" b="0" dirty="0">
                <a:solidFill>
                  <a:srgbClr val="273347"/>
                </a:solidFill>
                <a:latin typeface="Calibri Light"/>
                <a:cs typeface="Calibri Light"/>
              </a:rPr>
              <a:t>uddannelsesvalg.</a:t>
            </a:r>
            <a:r>
              <a:rPr sz="2450" b="0" spc="10" dirty="0">
                <a:solidFill>
                  <a:srgbClr val="273347"/>
                </a:solidFill>
                <a:latin typeface="Calibri Light"/>
                <a:cs typeface="Calibri Light"/>
              </a:rPr>
              <a:t> </a:t>
            </a:r>
            <a:r>
              <a:rPr sz="2450" b="0" spc="-10" dirty="0">
                <a:solidFill>
                  <a:srgbClr val="273347"/>
                </a:solidFill>
                <a:latin typeface="Calibri Light"/>
                <a:cs typeface="Calibri Light"/>
              </a:rPr>
              <a:t>Vigtig</a:t>
            </a:r>
            <a:r>
              <a:rPr sz="2450" b="0" spc="10" dirty="0">
                <a:solidFill>
                  <a:srgbClr val="273347"/>
                </a:solidFill>
                <a:latin typeface="Calibri Light"/>
                <a:cs typeface="Calibri Light"/>
              </a:rPr>
              <a:t> da </a:t>
            </a:r>
            <a:r>
              <a:rPr sz="2450" b="0" spc="15" dirty="0">
                <a:solidFill>
                  <a:srgbClr val="273347"/>
                </a:solidFill>
                <a:latin typeface="Calibri Light"/>
                <a:cs typeface="Calibri Light"/>
              </a:rPr>
              <a:t> </a:t>
            </a:r>
            <a:r>
              <a:rPr sz="2450" b="0" spc="5" dirty="0">
                <a:solidFill>
                  <a:srgbClr val="273347"/>
                </a:solidFill>
                <a:latin typeface="Calibri Light"/>
                <a:cs typeface="Calibri Light"/>
              </a:rPr>
              <a:t>det er basis </a:t>
            </a:r>
            <a:r>
              <a:rPr sz="2450" b="0" spc="-20" dirty="0">
                <a:solidFill>
                  <a:srgbClr val="273347"/>
                </a:solidFill>
                <a:latin typeface="Calibri Light"/>
                <a:cs typeface="Calibri Light"/>
              </a:rPr>
              <a:t>for </a:t>
            </a:r>
            <a:r>
              <a:rPr sz="2450" b="0" spc="10" dirty="0">
                <a:solidFill>
                  <a:srgbClr val="273347"/>
                </a:solidFill>
                <a:latin typeface="Calibri Light"/>
                <a:cs typeface="Calibri Light"/>
              </a:rPr>
              <a:t>beslutningsgrundlag </a:t>
            </a:r>
            <a:r>
              <a:rPr sz="2450" b="0" spc="5" dirty="0">
                <a:solidFill>
                  <a:srgbClr val="273347"/>
                </a:solidFill>
                <a:latin typeface="Calibri Light"/>
                <a:cs typeface="Calibri Light"/>
              </a:rPr>
              <a:t>og </a:t>
            </a:r>
            <a:r>
              <a:rPr sz="2450" b="0" spc="10" dirty="0">
                <a:solidFill>
                  <a:srgbClr val="273347"/>
                </a:solidFill>
                <a:latin typeface="Calibri Light"/>
                <a:cs typeface="Calibri Light"/>
              </a:rPr>
              <a:t> </a:t>
            </a:r>
            <a:r>
              <a:rPr sz="2450" b="0" spc="-40" dirty="0">
                <a:solidFill>
                  <a:srgbClr val="273347"/>
                </a:solidFill>
                <a:latin typeface="Calibri Light"/>
                <a:cs typeface="Calibri Light"/>
              </a:rPr>
              <a:t>valgtanker.</a:t>
            </a:r>
            <a:endParaRPr sz="2450">
              <a:latin typeface="Calibri Light"/>
              <a:cs typeface="Calibri Light"/>
            </a:endParaRPr>
          </a:p>
        </p:txBody>
      </p:sp>
      <p:grpSp>
        <p:nvGrpSpPr>
          <p:cNvPr id="14" name="object 14"/>
          <p:cNvGrpSpPr/>
          <p:nvPr/>
        </p:nvGrpSpPr>
        <p:grpSpPr>
          <a:xfrm>
            <a:off x="514656" y="858752"/>
            <a:ext cx="1346200" cy="690880"/>
            <a:chOff x="514656" y="858752"/>
            <a:chExt cx="1346200" cy="690880"/>
          </a:xfrm>
        </p:grpSpPr>
        <p:sp>
          <p:nvSpPr>
            <p:cNvPr id="15" name="object 15"/>
            <p:cNvSpPr/>
            <p:nvPr/>
          </p:nvSpPr>
          <p:spPr>
            <a:xfrm>
              <a:off x="543857" y="960303"/>
              <a:ext cx="1210310" cy="576580"/>
            </a:xfrm>
            <a:custGeom>
              <a:avLst/>
              <a:gdLst/>
              <a:ahLst/>
              <a:cxnLst/>
              <a:rect l="l" t="t" r="r" b="b"/>
              <a:pathLst>
                <a:path w="1210310" h="576580">
                  <a:moveTo>
                    <a:pt x="752645" y="0"/>
                  </a:moveTo>
                  <a:lnTo>
                    <a:pt x="707841" y="280"/>
                  </a:lnTo>
                  <a:lnTo>
                    <a:pt x="653686" y="11108"/>
                  </a:lnTo>
                  <a:lnTo>
                    <a:pt x="594307" y="43019"/>
                  </a:lnTo>
                  <a:lnTo>
                    <a:pt x="556169" y="70501"/>
                  </a:lnTo>
                  <a:lnTo>
                    <a:pt x="508936" y="107596"/>
                  </a:lnTo>
                  <a:lnTo>
                    <a:pt x="450013" y="155753"/>
                  </a:lnTo>
                  <a:lnTo>
                    <a:pt x="214306" y="351439"/>
                  </a:lnTo>
                  <a:lnTo>
                    <a:pt x="152820" y="403013"/>
                  </a:lnTo>
                  <a:lnTo>
                    <a:pt x="103227" y="445333"/>
                  </a:lnTo>
                  <a:lnTo>
                    <a:pt x="64565" y="479429"/>
                  </a:lnTo>
                  <a:lnTo>
                    <a:pt x="35873" y="506328"/>
                  </a:lnTo>
                  <a:lnTo>
                    <a:pt x="4552" y="542655"/>
                  </a:lnTo>
                  <a:lnTo>
                    <a:pt x="0" y="554139"/>
                  </a:lnTo>
                  <a:lnTo>
                    <a:pt x="1570" y="562541"/>
                  </a:lnTo>
                  <a:lnTo>
                    <a:pt x="8303" y="568891"/>
                  </a:lnTo>
                  <a:lnTo>
                    <a:pt x="20945" y="574189"/>
                  </a:lnTo>
                  <a:lnTo>
                    <a:pt x="37412" y="576561"/>
                  </a:lnTo>
                  <a:lnTo>
                    <a:pt x="58051" y="576233"/>
                  </a:lnTo>
                  <a:lnTo>
                    <a:pt x="113229" y="568371"/>
                  </a:lnTo>
                  <a:lnTo>
                    <a:pt x="189254" y="552397"/>
                  </a:lnTo>
                  <a:lnTo>
                    <a:pt x="288898" y="530107"/>
                  </a:lnTo>
                  <a:lnTo>
                    <a:pt x="348444" y="517154"/>
                  </a:lnTo>
                  <a:lnTo>
                    <a:pt x="414936" y="503294"/>
                  </a:lnTo>
                  <a:lnTo>
                    <a:pt x="488719" y="488753"/>
                  </a:lnTo>
                  <a:lnTo>
                    <a:pt x="570140" y="473754"/>
                  </a:lnTo>
                  <a:lnTo>
                    <a:pt x="659547" y="458523"/>
                  </a:lnTo>
                  <a:lnTo>
                    <a:pt x="757285" y="443282"/>
                  </a:lnTo>
                  <a:lnTo>
                    <a:pt x="848280" y="430344"/>
                  </a:lnTo>
                  <a:lnTo>
                    <a:pt x="925528" y="420221"/>
                  </a:lnTo>
                  <a:lnTo>
                    <a:pt x="990309" y="412092"/>
                  </a:lnTo>
                  <a:lnTo>
                    <a:pt x="1043900" y="405141"/>
                  </a:lnTo>
                  <a:lnTo>
                    <a:pt x="1087582" y="398549"/>
                  </a:lnTo>
                  <a:lnTo>
                    <a:pt x="1150326" y="383167"/>
                  </a:lnTo>
                  <a:lnTo>
                    <a:pt x="1188769" y="359400"/>
                  </a:lnTo>
                  <a:lnTo>
                    <a:pt x="1210001" y="314055"/>
                  </a:lnTo>
                  <a:lnTo>
                    <a:pt x="1208151" y="287988"/>
                  </a:lnTo>
                  <a:lnTo>
                    <a:pt x="1182865" y="231711"/>
                  </a:lnTo>
                  <a:lnTo>
                    <a:pt x="1133260" y="173438"/>
                  </a:lnTo>
                  <a:lnTo>
                    <a:pt x="1101010" y="144876"/>
                  </a:lnTo>
                  <a:lnTo>
                    <a:pt x="1064689" y="117401"/>
                  </a:lnTo>
                  <a:lnTo>
                    <a:pt x="1024965" y="91545"/>
                  </a:lnTo>
                  <a:lnTo>
                    <a:pt x="982508" y="67834"/>
                  </a:lnTo>
                  <a:lnTo>
                    <a:pt x="937987" y="46800"/>
                  </a:lnTo>
                  <a:lnTo>
                    <a:pt x="892070" y="28970"/>
                  </a:lnTo>
                  <a:lnTo>
                    <a:pt x="845428" y="14874"/>
                  </a:lnTo>
                  <a:lnTo>
                    <a:pt x="798730" y="5040"/>
                  </a:lnTo>
                  <a:lnTo>
                    <a:pt x="752645" y="0"/>
                  </a:lnTo>
                  <a:close/>
                </a:path>
              </a:pathLst>
            </a:custGeom>
            <a:solidFill>
              <a:srgbClr val="A1AD92"/>
            </a:solidFill>
          </p:spPr>
          <p:txBody>
            <a:bodyPr wrap="square" lIns="0" tIns="0" rIns="0" bIns="0" rtlCol="0"/>
            <a:lstStyle/>
            <a:p>
              <a:endParaRPr/>
            </a:p>
          </p:txBody>
        </p:sp>
        <p:sp>
          <p:nvSpPr>
            <p:cNvPr id="16" name="object 16"/>
            <p:cNvSpPr/>
            <p:nvPr/>
          </p:nvSpPr>
          <p:spPr>
            <a:xfrm>
              <a:off x="514656" y="858752"/>
              <a:ext cx="1346200" cy="690880"/>
            </a:xfrm>
            <a:custGeom>
              <a:avLst/>
              <a:gdLst/>
              <a:ahLst/>
              <a:cxnLst/>
              <a:rect l="l" t="t" r="r" b="b"/>
              <a:pathLst>
                <a:path w="1346200" h="690880">
                  <a:moveTo>
                    <a:pt x="781134" y="0"/>
                  </a:moveTo>
                  <a:lnTo>
                    <a:pt x="727204" y="437"/>
                  </a:lnTo>
                  <a:lnTo>
                    <a:pt x="673841" y="5225"/>
                  </a:lnTo>
                  <a:lnTo>
                    <a:pt x="622650" y="14624"/>
                  </a:lnTo>
                  <a:lnTo>
                    <a:pt x="575237" y="28890"/>
                  </a:lnTo>
                  <a:lnTo>
                    <a:pt x="537008" y="45246"/>
                  </a:lnTo>
                  <a:lnTo>
                    <a:pt x="527239" y="50314"/>
                  </a:lnTo>
                  <a:lnTo>
                    <a:pt x="520893" y="53518"/>
                  </a:lnTo>
                  <a:lnTo>
                    <a:pt x="486892" y="74359"/>
                  </a:lnTo>
                  <a:lnTo>
                    <a:pt x="455973" y="96632"/>
                  </a:lnTo>
                  <a:lnTo>
                    <a:pt x="401190" y="143421"/>
                  </a:lnTo>
                  <a:lnTo>
                    <a:pt x="365379" y="178049"/>
                  </a:lnTo>
                  <a:lnTo>
                    <a:pt x="331071" y="214191"/>
                  </a:lnTo>
                  <a:lnTo>
                    <a:pt x="298117" y="251443"/>
                  </a:lnTo>
                  <a:lnTo>
                    <a:pt x="266370" y="289401"/>
                  </a:lnTo>
                  <a:lnTo>
                    <a:pt x="235682" y="327661"/>
                  </a:lnTo>
                  <a:lnTo>
                    <a:pt x="205906" y="365820"/>
                  </a:lnTo>
                  <a:lnTo>
                    <a:pt x="116486" y="481690"/>
                  </a:lnTo>
                  <a:lnTo>
                    <a:pt x="84018" y="522985"/>
                  </a:lnTo>
                  <a:lnTo>
                    <a:pt x="51842" y="564406"/>
                  </a:lnTo>
                  <a:lnTo>
                    <a:pt x="20710" y="606255"/>
                  </a:lnTo>
                  <a:lnTo>
                    <a:pt x="9248" y="624108"/>
                  </a:lnTo>
                  <a:lnTo>
                    <a:pt x="0" y="643541"/>
                  </a:lnTo>
                  <a:lnTo>
                    <a:pt x="44" y="662743"/>
                  </a:lnTo>
                  <a:lnTo>
                    <a:pt x="16458" y="679907"/>
                  </a:lnTo>
                  <a:lnTo>
                    <a:pt x="58441" y="690521"/>
                  </a:lnTo>
                  <a:lnTo>
                    <a:pt x="105981" y="687139"/>
                  </a:lnTo>
                  <a:lnTo>
                    <a:pt x="153632" y="676487"/>
                  </a:lnTo>
                  <a:lnTo>
                    <a:pt x="193405" y="665963"/>
                  </a:lnTo>
                  <a:lnTo>
                    <a:pt x="79025" y="665963"/>
                  </a:lnTo>
                  <a:lnTo>
                    <a:pt x="58551" y="660976"/>
                  </a:lnTo>
                  <a:lnTo>
                    <a:pt x="58049" y="660117"/>
                  </a:lnTo>
                  <a:lnTo>
                    <a:pt x="58206" y="659709"/>
                  </a:lnTo>
                  <a:lnTo>
                    <a:pt x="58530" y="659384"/>
                  </a:lnTo>
                  <a:lnTo>
                    <a:pt x="64647" y="650863"/>
                  </a:lnTo>
                  <a:lnTo>
                    <a:pt x="117040" y="608802"/>
                  </a:lnTo>
                  <a:lnTo>
                    <a:pt x="168294" y="575278"/>
                  </a:lnTo>
                  <a:lnTo>
                    <a:pt x="232334" y="536074"/>
                  </a:lnTo>
                  <a:lnTo>
                    <a:pt x="500919" y="380925"/>
                  </a:lnTo>
                  <a:lnTo>
                    <a:pt x="544687" y="354623"/>
                  </a:lnTo>
                  <a:lnTo>
                    <a:pt x="587783" y="327981"/>
                  </a:lnTo>
                  <a:lnTo>
                    <a:pt x="630066" y="301018"/>
                  </a:lnTo>
                  <a:lnTo>
                    <a:pt x="671391" y="273752"/>
                  </a:lnTo>
                  <a:lnTo>
                    <a:pt x="749525" y="221226"/>
                  </a:lnTo>
                  <a:lnTo>
                    <a:pt x="772048" y="206791"/>
                  </a:lnTo>
                  <a:lnTo>
                    <a:pt x="777600" y="203552"/>
                  </a:lnTo>
                  <a:lnTo>
                    <a:pt x="768195" y="202540"/>
                  </a:lnTo>
                  <a:lnTo>
                    <a:pt x="764540" y="202540"/>
                  </a:lnTo>
                  <a:lnTo>
                    <a:pt x="761713" y="202456"/>
                  </a:lnTo>
                  <a:lnTo>
                    <a:pt x="760624" y="202299"/>
                  </a:lnTo>
                  <a:lnTo>
                    <a:pt x="761787" y="202016"/>
                  </a:lnTo>
                  <a:lnTo>
                    <a:pt x="766543" y="202016"/>
                  </a:lnTo>
                  <a:lnTo>
                    <a:pt x="769148" y="201775"/>
                  </a:lnTo>
                  <a:lnTo>
                    <a:pt x="777158" y="200456"/>
                  </a:lnTo>
                  <a:lnTo>
                    <a:pt x="785074" y="198907"/>
                  </a:lnTo>
                  <a:lnTo>
                    <a:pt x="785493" y="198644"/>
                  </a:lnTo>
                  <a:lnTo>
                    <a:pt x="792686" y="195503"/>
                  </a:lnTo>
                  <a:lnTo>
                    <a:pt x="792875" y="195388"/>
                  </a:lnTo>
                  <a:lnTo>
                    <a:pt x="1253562" y="195388"/>
                  </a:lnTo>
                  <a:lnTo>
                    <a:pt x="1230740" y="172796"/>
                  </a:lnTo>
                  <a:lnTo>
                    <a:pt x="1195151" y="143113"/>
                  </a:lnTo>
                  <a:lnTo>
                    <a:pt x="1155295" y="115038"/>
                  </a:lnTo>
                  <a:lnTo>
                    <a:pt x="1111307" y="88988"/>
                  </a:lnTo>
                  <a:lnTo>
                    <a:pt x="1063319" y="65377"/>
                  </a:lnTo>
                  <a:lnTo>
                    <a:pt x="1011464" y="44623"/>
                  </a:lnTo>
                  <a:lnTo>
                    <a:pt x="955875" y="27140"/>
                  </a:lnTo>
                  <a:lnTo>
                    <a:pt x="896684" y="13346"/>
                  </a:lnTo>
                  <a:lnTo>
                    <a:pt x="834025" y="3656"/>
                  </a:lnTo>
                  <a:lnTo>
                    <a:pt x="781134" y="0"/>
                  </a:lnTo>
                  <a:close/>
                </a:path>
                <a:path w="1346200" h="690880">
                  <a:moveTo>
                    <a:pt x="1253562" y="195388"/>
                  </a:moveTo>
                  <a:lnTo>
                    <a:pt x="792875" y="195388"/>
                  </a:lnTo>
                  <a:lnTo>
                    <a:pt x="792718" y="195524"/>
                  </a:lnTo>
                  <a:lnTo>
                    <a:pt x="786362" y="198655"/>
                  </a:lnTo>
                  <a:lnTo>
                    <a:pt x="785074" y="198907"/>
                  </a:lnTo>
                  <a:lnTo>
                    <a:pt x="778456" y="203053"/>
                  </a:lnTo>
                  <a:lnTo>
                    <a:pt x="777600" y="203552"/>
                  </a:lnTo>
                  <a:lnTo>
                    <a:pt x="818877" y="212209"/>
                  </a:lnTo>
                  <a:lnTo>
                    <a:pt x="887272" y="235931"/>
                  </a:lnTo>
                  <a:lnTo>
                    <a:pt x="935187" y="256855"/>
                  </a:lnTo>
                  <a:lnTo>
                    <a:pt x="981232" y="280302"/>
                  </a:lnTo>
                  <a:lnTo>
                    <a:pt x="1024271" y="305786"/>
                  </a:lnTo>
                  <a:lnTo>
                    <a:pt x="1063172" y="332823"/>
                  </a:lnTo>
                  <a:lnTo>
                    <a:pt x="1096798" y="360927"/>
                  </a:lnTo>
                  <a:lnTo>
                    <a:pt x="1124016" y="389612"/>
                  </a:lnTo>
                  <a:lnTo>
                    <a:pt x="1143244" y="433058"/>
                  </a:lnTo>
                  <a:lnTo>
                    <a:pt x="1140026" y="447663"/>
                  </a:lnTo>
                  <a:lnTo>
                    <a:pt x="1138927" y="449872"/>
                  </a:lnTo>
                  <a:lnTo>
                    <a:pt x="1136341" y="451862"/>
                  </a:lnTo>
                  <a:lnTo>
                    <a:pt x="1133922" y="453872"/>
                  </a:lnTo>
                  <a:lnTo>
                    <a:pt x="1129629" y="456123"/>
                  </a:lnTo>
                  <a:lnTo>
                    <a:pt x="1126739" y="457726"/>
                  </a:lnTo>
                  <a:lnTo>
                    <a:pt x="1125650" y="458260"/>
                  </a:lnTo>
                  <a:lnTo>
                    <a:pt x="1124163" y="458762"/>
                  </a:lnTo>
                  <a:lnTo>
                    <a:pt x="1114865" y="462521"/>
                  </a:lnTo>
                  <a:lnTo>
                    <a:pt x="1105106" y="465652"/>
                  </a:lnTo>
                  <a:lnTo>
                    <a:pt x="1033531" y="483754"/>
                  </a:lnTo>
                  <a:lnTo>
                    <a:pt x="305655" y="632709"/>
                  </a:lnTo>
                  <a:lnTo>
                    <a:pt x="240359" y="645259"/>
                  </a:lnTo>
                  <a:lnTo>
                    <a:pt x="176464" y="656233"/>
                  </a:lnTo>
                  <a:lnTo>
                    <a:pt x="120508" y="663759"/>
                  </a:lnTo>
                  <a:lnTo>
                    <a:pt x="79025" y="665963"/>
                  </a:lnTo>
                  <a:lnTo>
                    <a:pt x="193405" y="665963"/>
                  </a:lnTo>
                  <a:lnTo>
                    <a:pt x="195950" y="665290"/>
                  </a:lnTo>
                  <a:lnTo>
                    <a:pt x="244587" y="651924"/>
                  </a:lnTo>
                  <a:lnTo>
                    <a:pt x="293844" y="639216"/>
                  </a:lnTo>
                  <a:lnTo>
                    <a:pt x="343690" y="627182"/>
                  </a:lnTo>
                  <a:lnTo>
                    <a:pt x="394097" y="615839"/>
                  </a:lnTo>
                  <a:lnTo>
                    <a:pt x="445036" y="605202"/>
                  </a:lnTo>
                  <a:lnTo>
                    <a:pt x="496477" y="595289"/>
                  </a:lnTo>
                  <a:lnTo>
                    <a:pt x="548390" y="586116"/>
                  </a:lnTo>
                  <a:lnTo>
                    <a:pt x="600748" y="577700"/>
                  </a:lnTo>
                  <a:lnTo>
                    <a:pt x="653519" y="570056"/>
                  </a:lnTo>
                  <a:lnTo>
                    <a:pt x="706675" y="563203"/>
                  </a:lnTo>
                  <a:lnTo>
                    <a:pt x="760187" y="557155"/>
                  </a:lnTo>
                  <a:lnTo>
                    <a:pt x="814025" y="551930"/>
                  </a:lnTo>
                  <a:lnTo>
                    <a:pt x="913119" y="544284"/>
                  </a:lnTo>
                  <a:lnTo>
                    <a:pt x="1102908" y="534362"/>
                  </a:lnTo>
                  <a:lnTo>
                    <a:pt x="1148089" y="530896"/>
                  </a:lnTo>
                  <a:lnTo>
                    <a:pt x="1164088" y="529127"/>
                  </a:lnTo>
                  <a:lnTo>
                    <a:pt x="1181104" y="526519"/>
                  </a:lnTo>
                  <a:lnTo>
                    <a:pt x="1183973" y="526038"/>
                  </a:lnTo>
                  <a:lnTo>
                    <a:pt x="1186758" y="525661"/>
                  </a:lnTo>
                  <a:lnTo>
                    <a:pt x="1235508" y="512915"/>
                  </a:lnTo>
                  <a:lnTo>
                    <a:pt x="1273194" y="495522"/>
                  </a:lnTo>
                  <a:lnTo>
                    <a:pt x="1324335" y="449317"/>
                  </a:lnTo>
                  <a:lnTo>
                    <a:pt x="1341586" y="411401"/>
                  </a:lnTo>
                  <a:lnTo>
                    <a:pt x="1346059" y="373715"/>
                  </a:lnTo>
                  <a:lnTo>
                    <a:pt x="1340532" y="336323"/>
                  </a:lnTo>
                  <a:lnTo>
                    <a:pt x="1327780" y="299291"/>
                  </a:lnTo>
                  <a:lnTo>
                    <a:pt x="1310583" y="267334"/>
                  </a:lnTo>
                  <a:lnTo>
                    <a:pt x="1288589" y="235323"/>
                  </a:lnTo>
                  <a:lnTo>
                    <a:pt x="1261930" y="203671"/>
                  </a:lnTo>
                  <a:lnTo>
                    <a:pt x="1253562" y="195388"/>
                  </a:lnTo>
                  <a:close/>
                </a:path>
                <a:path w="1346200" h="690880">
                  <a:moveTo>
                    <a:pt x="785074" y="198907"/>
                  </a:moveTo>
                  <a:lnTo>
                    <a:pt x="777158" y="200456"/>
                  </a:lnTo>
                  <a:lnTo>
                    <a:pt x="769148" y="201775"/>
                  </a:lnTo>
                  <a:lnTo>
                    <a:pt x="764844" y="202173"/>
                  </a:lnTo>
                  <a:lnTo>
                    <a:pt x="765472" y="202246"/>
                  </a:lnTo>
                  <a:lnTo>
                    <a:pt x="777600" y="203552"/>
                  </a:lnTo>
                  <a:lnTo>
                    <a:pt x="778456" y="203053"/>
                  </a:lnTo>
                  <a:lnTo>
                    <a:pt x="785074" y="198907"/>
                  </a:lnTo>
                  <a:close/>
                </a:path>
                <a:path w="1346200" h="690880">
                  <a:moveTo>
                    <a:pt x="764817" y="202205"/>
                  </a:moveTo>
                  <a:lnTo>
                    <a:pt x="764540" y="202540"/>
                  </a:lnTo>
                  <a:lnTo>
                    <a:pt x="768195" y="202540"/>
                  </a:lnTo>
                  <a:lnTo>
                    <a:pt x="765472" y="202246"/>
                  </a:lnTo>
                  <a:lnTo>
                    <a:pt x="764817" y="202205"/>
                  </a:lnTo>
                  <a:close/>
                </a:path>
                <a:path w="1346200" h="690880">
                  <a:moveTo>
                    <a:pt x="766543" y="202016"/>
                  </a:moveTo>
                  <a:lnTo>
                    <a:pt x="761787" y="202016"/>
                  </a:lnTo>
                  <a:lnTo>
                    <a:pt x="764817" y="202205"/>
                  </a:lnTo>
                  <a:lnTo>
                    <a:pt x="766543" y="202016"/>
                  </a:lnTo>
                  <a:close/>
                </a:path>
              </a:pathLst>
            </a:custGeom>
            <a:solidFill>
              <a:srgbClr val="CACFC0"/>
            </a:solidFill>
          </p:spPr>
          <p:txBody>
            <a:bodyPr wrap="square" lIns="0" tIns="0" rIns="0" bIns="0" rtlCol="0"/>
            <a:lstStyle/>
            <a:p>
              <a:endParaRPr/>
            </a:p>
          </p:txBody>
        </p:sp>
      </p:grpSp>
      <p:grpSp>
        <p:nvGrpSpPr>
          <p:cNvPr id="17" name="object 17"/>
          <p:cNvGrpSpPr/>
          <p:nvPr/>
        </p:nvGrpSpPr>
        <p:grpSpPr>
          <a:xfrm>
            <a:off x="514656" y="6910620"/>
            <a:ext cx="1346200" cy="690880"/>
            <a:chOff x="514656" y="6910620"/>
            <a:chExt cx="1346200" cy="690880"/>
          </a:xfrm>
        </p:grpSpPr>
        <p:sp>
          <p:nvSpPr>
            <p:cNvPr id="18" name="object 18"/>
            <p:cNvSpPr/>
            <p:nvPr/>
          </p:nvSpPr>
          <p:spPr>
            <a:xfrm>
              <a:off x="543857" y="7012170"/>
              <a:ext cx="1210310" cy="576580"/>
            </a:xfrm>
            <a:custGeom>
              <a:avLst/>
              <a:gdLst/>
              <a:ahLst/>
              <a:cxnLst/>
              <a:rect l="l" t="t" r="r" b="b"/>
              <a:pathLst>
                <a:path w="1210310" h="576579">
                  <a:moveTo>
                    <a:pt x="752645" y="0"/>
                  </a:moveTo>
                  <a:lnTo>
                    <a:pt x="707841" y="280"/>
                  </a:lnTo>
                  <a:lnTo>
                    <a:pt x="653686" y="11108"/>
                  </a:lnTo>
                  <a:lnTo>
                    <a:pt x="594307" y="43019"/>
                  </a:lnTo>
                  <a:lnTo>
                    <a:pt x="556169" y="70501"/>
                  </a:lnTo>
                  <a:lnTo>
                    <a:pt x="508936" y="107596"/>
                  </a:lnTo>
                  <a:lnTo>
                    <a:pt x="450013" y="155753"/>
                  </a:lnTo>
                  <a:lnTo>
                    <a:pt x="214306" y="351439"/>
                  </a:lnTo>
                  <a:lnTo>
                    <a:pt x="152820" y="403013"/>
                  </a:lnTo>
                  <a:lnTo>
                    <a:pt x="103227" y="445333"/>
                  </a:lnTo>
                  <a:lnTo>
                    <a:pt x="64565" y="479429"/>
                  </a:lnTo>
                  <a:lnTo>
                    <a:pt x="35873" y="506328"/>
                  </a:lnTo>
                  <a:lnTo>
                    <a:pt x="4552" y="542655"/>
                  </a:lnTo>
                  <a:lnTo>
                    <a:pt x="0" y="554139"/>
                  </a:lnTo>
                  <a:lnTo>
                    <a:pt x="1570" y="562541"/>
                  </a:lnTo>
                  <a:lnTo>
                    <a:pt x="8303" y="568891"/>
                  </a:lnTo>
                  <a:lnTo>
                    <a:pt x="20945" y="574189"/>
                  </a:lnTo>
                  <a:lnTo>
                    <a:pt x="37412" y="576561"/>
                  </a:lnTo>
                  <a:lnTo>
                    <a:pt x="58051" y="576233"/>
                  </a:lnTo>
                  <a:lnTo>
                    <a:pt x="113229" y="568371"/>
                  </a:lnTo>
                  <a:lnTo>
                    <a:pt x="189254" y="552397"/>
                  </a:lnTo>
                  <a:lnTo>
                    <a:pt x="288898" y="530107"/>
                  </a:lnTo>
                  <a:lnTo>
                    <a:pt x="348444" y="517154"/>
                  </a:lnTo>
                  <a:lnTo>
                    <a:pt x="414936" y="503294"/>
                  </a:lnTo>
                  <a:lnTo>
                    <a:pt x="488719" y="488753"/>
                  </a:lnTo>
                  <a:lnTo>
                    <a:pt x="570140" y="473754"/>
                  </a:lnTo>
                  <a:lnTo>
                    <a:pt x="659547" y="458523"/>
                  </a:lnTo>
                  <a:lnTo>
                    <a:pt x="757285" y="443282"/>
                  </a:lnTo>
                  <a:lnTo>
                    <a:pt x="848280" y="430344"/>
                  </a:lnTo>
                  <a:lnTo>
                    <a:pt x="925528" y="420221"/>
                  </a:lnTo>
                  <a:lnTo>
                    <a:pt x="990309" y="412092"/>
                  </a:lnTo>
                  <a:lnTo>
                    <a:pt x="1043900" y="405141"/>
                  </a:lnTo>
                  <a:lnTo>
                    <a:pt x="1087582" y="398549"/>
                  </a:lnTo>
                  <a:lnTo>
                    <a:pt x="1150326" y="383167"/>
                  </a:lnTo>
                  <a:lnTo>
                    <a:pt x="1188769" y="359400"/>
                  </a:lnTo>
                  <a:lnTo>
                    <a:pt x="1210001" y="314055"/>
                  </a:lnTo>
                  <a:lnTo>
                    <a:pt x="1208151" y="287988"/>
                  </a:lnTo>
                  <a:lnTo>
                    <a:pt x="1182865" y="231711"/>
                  </a:lnTo>
                  <a:lnTo>
                    <a:pt x="1133260" y="173438"/>
                  </a:lnTo>
                  <a:lnTo>
                    <a:pt x="1101010" y="144876"/>
                  </a:lnTo>
                  <a:lnTo>
                    <a:pt x="1064689" y="117401"/>
                  </a:lnTo>
                  <a:lnTo>
                    <a:pt x="1024965" y="91545"/>
                  </a:lnTo>
                  <a:lnTo>
                    <a:pt x="982508" y="67834"/>
                  </a:lnTo>
                  <a:lnTo>
                    <a:pt x="937987" y="46800"/>
                  </a:lnTo>
                  <a:lnTo>
                    <a:pt x="892070" y="28970"/>
                  </a:lnTo>
                  <a:lnTo>
                    <a:pt x="845428" y="14874"/>
                  </a:lnTo>
                  <a:lnTo>
                    <a:pt x="798730" y="5040"/>
                  </a:lnTo>
                  <a:lnTo>
                    <a:pt x="752645" y="0"/>
                  </a:lnTo>
                  <a:close/>
                </a:path>
              </a:pathLst>
            </a:custGeom>
            <a:solidFill>
              <a:srgbClr val="A1AD92"/>
            </a:solidFill>
          </p:spPr>
          <p:txBody>
            <a:bodyPr wrap="square" lIns="0" tIns="0" rIns="0" bIns="0" rtlCol="0"/>
            <a:lstStyle/>
            <a:p>
              <a:endParaRPr/>
            </a:p>
          </p:txBody>
        </p:sp>
        <p:sp>
          <p:nvSpPr>
            <p:cNvPr id="19" name="object 19"/>
            <p:cNvSpPr/>
            <p:nvPr/>
          </p:nvSpPr>
          <p:spPr>
            <a:xfrm>
              <a:off x="514656" y="6910620"/>
              <a:ext cx="1346200" cy="690880"/>
            </a:xfrm>
            <a:custGeom>
              <a:avLst/>
              <a:gdLst/>
              <a:ahLst/>
              <a:cxnLst/>
              <a:rect l="l" t="t" r="r" b="b"/>
              <a:pathLst>
                <a:path w="1346200" h="690879">
                  <a:moveTo>
                    <a:pt x="781134" y="0"/>
                  </a:moveTo>
                  <a:lnTo>
                    <a:pt x="727204" y="437"/>
                  </a:lnTo>
                  <a:lnTo>
                    <a:pt x="673841" y="5225"/>
                  </a:lnTo>
                  <a:lnTo>
                    <a:pt x="622650" y="14624"/>
                  </a:lnTo>
                  <a:lnTo>
                    <a:pt x="575237" y="28890"/>
                  </a:lnTo>
                  <a:lnTo>
                    <a:pt x="537008" y="45246"/>
                  </a:lnTo>
                  <a:lnTo>
                    <a:pt x="527239" y="50314"/>
                  </a:lnTo>
                  <a:lnTo>
                    <a:pt x="520893" y="53518"/>
                  </a:lnTo>
                  <a:lnTo>
                    <a:pt x="486892" y="74359"/>
                  </a:lnTo>
                  <a:lnTo>
                    <a:pt x="455973" y="96632"/>
                  </a:lnTo>
                  <a:lnTo>
                    <a:pt x="401190" y="143421"/>
                  </a:lnTo>
                  <a:lnTo>
                    <a:pt x="365379" y="178049"/>
                  </a:lnTo>
                  <a:lnTo>
                    <a:pt x="331071" y="214191"/>
                  </a:lnTo>
                  <a:lnTo>
                    <a:pt x="298117" y="251443"/>
                  </a:lnTo>
                  <a:lnTo>
                    <a:pt x="266370" y="289401"/>
                  </a:lnTo>
                  <a:lnTo>
                    <a:pt x="235682" y="327661"/>
                  </a:lnTo>
                  <a:lnTo>
                    <a:pt x="205906" y="365820"/>
                  </a:lnTo>
                  <a:lnTo>
                    <a:pt x="116486" y="481690"/>
                  </a:lnTo>
                  <a:lnTo>
                    <a:pt x="84018" y="522985"/>
                  </a:lnTo>
                  <a:lnTo>
                    <a:pt x="51842" y="564406"/>
                  </a:lnTo>
                  <a:lnTo>
                    <a:pt x="20710" y="606255"/>
                  </a:lnTo>
                  <a:lnTo>
                    <a:pt x="9248" y="624108"/>
                  </a:lnTo>
                  <a:lnTo>
                    <a:pt x="0" y="643541"/>
                  </a:lnTo>
                  <a:lnTo>
                    <a:pt x="44" y="662743"/>
                  </a:lnTo>
                  <a:lnTo>
                    <a:pt x="16458" y="679907"/>
                  </a:lnTo>
                  <a:lnTo>
                    <a:pt x="58441" y="690521"/>
                  </a:lnTo>
                  <a:lnTo>
                    <a:pt x="105981" y="687139"/>
                  </a:lnTo>
                  <a:lnTo>
                    <a:pt x="153632" y="676487"/>
                  </a:lnTo>
                  <a:lnTo>
                    <a:pt x="193405" y="665963"/>
                  </a:lnTo>
                  <a:lnTo>
                    <a:pt x="79025" y="665963"/>
                  </a:lnTo>
                  <a:lnTo>
                    <a:pt x="58551" y="660976"/>
                  </a:lnTo>
                  <a:lnTo>
                    <a:pt x="58049" y="660117"/>
                  </a:lnTo>
                  <a:lnTo>
                    <a:pt x="58206" y="659709"/>
                  </a:lnTo>
                  <a:lnTo>
                    <a:pt x="58530" y="659384"/>
                  </a:lnTo>
                  <a:lnTo>
                    <a:pt x="64647" y="650863"/>
                  </a:lnTo>
                  <a:lnTo>
                    <a:pt x="117040" y="608802"/>
                  </a:lnTo>
                  <a:lnTo>
                    <a:pt x="168294" y="575278"/>
                  </a:lnTo>
                  <a:lnTo>
                    <a:pt x="232334" y="536074"/>
                  </a:lnTo>
                  <a:lnTo>
                    <a:pt x="500919" y="380925"/>
                  </a:lnTo>
                  <a:lnTo>
                    <a:pt x="544687" y="354623"/>
                  </a:lnTo>
                  <a:lnTo>
                    <a:pt x="587783" y="327981"/>
                  </a:lnTo>
                  <a:lnTo>
                    <a:pt x="630066" y="301018"/>
                  </a:lnTo>
                  <a:lnTo>
                    <a:pt x="671391" y="273752"/>
                  </a:lnTo>
                  <a:lnTo>
                    <a:pt x="749525" y="221226"/>
                  </a:lnTo>
                  <a:lnTo>
                    <a:pt x="772048" y="206791"/>
                  </a:lnTo>
                  <a:lnTo>
                    <a:pt x="777600" y="203552"/>
                  </a:lnTo>
                  <a:lnTo>
                    <a:pt x="768195" y="202540"/>
                  </a:lnTo>
                  <a:lnTo>
                    <a:pt x="764540" y="202540"/>
                  </a:lnTo>
                  <a:lnTo>
                    <a:pt x="761713" y="202456"/>
                  </a:lnTo>
                  <a:lnTo>
                    <a:pt x="760624" y="202299"/>
                  </a:lnTo>
                  <a:lnTo>
                    <a:pt x="761787" y="202016"/>
                  </a:lnTo>
                  <a:lnTo>
                    <a:pt x="766543" y="202016"/>
                  </a:lnTo>
                  <a:lnTo>
                    <a:pt x="769148" y="201775"/>
                  </a:lnTo>
                  <a:lnTo>
                    <a:pt x="777158" y="200456"/>
                  </a:lnTo>
                  <a:lnTo>
                    <a:pt x="785074" y="198907"/>
                  </a:lnTo>
                  <a:lnTo>
                    <a:pt x="785493" y="198644"/>
                  </a:lnTo>
                  <a:lnTo>
                    <a:pt x="792686" y="195503"/>
                  </a:lnTo>
                  <a:lnTo>
                    <a:pt x="792875" y="195388"/>
                  </a:lnTo>
                  <a:lnTo>
                    <a:pt x="1253562" y="195388"/>
                  </a:lnTo>
                  <a:lnTo>
                    <a:pt x="1230740" y="172796"/>
                  </a:lnTo>
                  <a:lnTo>
                    <a:pt x="1195151" y="143113"/>
                  </a:lnTo>
                  <a:lnTo>
                    <a:pt x="1155295" y="115038"/>
                  </a:lnTo>
                  <a:lnTo>
                    <a:pt x="1111307" y="88988"/>
                  </a:lnTo>
                  <a:lnTo>
                    <a:pt x="1063319" y="65377"/>
                  </a:lnTo>
                  <a:lnTo>
                    <a:pt x="1011464" y="44623"/>
                  </a:lnTo>
                  <a:lnTo>
                    <a:pt x="955875" y="27140"/>
                  </a:lnTo>
                  <a:lnTo>
                    <a:pt x="896684" y="13346"/>
                  </a:lnTo>
                  <a:lnTo>
                    <a:pt x="834025" y="3656"/>
                  </a:lnTo>
                  <a:lnTo>
                    <a:pt x="781134" y="0"/>
                  </a:lnTo>
                  <a:close/>
                </a:path>
                <a:path w="1346200" h="690879">
                  <a:moveTo>
                    <a:pt x="1253562" y="195388"/>
                  </a:moveTo>
                  <a:lnTo>
                    <a:pt x="792875" y="195388"/>
                  </a:lnTo>
                  <a:lnTo>
                    <a:pt x="792718" y="195524"/>
                  </a:lnTo>
                  <a:lnTo>
                    <a:pt x="786362" y="198655"/>
                  </a:lnTo>
                  <a:lnTo>
                    <a:pt x="785074" y="198907"/>
                  </a:lnTo>
                  <a:lnTo>
                    <a:pt x="778456" y="203053"/>
                  </a:lnTo>
                  <a:lnTo>
                    <a:pt x="777600" y="203552"/>
                  </a:lnTo>
                  <a:lnTo>
                    <a:pt x="818877" y="212209"/>
                  </a:lnTo>
                  <a:lnTo>
                    <a:pt x="887272" y="235931"/>
                  </a:lnTo>
                  <a:lnTo>
                    <a:pt x="935187" y="256855"/>
                  </a:lnTo>
                  <a:lnTo>
                    <a:pt x="981232" y="280302"/>
                  </a:lnTo>
                  <a:lnTo>
                    <a:pt x="1024271" y="305786"/>
                  </a:lnTo>
                  <a:lnTo>
                    <a:pt x="1063172" y="332823"/>
                  </a:lnTo>
                  <a:lnTo>
                    <a:pt x="1096798" y="360927"/>
                  </a:lnTo>
                  <a:lnTo>
                    <a:pt x="1124016" y="389612"/>
                  </a:lnTo>
                  <a:lnTo>
                    <a:pt x="1143244" y="433058"/>
                  </a:lnTo>
                  <a:lnTo>
                    <a:pt x="1140026" y="447663"/>
                  </a:lnTo>
                  <a:lnTo>
                    <a:pt x="1138927" y="449872"/>
                  </a:lnTo>
                  <a:lnTo>
                    <a:pt x="1136341" y="451862"/>
                  </a:lnTo>
                  <a:lnTo>
                    <a:pt x="1133922" y="453872"/>
                  </a:lnTo>
                  <a:lnTo>
                    <a:pt x="1129629" y="456123"/>
                  </a:lnTo>
                  <a:lnTo>
                    <a:pt x="1126739" y="457726"/>
                  </a:lnTo>
                  <a:lnTo>
                    <a:pt x="1125650" y="458260"/>
                  </a:lnTo>
                  <a:lnTo>
                    <a:pt x="1124163" y="458762"/>
                  </a:lnTo>
                  <a:lnTo>
                    <a:pt x="1114865" y="462521"/>
                  </a:lnTo>
                  <a:lnTo>
                    <a:pt x="1105106" y="465652"/>
                  </a:lnTo>
                  <a:lnTo>
                    <a:pt x="1033531" y="483754"/>
                  </a:lnTo>
                  <a:lnTo>
                    <a:pt x="305655" y="632709"/>
                  </a:lnTo>
                  <a:lnTo>
                    <a:pt x="240359" y="645259"/>
                  </a:lnTo>
                  <a:lnTo>
                    <a:pt x="176464" y="656233"/>
                  </a:lnTo>
                  <a:lnTo>
                    <a:pt x="120508" y="663759"/>
                  </a:lnTo>
                  <a:lnTo>
                    <a:pt x="79025" y="665963"/>
                  </a:lnTo>
                  <a:lnTo>
                    <a:pt x="193405" y="665963"/>
                  </a:lnTo>
                  <a:lnTo>
                    <a:pt x="195950" y="665290"/>
                  </a:lnTo>
                  <a:lnTo>
                    <a:pt x="244587" y="651924"/>
                  </a:lnTo>
                  <a:lnTo>
                    <a:pt x="293844" y="639216"/>
                  </a:lnTo>
                  <a:lnTo>
                    <a:pt x="343690" y="627182"/>
                  </a:lnTo>
                  <a:lnTo>
                    <a:pt x="394097" y="615839"/>
                  </a:lnTo>
                  <a:lnTo>
                    <a:pt x="445036" y="605202"/>
                  </a:lnTo>
                  <a:lnTo>
                    <a:pt x="496477" y="595289"/>
                  </a:lnTo>
                  <a:lnTo>
                    <a:pt x="548390" y="586116"/>
                  </a:lnTo>
                  <a:lnTo>
                    <a:pt x="600748" y="577700"/>
                  </a:lnTo>
                  <a:lnTo>
                    <a:pt x="653519" y="570056"/>
                  </a:lnTo>
                  <a:lnTo>
                    <a:pt x="706675" y="563203"/>
                  </a:lnTo>
                  <a:lnTo>
                    <a:pt x="760187" y="557155"/>
                  </a:lnTo>
                  <a:lnTo>
                    <a:pt x="814025" y="551930"/>
                  </a:lnTo>
                  <a:lnTo>
                    <a:pt x="913119" y="544284"/>
                  </a:lnTo>
                  <a:lnTo>
                    <a:pt x="1102908" y="534362"/>
                  </a:lnTo>
                  <a:lnTo>
                    <a:pt x="1148089" y="530896"/>
                  </a:lnTo>
                  <a:lnTo>
                    <a:pt x="1164088" y="529127"/>
                  </a:lnTo>
                  <a:lnTo>
                    <a:pt x="1181104" y="526519"/>
                  </a:lnTo>
                  <a:lnTo>
                    <a:pt x="1183973" y="526038"/>
                  </a:lnTo>
                  <a:lnTo>
                    <a:pt x="1186758" y="525661"/>
                  </a:lnTo>
                  <a:lnTo>
                    <a:pt x="1235508" y="512915"/>
                  </a:lnTo>
                  <a:lnTo>
                    <a:pt x="1273194" y="495522"/>
                  </a:lnTo>
                  <a:lnTo>
                    <a:pt x="1324335" y="449317"/>
                  </a:lnTo>
                  <a:lnTo>
                    <a:pt x="1341586" y="411401"/>
                  </a:lnTo>
                  <a:lnTo>
                    <a:pt x="1346059" y="373715"/>
                  </a:lnTo>
                  <a:lnTo>
                    <a:pt x="1340532" y="336323"/>
                  </a:lnTo>
                  <a:lnTo>
                    <a:pt x="1327780" y="299291"/>
                  </a:lnTo>
                  <a:lnTo>
                    <a:pt x="1310583" y="267334"/>
                  </a:lnTo>
                  <a:lnTo>
                    <a:pt x="1288589" y="235323"/>
                  </a:lnTo>
                  <a:lnTo>
                    <a:pt x="1261930" y="203671"/>
                  </a:lnTo>
                  <a:lnTo>
                    <a:pt x="1253562" y="195388"/>
                  </a:lnTo>
                  <a:close/>
                </a:path>
                <a:path w="1346200" h="690879">
                  <a:moveTo>
                    <a:pt x="785074" y="198907"/>
                  </a:moveTo>
                  <a:lnTo>
                    <a:pt x="777158" y="200456"/>
                  </a:lnTo>
                  <a:lnTo>
                    <a:pt x="769148" y="201775"/>
                  </a:lnTo>
                  <a:lnTo>
                    <a:pt x="764844" y="202173"/>
                  </a:lnTo>
                  <a:lnTo>
                    <a:pt x="765472" y="202246"/>
                  </a:lnTo>
                  <a:lnTo>
                    <a:pt x="777600" y="203552"/>
                  </a:lnTo>
                  <a:lnTo>
                    <a:pt x="778456" y="203053"/>
                  </a:lnTo>
                  <a:lnTo>
                    <a:pt x="785074" y="198907"/>
                  </a:lnTo>
                  <a:close/>
                </a:path>
                <a:path w="1346200" h="690879">
                  <a:moveTo>
                    <a:pt x="764817" y="202205"/>
                  </a:moveTo>
                  <a:lnTo>
                    <a:pt x="764540" y="202540"/>
                  </a:lnTo>
                  <a:lnTo>
                    <a:pt x="768195" y="202540"/>
                  </a:lnTo>
                  <a:lnTo>
                    <a:pt x="765472" y="202246"/>
                  </a:lnTo>
                  <a:lnTo>
                    <a:pt x="764817" y="202205"/>
                  </a:lnTo>
                  <a:close/>
                </a:path>
                <a:path w="1346200" h="690879">
                  <a:moveTo>
                    <a:pt x="766543" y="202016"/>
                  </a:moveTo>
                  <a:lnTo>
                    <a:pt x="761787" y="202016"/>
                  </a:lnTo>
                  <a:lnTo>
                    <a:pt x="764817" y="202205"/>
                  </a:lnTo>
                  <a:lnTo>
                    <a:pt x="766543" y="202016"/>
                  </a:lnTo>
                  <a:close/>
                </a:path>
              </a:pathLst>
            </a:custGeom>
            <a:solidFill>
              <a:srgbClr val="7BB5A3"/>
            </a:solidFill>
          </p:spPr>
          <p:txBody>
            <a:bodyPr wrap="square" lIns="0" tIns="0" rIns="0" bIns="0" rtlCol="0"/>
            <a:lstStyle/>
            <a:p>
              <a:endParaRPr/>
            </a:p>
          </p:txBody>
        </p:sp>
      </p:grpSp>
      <p:grpSp>
        <p:nvGrpSpPr>
          <p:cNvPr id="20" name="object 20"/>
          <p:cNvGrpSpPr/>
          <p:nvPr/>
        </p:nvGrpSpPr>
        <p:grpSpPr>
          <a:xfrm>
            <a:off x="2095760" y="6932881"/>
            <a:ext cx="1346200" cy="690880"/>
            <a:chOff x="2095760" y="6932881"/>
            <a:chExt cx="1346200" cy="690880"/>
          </a:xfrm>
        </p:grpSpPr>
        <p:sp>
          <p:nvSpPr>
            <p:cNvPr id="21" name="object 21"/>
            <p:cNvSpPr/>
            <p:nvPr/>
          </p:nvSpPr>
          <p:spPr>
            <a:xfrm>
              <a:off x="2124960" y="7034432"/>
              <a:ext cx="1210310" cy="576580"/>
            </a:xfrm>
            <a:custGeom>
              <a:avLst/>
              <a:gdLst/>
              <a:ahLst/>
              <a:cxnLst/>
              <a:rect l="l" t="t" r="r" b="b"/>
              <a:pathLst>
                <a:path w="1210310" h="576579">
                  <a:moveTo>
                    <a:pt x="752645" y="0"/>
                  </a:moveTo>
                  <a:lnTo>
                    <a:pt x="707841" y="280"/>
                  </a:lnTo>
                  <a:lnTo>
                    <a:pt x="653686" y="11108"/>
                  </a:lnTo>
                  <a:lnTo>
                    <a:pt x="594307" y="43019"/>
                  </a:lnTo>
                  <a:lnTo>
                    <a:pt x="556169" y="70501"/>
                  </a:lnTo>
                  <a:lnTo>
                    <a:pt x="508936" y="107596"/>
                  </a:lnTo>
                  <a:lnTo>
                    <a:pt x="450013" y="155753"/>
                  </a:lnTo>
                  <a:lnTo>
                    <a:pt x="214306" y="351439"/>
                  </a:lnTo>
                  <a:lnTo>
                    <a:pt x="152820" y="403013"/>
                  </a:lnTo>
                  <a:lnTo>
                    <a:pt x="103227" y="445333"/>
                  </a:lnTo>
                  <a:lnTo>
                    <a:pt x="64565" y="479429"/>
                  </a:lnTo>
                  <a:lnTo>
                    <a:pt x="35873" y="506328"/>
                  </a:lnTo>
                  <a:lnTo>
                    <a:pt x="4552" y="542655"/>
                  </a:lnTo>
                  <a:lnTo>
                    <a:pt x="0" y="554139"/>
                  </a:lnTo>
                  <a:lnTo>
                    <a:pt x="1570" y="562541"/>
                  </a:lnTo>
                  <a:lnTo>
                    <a:pt x="8303" y="568891"/>
                  </a:lnTo>
                  <a:lnTo>
                    <a:pt x="20945" y="574189"/>
                  </a:lnTo>
                  <a:lnTo>
                    <a:pt x="37412" y="576561"/>
                  </a:lnTo>
                  <a:lnTo>
                    <a:pt x="58051" y="576233"/>
                  </a:lnTo>
                  <a:lnTo>
                    <a:pt x="113229" y="568371"/>
                  </a:lnTo>
                  <a:lnTo>
                    <a:pt x="189254" y="552397"/>
                  </a:lnTo>
                  <a:lnTo>
                    <a:pt x="288898" y="530107"/>
                  </a:lnTo>
                  <a:lnTo>
                    <a:pt x="348444" y="517154"/>
                  </a:lnTo>
                  <a:lnTo>
                    <a:pt x="414936" y="503294"/>
                  </a:lnTo>
                  <a:lnTo>
                    <a:pt x="488719" y="488753"/>
                  </a:lnTo>
                  <a:lnTo>
                    <a:pt x="570140" y="473754"/>
                  </a:lnTo>
                  <a:lnTo>
                    <a:pt x="659547" y="458523"/>
                  </a:lnTo>
                  <a:lnTo>
                    <a:pt x="757285" y="443282"/>
                  </a:lnTo>
                  <a:lnTo>
                    <a:pt x="848280" y="430344"/>
                  </a:lnTo>
                  <a:lnTo>
                    <a:pt x="925528" y="420221"/>
                  </a:lnTo>
                  <a:lnTo>
                    <a:pt x="990309" y="412092"/>
                  </a:lnTo>
                  <a:lnTo>
                    <a:pt x="1043900" y="405141"/>
                  </a:lnTo>
                  <a:lnTo>
                    <a:pt x="1087582" y="398549"/>
                  </a:lnTo>
                  <a:lnTo>
                    <a:pt x="1150326" y="383167"/>
                  </a:lnTo>
                  <a:lnTo>
                    <a:pt x="1188769" y="359400"/>
                  </a:lnTo>
                  <a:lnTo>
                    <a:pt x="1210001" y="314055"/>
                  </a:lnTo>
                  <a:lnTo>
                    <a:pt x="1208151" y="287988"/>
                  </a:lnTo>
                  <a:lnTo>
                    <a:pt x="1182865" y="231711"/>
                  </a:lnTo>
                  <a:lnTo>
                    <a:pt x="1133260" y="173438"/>
                  </a:lnTo>
                  <a:lnTo>
                    <a:pt x="1101010" y="144876"/>
                  </a:lnTo>
                  <a:lnTo>
                    <a:pt x="1064689" y="117401"/>
                  </a:lnTo>
                  <a:lnTo>
                    <a:pt x="1024965" y="91545"/>
                  </a:lnTo>
                  <a:lnTo>
                    <a:pt x="982508" y="67834"/>
                  </a:lnTo>
                  <a:lnTo>
                    <a:pt x="937987" y="46800"/>
                  </a:lnTo>
                  <a:lnTo>
                    <a:pt x="892070" y="28970"/>
                  </a:lnTo>
                  <a:lnTo>
                    <a:pt x="845428" y="14874"/>
                  </a:lnTo>
                  <a:lnTo>
                    <a:pt x="798730" y="5040"/>
                  </a:lnTo>
                  <a:lnTo>
                    <a:pt x="752645" y="0"/>
                  </a:lnTo>
                  <a:close/>
                </a:path>
              </a:pathLst>
            </a:custGeom>
            <a:solidFill>
              <a:srgbClr val="A1AD92"/>
            </a:solidFill>
          </p:spPr>
          <p:txBody>
            <a:bodyPr wrap="square" lIns="0" tIns="0" rIns="0" bIns="0" rtlCol="0"/>
            <a:lstStyle/>
            <a:p>
              <a:endParaRPr/>
            </a:p>
          </p:txBody>
        </p:sp>
        <p:sp>
          <p:nvSpPr>
            <p:cNvPr id="22" name="object 22"/>
            <p:cNvSpPr/>
            <p:nvPr/>
          </p:nvSpPr>
          <p:spPr>
            <a:xfrm>
              <a:off x="2095760" y="6932881"/>
              <a:ext cx="1346200" cy="690880"/>
            </a:xfrm>
            <a:custGeom>
              <a:avLst/>
              <a:gdLst/>
              <a:ahLst/>
              <a:cxnLst/>
              <a:rect l="l" t="t" r="r" b="b"/>
              <a:pathLst>
                <a:path w="1346200" h="690879">
                  <a:moveTo>
                    <a:pt x="781134" y="0"/>
                  </a:moveTo>
                  <a:lnTo>
                    <a:pt x="727204" y="437"/>
                  </a:lnTo>
                  <a:lnTo>
                    <a:pt x="673841" y="5225"/>
                  </a:lnTo>
                  <a:lnTo>
                    <a:pt x="622650" y="14624"/>
                  </a:lnTo>
                  <a:lnTo>
                    <a:pt x="575237" y="28890"/>
                  </a:lnTo>
                  <a:lnTo>
                    <a:pt x="537008" y="45246"/>
                  </a:lnTo>
                  <a:lnTo>
                    <a:pt x="527239" y="50314"/>
                  </a:lnTo>
                  <a:lnTo>
                    <a:pt x="520893" y="53518"/>
                  </a:lnTo>
                  <a:lnTo>
                    <a:pt x="486892" y="74359"/>
                  </a:lnTo>
                  <a:lnTo>
                    <a:pt x="455973" y="96632"/>
                  </a:lnTo>
                  <a:lnTo>
                    <a:pt x="401190" y="143421"/>
                  </a:lnTo>
                  <a:lnTo>
                    <a:pt x="365379" y="178049"/>
                  </a:lnTo>
                  <a:lnTo>
                    <a:pt x="331071" y="214191"/>
                  </a:lnTo>
                  <a:lnTo>
                    <a:pt x="298117" y="251443"/>
                  </a:lnTo>
                  <a:lnTo>
                    <a:pt x="266370" y="289401"/>
                  </a:lnTo>
                  <a:lnTo>
                    <a:pt x="235682" y="327661"/>
                  </a:lnTo>
                  <a:lnTo>
                    <a:pt x="205906" y="365820"/>
                  </a:lnTo>
                  <a:lnTo>
                    <a:pt x="116486" y="481690"/>
                  </a:lnTo>
                  <a:lnTo>
                    <a:pt x="84018" y="522985"/>
                  </a:lnTo>
                  <a:lnTo>
                    <a:pt x="51842" y="564406"/>
                  </a:lnTo>
                  <a:lnTo>
                    <a:pt x="20710" y="606255"/>
                  </a:lnTo>
                  <a:lnTo>
                    <a:pt x="9248" y="624108"/>
                  </a:lnTo>
                  <a:lnTo>
                    <a:pt x="0" y="643541"/>
                  </a:lnTo>
                  <a:lnTo>
                    <a:pt x="44" y="662743"/>
                  </a:lnTo>
                  <a:lnTo>
                    <a:pt x="16458" y="679907"/>
                  </a:lnTo>
                  <a:lnTo>
                    <a:pt x="58441" y="690521"/>
                  </a:lnTo>
                  <a:lnTo>
                    <a:pt x="105981" y="687139"/>
                  </a:lnTo>
                  <a:lnTo>
                    <a:pt x="153632" y="676487"/>
                  </a:lnTo>
                  <a:lnTo>
                    <a:pt x="193405" y="665963"/>
                  </a:lnTo>
                  <a:lnTo>
                    <a:pt x="79025" y="665963"/>
                  </a:lnTo>
                  <a:lnTo>
                    <a:pt x="58551" y="660976"/>
                  </a:lnTo>
                  <a:lnTo>
                    <a:pt x="58049" y="660117"/>
                  </a:lnTo>
                  <a:lnTo>
                    <a:pt x="58206" y="659709"/>
                  </a:lnTo>
                  <a:lnTo>
                    <a:pt x="58530" y="659384"/>
                  </a:lnTo>
                  <a:lnTo>
                    <a:pt x="64647" y="650863"/>
                  </a:lnTo>
                  <a:lnTo>
                    <a:pt x="117040" y="608802"/>
                  </a:lnTo>
                  <a:lnTo>
                    <a:pt x="168294" y="575278"/>
                  </a:lnTo>
                  <a:lnTo>
                    <a:pt x="232334" y="536074"/>
                  </a:lnTo>
                  <a:lnTo>
                    <a:pt x="500919" y="380925"/>
                  </a:lnTo>
                  <a:lnTo>
                    <a:pt x="544687" y="354623"/>
                  </a:lnTo>
                  <a:lnTo>
                    <a:pt x="587783" y="327981"/>
                  </a:lnTo>
                  <a:lnTo>
                    <a:pt x="630066" y="301018"/>
                  </a:lnTo>
                  <a:lnTo>
                    <a:pt x="671391" y="273752"/>
                  </a:lnTo>
                  <a:lnTo>
                    <a:pt x="749525" y="221226"/>
                  </a:lnTo>
                  <a:lnTo>
                    <a:pt x="772048" y="206791"/>
                  </a:lnTo>
                  <a:lnTo>
                    <a:pt x="777600" y="203552"/>
                  </a:lnTo>
                  <a:lnTo>
                    <a:pt x="768195" y="202540"/>
                  </a:lnTo>
                  <a:lnTo>
                    <a:pt x="764540" y="202540"/>
                  </a:lnTo>
                  <a:lnTo>
                    <a:pt x="761713" y="202456"/>
                  </a:lnTo>
                  <a:lnTo>
                    <a:pt x="760624" y="202299"/>
                  </a:lnTo>
                  <a:lnTo>
                    <a:pt x="761787" y="202016"/>
                  </a:lnTo>
                  <a:lnTo>
                    <a:pt x="766543" y="202016"/>
                  </a:lnTo>
                  <a:lnTo>
                    <a:pt x="769148" y="201775"/>
                  </a:lnTo>
                  <a:lnTo>
                    <a:pt x="777158" y="200456"/>
                  </a:lnTo>
                  <a:lnTo>
                    <a:pt x="785074" y="198907"/>
                  </a:lnTo>
                  <a:lnTo>
                    <a:pt x="785493" y="198644"/>
                  </a:lnTo>
                  <a:lnTo>
                    <a:pt x="792686" y="195503"/>
                  </a:lnTo>
                  <a:lnTo>
                    <a:pt x="792875" y="195388"/>
                  </a:lnTo>
                  <a:lnTo>
                    <a:pt x="1253562" y="195388"/>
                  </a:lnTo>
                  <a:lnTo>
                    <a:pt x="1230740" y="172796"/>
                  </a:lnTo>
                  <a:lnTo>
                    <a:pt x="1195151" y="143113"/>
                  </a:lnTo>
                  <a:lnTo>
                    <a:pt x="1155295" y="115038"/>
                  </a:lnTo>
                  <a:lnTo>
                    <a:pt x="1111307" y="88988"/>
                  </a:lnTo>
                  <a:lnTo>
                    <a:pt x="1063319" y="65377"/>
                  </a:lnTo>
                  <a:lnTo>
                    <a:pt x="1011464" y="44623"/>
                  </a:lnTo>
                  <a:lnTo>
                    <a:pt x="955875" y="27140"/>
                  </a:lnTo>
                  <a:lnTo>
                    <a:pt x="896684" y="13346"/>
                  </a:lnTo>
                  <a:lnTo>
                    <a:pt x="834025" y="3656"/>
                  </a:lnTo>
                  <a:lnTo>
                    <a:pt x="781134" y="0"/>
                  </a:lnTo>
                  <a:close/>
                </a:path>
                <a:path w="1346200" h="690879">
                  <a:moveTo>
                    <a:pt x="1253562" y="195388"/>
                  </a:moveTo>
                  <a:lnTo>
                    <a:pt x="792875" y="195388"/>
                  </a:lnTo>
                  <a:lnTo>
                    <a:pt x="792718" y="195524"/>
                  </a:lnTo>
                  <a:lnTo>
                    <a:pt x="786362" y="198655"/>
                  </a:lnTo>
                  <a:lnTo>
                    <a:pt x="785074" y="198907"/>
                  </a:lnTo>
                  <a:lnTo>
                    <a:pt x="778456" y="203053"/>
                  </a:lnTo>
                  <a:lnTo>
                    <a:pt x="777600" y="203552"/>
                  </a:lnTo>
                  <a:lnTo>
                    <a:pt x="818877" y="212209"/>
                  </a:lnTo>
                  <a:lnTo>
                    <a:pt x="887272" y="235931"/>
                  </a:lnTo>
                  <a:lnTo>
                    <a:pt x="935187" y="256855"/>
                  </a:lnTo>
                  <a:lnTo>
                    <a:pt x="981232" y="280302"/>
                  </a:lnTo>
                  <a:lnTo>
                    <a:pt x="1024271" y="305786"/>
                  </a:lnTo>
                  <a:lnTo>
                    <a:pt x="1063172" y="332823"/>
                  </a:lnTo>
                  <a:lnTo>
                    <a:pt x="1096798" y="360927"/>
                  </a:lnTo>
                  <a:lnTo>
                    <a:pt x="1124016" y="389612"/>
                  </a:lnTo>
                  <a:lnTo>
                    <a:pt x="1143244" y="433058"/>
                  </a:lnTo>
                  <a:lnTo>
                    <a:pt x="1140026" y="447663"/>
                  </a:lnTo>
                  <a:lnTo>
                    <a:pt x="1138927" y="449872"/>
                  </a:lnTo>
                  <a:lnTo>
                    <a:pt x="1136341" y="451862"/>
                  </a:lnTo>
                  <a:lnTo>
                    <a:pt x="1133922" y="453872"/>
                  </a:lnTo>
                  <a:lnTo>
                    <a:pt x="1129629" y="456123"/>
                  </a:lnTo>
                  <a:lnTo>
                    <a:pt x="1126739" y="457726"/>
                  </a:lnTo>
                  <a:lnTo>
                    <a:pt x="1125650" y="458260"/>
                  </a:lnTo>
                  <a:lnTo>
                    <a:pt x="1124163" y="458762"/>
                  </a:lnTo>
                  <a:lnTo>
                    <a:pt x="1114865" y="462521"/>
                  </a:lnTo>
                  <a:lnTo>
                    <a:pt x="1105106" y="465652"/>
                  </a:lnTo>
                  <a:lnTo>
                    <a:pt x="1033531" y="483754"/>
                  </a:lnTo>
                  <a:lnTo>
                    <a:pt x="305655" y="632709"/>
                  </a:lnTo>
                  <a:lnTo>
                    <a:pt x="240359" y="645259"/>
                  </a:lnTo>
                  <a:lnTo>
                    <a:pt x="176464" y="656233"/>
                  </a:lnTo>
                  <a:lnTo>
                    <a:pt x="120508" y="663759"/>
                  </a:lnTo>
                  <a:lnTo>
                    <a:pt x="79025" y="665963"/>
                  </a:lnTo>
                  <a:lnTo>
                    <a:pt x="193405" y="665963"/>
                  </a:lnTo>
                  <a:lnTo>
                    <a:pt x="195950" y="665290"/>
                  </a:lnTo>
                  <a:lnTo>
                    <a:pt x="244587" y="651924"/>
                  </a:lnTo>
                  <a:lnTo>
                    <a:pt x="293844" y="639216"/>
                  </a:lnTo>
                  <a:lnTo>
                    <a:pt x="343690" y="627182"/>
                  </a:lnTo>
                  <a:lnTo>
                    <a:pt x="394097" y="615839"/>
                  </a:lnTo>
                  <a:lnTo>
                    <a:pt x="445036" y="605202"/>
                  </a:lnTo>
                  <a:lnTo>
                    <a:pt x="496477" y="595289"/>
                  </a:lnTo>
                  <a:lnTo>
                    <a:pt x="548390" y="586116"/>
                  </a:lnTo>
                  <a:lnTo>
                    <a:pt x="600748" y="577700"/>
                  </a:lnTo>
                  <a:lnTo>
                    <a:pt x="653519" y="570056"/>
                  </a:lnTo>
                  <a:lnTo>
                    <a:pt x="706675" y="563203"/>
                  </a:lnTo>
                  <a:lnTo>
                    <a:pt x="760187" y="557155"/>
                  </a:lnTo>
                  <a:lnTo>
                    <a:pt x="814025" y="551930"/>
                  </a:lnTo>
                  <a:lnTo>
                    <a:pt x="913119" y="544284"/>
                  </a:lnTo>
                  <a:lnTo>
                    <a:pt x="1102908" y="534362"/>
                  </a:lnTo>
                  <a:lnTo>
                    <a:pt x="1148089" y="530896"/>
                  </a:lnTo>
                  <a:lnTo>
                    <a:pt x="1164088" y="529127"/>
                  </a:lnTo>
                  <a:lnTo>
                    <a:pt x="1181104" y="526519"/>
                  </a:lnTo>
                  <a:lnTo>
                    <a:pt x="1183973" y="526038"/>
                  </a:lnTo>
                  <a:lnTo>
                    <a:pt x="1186758" y="525661"/>
                  </a:lnTo>
                  <a:lnTo>
                    <a:pt x="1235508" y="512915"/>
                  </a:lnTo>
                  <a:lnTo>
                    <a:pt x="1273194" y="495522"/>
                  </a:lnTo>
                  <a:lnTo>
                    <a:pt x="1324335" y="449317"/>
                  </a:lnTo>
                  <a:lnTo>
                    <a:pt x="1341586" y="411401"/>
                  </a:lnTo>
                  <a:lnTo>
                    <a:pt x="1346059" y="373715"/>
                  </a:lnTo>
                  <a:lnTo>
                    <a:pt x="1340532" y="336323"/>
                  </a:lnTo>
                  <a:lnTo>
                    <a:pt x="1327780" y="299291"/>
                  </a:lnTo>
                  <a:lnTo>
                    <a:pt x="1310583" y="267334"/>
                  </a:lnTo>
                  <a:lnTo>
                    <a:pt x="1288589" y="235323"/>
                  </a:lnTo>
                  <a:lnTo>
                    <a:pt x="1261930" y="203671"/>
                  </a:lnTo>
                  <a:lnTo>
                    <a:pt x="1253562" y="195388"/>
                  </a:lnTo>
                  <a:close/>
                </a:path>
                <a:path w="1346200" h="690879">
                  <a:moveTo>
                    <a:pt x="785074" y="198907"/>
                  </a:moveTo>
                  <a:lnTo>
                    <a:pt x="777158" y="200456"/>
                  </a:lnTo>
                  <a:lnTo>
                    <a:pt x="769148" y="201775"/>
                  </a:lnTo>
                  <a:lnTo>
                    <a:pt x="764844" y="202173"/>
                  </a:lnTo>
                  <a:lnTo>
                    <a:pt x="765472" y="202246"/>
                  </a:lnTo>
                  <a:lnTo>
                    <a:pt x="777600" y="203552"/>
                  </a:lnTo>
                  <a:lnTo>
                    <a:pt x="778456" y="203053"/>
                  </a:lnTo>
                  <a:lnTo>
                    <a:pt x="785074" y="198907"/>
                  </a:lnTo>
                  <a:close/>
                </a:path>
                <a:path w="1346200" h="690879">
                  <a:moveTo>
                    <a:pt x="764817" y="202205"/>
                  </a:moveTo>
                  <a:lnTo>
                    <a:pt x="764540" y="202540"/>
                  </a:lnTo>
                  <a:lnTo>
                    <a:pt x="768195" y="202540"/>
                  </a:lnTo>
                  <a:lnTo>
                    <a:pt x="765472" y="202246"/>
                  </a:lnTo>
                  <a:lnTo>
                    <a:pt x="764817" y="202205"/>
                  </a:lnTo>
                  <a:close/>
                </a:path>
                <a:path w="1346200" h="690879">
                  <a:moveTo>
                    <a:pt x="766543" y="202016"/>
                  </a:moveTo>
                  <a:lnTo>
                    <a:pt x="761787" y="202016"/>
                  </a:lnTo>
                  <a:lnTo>
                    <a:pt x="764817" y="202205"/>
                  </a:lnTo>
                  <a:lnTo>
                    <a:pt x="766543" y="202016"/>
                  </a:lnTo>
                  <a:close/>
                </a:path>
              </a:pathLst>
            </a:custGeom>
            <a:solidFill>
              <a:srgbClr val="70A4B0"/>
            </a:solidFill>
          </p:spPr>
          <p:txBody>
            <a:bodyPr wrap="square" lIns="0" tIns="0" rIns="0" bIns="0" rtlCol="0"/>
            <a:lstStyle/>
            <a:p>
              <a:endParaRPr/>
            </a:p>
          </p:txBody>
        </p:sp>
      </p:grpSp>
      <p:grpSp>
        <p:nvGrpSpPr>
          <p:cNvPr id="23" name="object 23"/>
          <p:cNvGrpSpPr/>
          <p:nvPr/>
        </p:nvGrpSpPr>
        <p:grpSpPr>
          <a:xfrm>
            <a:off x="6833736" y="5232769"/>
            <a:ext cx="13270865" cy="4596765"/>
            <a:chOff x="6833736" y="5232769"/>
            <a:chExt cx="13270865" cy="4596765"/>
          </a:xfrm>
        </p:grpSpPr>
        <p:sp>
          <p:nvSpPr>
            <p:cNvPr id="24" name="object 24"/>
            <p:cNvSpPr/>
            <p:nvPr/>
          </p:nvSpPr>
          <p:spPr>
            <a:xfrm>
              <a:off x="7294397" y="5232774"/>
              <a:ext cx="12631420" cy="4594225"/>
            </a:xfrm>
            <a:custGeom>
              <a:avLst/>
              <a:gdLst/>
              <a:ahLst/>
              <a:cxnLst/>
              <a:rect l="l" t="t" r="r" b="b"/>
              <a:pathLst>
                <a:path w="12631419" h="4594225">
                  <a:moveTo>
                    <a:pt x="1014158" y="0"/>
                  </a:moveTo>
                  <a:lnTo>
                    <a:pt x="0" y="0"/>
                  </a:lnTo>
                  <a:lnTo>
                    <a:pt x="0" y="4593717"/>
                  </a:lnTo>
                  <a:lnTo>
                    <a:pt x="1014158" y="4593717"/>
                  </a:lnTo>
                  <a:lnTo>
                    <a:pt x="1014158" y="0"/>
                  </a:lnTo>
                  <a:close/>
                </a:path>
                <a:path w="12631419" h="4594225">
                  <a:moveTo>
                    <a:pt x="2950514" y="994460"/>
                  </a:moveTo>
                  <a:lnTo>
                    <a:pt x="1936343" y="994460"/>
                  </a:lnTo>
                  <a:lnTo>
                    <a:pt x="1936343" y="4593729"/>
                  </a:lnTo>
                  <a:lnTo>
                    <a:pt x="2950514" y="4593729"/>
                  </a:lnTo>
                  <a:lnTo>
                    <a:pt x="2950514" y="994460"/>
                  </a:lnTo>
                  <a:close/>
                </a:path>
                <a:path w="12631419" h="4594225">
                  <a:moveTo>
                    <a:pt x="4886845" y="2668905"/>
                  </a:moveTo>
                  <a:lnTo>
                    <a:pt x="3872700" y="2668905"/>
                  </a:lnTo>
                  <a:lnTo>
                    <a:pt x="3872700" y="4593717"/>
                  </a:lnTo>
                  <a:lnTo>
                    <a:pt x="4886845" y="4593717"/>
                  </a:lnTo>
                  <a:lnTo>
                    <a:pt x="4886845" y="2668905"/>
                  </a:lnTo>
                  <a:close/>
                </a:path>
                <a:path w="12631419" h="4594225">
                  <a:moveTo>
                    <a:pt x="6823176" y="3438029"/>
                  </a:moveTo>
                  <a:lnTo>
                    <a:pt x="5809031" y="3438029"/>
                  </a:lnTo>
                  <a:lnTo>
                    <a:pt x="5809031" y="4593717"/>
                  </a:lnTo>
                  <a:lnTo>
                    <a:pt x="6823176" y="4593717"/>
                  </a:lnTo>
                  <a:lnTo>
                    <a:pt x="6823176" y="3438029"/>
                  </a:lnTo>
                  <a:close/>
                </a:path>
                <a:path w="12631419" h="4594225">
                  <a:moveTo>
                    <a:pt x="8759533" y="3736467"/>
                  </a:moveTo>
                  <a:lnTo>
                    <a:pt x="7745387" y="3736467"/>
                  </a:lnTo>
                  <a:lnTo>
                    <a:pt x="7745387" y="4593729"/>
                  </a:lnTo>
                  <a:lnTo>
                    <a:pt x="8759533" y="4593729"/>
                  </a:lnTo>
                  <a:lnTo>
                    <a:pt x="8759533" y="3736467"/>
                  </a:lnTo>
                  <a:close/>
                </a:path>
                <a:path w="12631419" h="4594225">
                  <a:moveTo>
                    <a:pt x="10695877" y="4070959"/>
                  </a:moveTo>
                  <a:lnTo>
                    <a:pt x="9681718" y="4070959"/>
                  </a:lnTo>
                  <a:lnTo>
                    <a:pt x="9681718" y="4593717"/>
                  </a:lnTo>
                  <a:lnTo>
                    <a:pt x="10695877" y="4593717"/>
                  </a:lnTo>
                  <a:lnTo>
                    <a:pt x="10695877" y="4070959"/>
                  </a:lnTo>
                  <a:close/>
                </a:path>
                <a:path w="12631419" h="4594225">
                  <a:moveTo>
                    <a:pt x="12631369" y="4348378"/>
                  </a:moveTo>
                  <a:lnTo>
                    <a:pt x="11618062" y="4348378"/>
                  </a:lnTo>
                  <a:lnTo>
                    <a:pt x="11618062" y="4593717"/>
                  </a:lnTo>
                  <a:lnTo>
                    <a:pt x="12631369" y="4593717"/>
                  </a:lnTo>
                  <a:lnTo>
                    <a:pt x="12631369" y="4348378"/>
                  </a:lnTo>
                  <a:close/>
                </a:path>
              </a:pathLst>
            </a:custGeom>
            <a:solidFill>
              <a:srgbClr val="A1AD92"/>
            </a:solidFill>
          </p:spPr>
          <p:txBody>
            <a:bodyPr wrap="square" lIns="0" tIns="0" rIns="0" bIns="0" rtlCol="0"/>
            <a:lstStyle/>
            <a:p>
              <a:endParaRPr/>
            </a:p>
          </p:txBody>
        </p:sp>
        <p:sp>
          <p:nvSpPr>
            <p:cNvPr id="25" name="object 25"/>
            <p:cNvSpPr/>
            <p:nvPr/>
          </p:nvSpPr>
          <p:spPr>
            <a:xfrm>
              <a:off x="6833736" y="9823495"/>
              <a:ext cx="13270865" cy="6350"/>
            </a:xfrm>
            <a:custGeom>
              <a:avLst/>
              <a:gdLst/>
              <a:ahLst/>
              <a:cxnLst/>
              <a:rect l="l" t="t" r="r" b="b"/>
              <a:pathLst>
                <a:path w="13270865" h="6350">
                  <a:moveTo>
                    <a:pt x="0" y="0"/>
                  </a:moveTo>
                  <a:lnTo>
                    <a:pt x="13270363" y="0"/>
                  </a:lnTo>
                  <a:lnTo>
                    <a:pt x="13270363" y="6008"/>
                  </a:lnTo>
                  <a:lnTo>
                    <a:pt x="0" y="6008"/>
                  </a:lnTo>
                  <a:lnTo>
                    <a:pt x="0" y="0"/>
                  </a:lnTo>
                  <a:close/>
                </a:path>
              </a:pathLst>
            </a:custGeom>
            <a:solidFill>
              <a:srgbClr val="D9D9D9"/>
            </a:solidFill>
          </p:spPr>
          <p:txBody>
            <a:bodyPr wrap="square" lIns="0" tIns="0" rIns="0" bIns="0" rtlCol="0"/>
            <a:lstStyle/>
            <a:p>
              <a:endParaRPr/>
            </a:p>
          </p:txBody>
        </p:sp>
      </p:grpSp>
      <p:sp>
        <p:nvSpPr>
          <p:cNvPr id="26" name="object 26"/>
          <p:cNvSpPr txBox="1"/>
          <p:nvPr/>
        </p:nvSpPr>
        <p:spPr>
          <a:xfrm>
            <a:off x="6461414" y="9670863"/>
            <a:ext cx="229235" cy="266065"/>
          </a:xfrm>
          <a:prstGeom prst="rect">
            <a:avLst/>
          </a:prstGeom>
        </p:spPr>
        <p:txBody>
          <a:bodyPr vert="horz" wrap="square" lIns="0" tIns="15875" rIns="0" bIns="0" rtlCol="0">
            <a:spAutoFit/>
          </a:bodyPr>
          <a:lstStyle/>
          <a:p>
            <a:pPr marL="12700">
              <a:lnSpc>
                <a:spcPct val="100000"/>
              </a:lnSpc>
              <a:spcBef>
                <a:spcPts val="125"/>
              </a:spcBef>
            </a:pPr>
            <a:r>
              <a:rPr sz="1550" spc="-150" dirty="0">
                <a:latin typeface="Calibri"/>
                <a:cs typeface="Calibri"/>
              </a:rPr>
              <a:t>0%</a:t>
            </a:r>
            <a:endParaRPr sz="1550">
              <a:latin typeface="Calibri"/>
              <a:cs typeface="Calibri"/>
            </a:endParaRPr>
          </a:p>
        </p:txBody>
      </p:sp>
      <p:sp>
        <p:nvSpPr>
          <p:cNvPr id="27" name="object 27"/>
          <p:cNvSpPr txBox="1"/>
          <p:nvPr/>
        </p:nvSpPr>
        <p:spPr>
          <a:xfrm>
            <a:off x="6376658" y="8923697"/>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1</a:t>
            </a:r>
            <a:r>
              <a:rPr sz="1550" spc="-145" dirty="0">
                <a:latin typeface="Calibri"/>
                <a:cs typeface="Calibri"/>
              </a:rPr>
              <a:t>0%</a:t>
            </a:r>
            <a:endParaRPr sz="1550">
              <a:latin typeface="Calibri"/>
              <a:cs typeface="Calibri"/>
            </a:endParaRPr>
          </a:p>
        </p:txBody>
      </p:sp>
      <p:sp>
        <p:nvSpPr>
          <p:cNvPr id="28" name="object 28"/>
          <p:cNvSpPr txBox="1"/>
          <p:nvPr/>
        </p:nvSpPr>
        <p:spPr>
          <a:xfrm>
            <a:off x="6376658" y="8176542"/>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2</a:t>
            </a:r>
            <a:r>
              <a:rPr sz="1550" spc="-145" dirty="0">
                <a:latin typeface="Calibri"/>
                <a:cs typeface="Calibri"/>
              </a:rPr>
              <a:t>0%</a:t>
            </a:r>
            <a:endParaRPr sz="1550">
              <a:latin typeface="Calibri"/>
              <a:cs typeface="Calibri"/>
            </a:endParaRPr>
          </a:p>
        </p:txBody>
      </p:sp>
      <p:sp>
        <p:nvSpPr>
          <p:cNvPr id="29" name="object 29"/>
          <p:cNvSpPr txBox="1"/>
          <p:nvPr/>
        </p:nvSpPr>
        <p:spPr>
          <a:xfrm>
            <a:off x="6376658" y="7429382"/>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3</a:t>
            </a:r>
            <a:r>
              <a:rPr sz="1550" spc="-145" dirty="0">
                <a:latin typeface="Calibri"/>
                <a:cs typeface="Calibri"/>
              </a:rPr>
              <a:t>0%</a:t>
            </a:r>
            <a:endParaRPr sz="1550">
              <a:latin typeface="Calibri"/>
              <a:cs typeface="Calibri"/>
            </a:endParaRPr>
          </a:p>
        </p:txBody>
      </p:sp>
      <p:sp>
        <p:nvSpPr>
          <p:cNvPr id="30" name="object 30"/>
          <p:cNvSpPr txBox="1"/>
          <p:nvPr/>
        </p:nvSpPr>
        <p:spPr>
          <a:xfrm>
            <a:off x="6376658" y="6682223"/>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4</a:t>
            </a:r>
            <a:r>
              <a:rPr sz="1550" spc="-145" dirty="0">
                <a:latin typeface="Calibri"/>
                <a:cs typeface="Calibri"/>
              </a:rPr>
              <a:t>0%</a:t>
            </a:r>
            <a:endParaRPr sz="1550">
              <a:latin typeface="Calibri"/>
              <a:cs typeface="Calibri"/>
            </a:endParaRPr>
          </a:p>
        </p:txBody>
      </p:sp>
      <p:sp>
        <p:nvSpPr>
          <p:cNvPr id="31" name="object 31"/>
          <p:cNvSpPr txBox="1"/>
          <p:nvPr/>
        </p:nvSpPr>
        <p:spPr>
          <a:xfrm>
            <a:off x="6376658" y="5935062"/>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5</a:t>
            </a:r>
            <a:r>
              <a:rPr sz="1550" spc="-145" dirty="0">
                <a:latin typeface="Calibri"/>
                <a:cs typeface="Calibri"/>
              </a:rPr>
              <a:t>0%</a:t>
            </a:r>
            <a:endParaRPr sz="1550">
              <a:latin typeface="Calibri"/>
              <a:cs typeface="Calibri"/>
            </a:endParaRPr>
          </a:p>
        </p:txBody>
      </p:sp>
      <p:sp>
        <p:nvSpPr>
          <p:cNvPr id="32" name="object 32"/>
          <p:cNvSpPr txBox="1"/>
          <p:nvPr/>
        </p:nvSpPr>
        <p:spPr>
          <a:xfrm>
            <a:off x="6376658" y="5187903"/>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6</a:t>
            </a:r>
            <a:r>
              <a:rPr sz="1550" spc="-145" dirty="0">
                <a:latin typeface="Calibri"/>
                <a:cs typeface="Calibri"/>
              </a:rPr>
              <a:t>0%</a:t>
            </a:r>
            <a:endParaRPr sz="1550">
              <a:latin typeface="Calibri"/>
              <a:cs typeface="Calibri"/>
            </a:endParaRPr>
          </a:p>
        </p:txBody>
      </p:sp>
      <p:sp>
        <p:nvSpPr>
          <p:cNvPr id="33" name="object 33"/>
          <p:cNvSpPr txBox="1"/>
          <p:nvPr/>
        </p:nvSpPr>
        <p:spPr>
          <a:xfrm>
            <a:off x="6376658" y="4440742"/>
            <a:ext cx="314960" cy="266065"/>
          </a:xfrm>
          <a:prstGeom prst="rect">
            <a:avLst/>
          </a:prstGeom>
        </p:spPr>
        <p:txBody>
          <a:bodyPr vert="horz" wrap="square" lIns="0" tIns="15875" rIns="0" bIns="0" rtlCol="0">
            <a:spAutoFit/>
          </a:bodyPr>
          <a:lstStyle/>
          <a:p>
            <a:pPr marL="12700">
              <a:lnSpc>
                <a:spcPct val="100000"/>
              </a:lnSpc>
              <a:spcBef>
                <a:spcPts val="125"/>
              </a:spcBef>
            </a:pPr>
            <a:r>
              <a:rPr sz="1550" spc="-125" dirty="0">
                <a:latin typeface="Calibri"/>
                <a:cs typeface="Calibri"/>
              </a:rPr>
              <a:t>7</a:t>
            </a:r>
            <a:r>
              <a:rPr sz="1550" spc="-145" dirty="0">
                <a:latin typeface="Calibri"/>
                <a:cs typeface="Calibri"/>
              </a:rPr>
              <a:t>0%</a:t>
            </a:r>
            <a:endParaRPr sz="1550">
              <a:latin typeface="Calibri"/>
              <a:cs typeface="Calibri"/>
            </a:endParaRPr>
          </a:p>
        </p:txBody>
      </p:sp>
      <p:sp>
        <p:nvSpPr>
          <p:cNvPr id="34" name="object 34"/>
          <p:cNvSpPr txBox="1"/>
          <p:nvPr/>
        </p:nvSpPr>
        <p:spPr>
          <a:xfrm>
            <a:off x="6868348" y="9951476"/>
            <a:ext cx="1867535" cy="876300"/>
          </a:xfrm>
          <a:prstGeom prst="rect">
            <a:avLst/>
          </a:prstGeom>
        </p:spPr>
        <p:txBody>
          <a:bodyPr vert="horz" wrap="square" lIns="0" tIns="6350" rIns="0" bIns="0" rtlCol="0">
            <a:spAutoFit/>
          </a:bodyPr>
          <a:lstStyle/>
          <a:p>
            <a:pPr marL="12700" marR="5080" indent="-635" algn="ctr">
              <a:lnSpc>
                <a:spcPct val="104000"/>
              </a:lnSpc>
              <a:spcBef>
                <a:spcPts val="50"/>
              </a:spcBef>
            </a:pPr>
            <a:r>
              <a:rPr sz="1800" b="1" spc="-165" dirty="0">
                <a:latin typeface="Calibri"/>
                <a:cs typeface="Calibri"/>
              </a:rPr>
              <a:t>Fæ</a:t>
            </a:r>
            <a:r>
              <a:rPr sz="1800" b="1" spc="-75" dirty="0">
                <a:latin typeface="Calibri"/>
                <a:cs typeface="Calibri"/>
              </a:rPr>
              <a:t>ll</a:t>
            </a:r>
            <a:r>
              <a:rPr sz="1800" b="1" spc="-125" dirty="0">
                <a:latin typeface="Calibri"/>
                <a:cs typeface="Calibri"/>
              </a:rPr>
              <a:t>es</a:t>
            </a:r>
            <a:r>
              <a:rPr sz="1800" b="1" spc="-60" dirty="0">
                <a:latin typeface="Calibri"/>
                <a:cs typeface="Calibri"/>
              </a:rPr>
              <a:t> </a:t>
            </a:r>
            <a:r>
              <a:rPr sz="1800" b="1" spc="-135" dirty="0">
                <a:latin typeface="Calibri"/>
                <a:cs typeface="Calibri"/>
              </a:rPr>
              <a:t>ve</a:t>
            </a:r>
            <a:r>
              <a:rPr sz="1800" b="1" spc="-75" dirty="0">
                <a:latin typeface="Calibri"/>
                <a:cs typeface="Calibri"/>
              </a:rPr>
              <a:t>j</a:t>
            </a:r>
            <a:r>
              <a:rPr sz="1800" b="1" spc="-65" dirty="0">
                <a:latin typeface="Calibri"/>
                <a:cs typeface="Calibri"/>
              </a:rPr>
              <a:t>l</a:t>
            </a:r>
            <a:r>
              <a:rPr sz="1800" b="1" spc="-145" dirty="0">
                <a:latin typeface="Calibri"/>
                <a:cs typeface="Calibri"/>
              </a:rPr>
              <a:t>edn</a:t>
            </a:r>
            <a:r>
              <a:rPr sz="1800" b="1" spc="-65" dirty="0">
                <a:latin typeface="Calibri"/>
                <a:cs typeface="Calibri"/>
              </a:rPr>
              <a:t>i</a:t>
            </a:r>
            <a:r>
              <a:rPr sz="1800" b="1" spc="-150" dirty="0">
                <a:latin typeface="Calibri"/>
                <a:cs typeface="Calibri"/>
              </a:rPr>
              <a:t>n</a:t>
            </a:r>
            <a:r>
              <a:rPr sz="1800" b="1" spc="-130" dirty="0">
                <a:latin typeface="Calibri"/>
                <a:cs typeface="Calibri"/>
              </a:rPr>
              <a:t>g</a:t>
            </a:r>
            <a:r>
              <a:rPr sz="1800" b="1" spc="-65" dirty="0">
                <a:latin typeface="Calibri"/>
                <a:cs typeface="Calibri"/>
              </a:rPr>
              <a:t> </a:t>
            </a:r>
            <a:r>
              <a:rPr sz="1800" b="1" spc="-90" dirty="0">
                <a:latin typeface="Calibri"/>
                <a:cs typeface="Calibri"/>
              </a:rPr>
              <a:t>for  </a:t>
            </a:r>
            <a:r>
              <a:rPr sz="1800" b="1" spc="-150" dirty="0">
                <a:latin typeface="Calibri"/>
                <a:cs typeface="Calibri"/>
              </a:rPr>
              <a:t>h</a:t>
            </a:r>
            <a:r>
              <a:rPr sz="1800" b="1" spc="-135" dirty="0">
                <a:latin typeface="Calibri"/>
                <a:cs typeface="Calibri"/>
              </a:rPr>
              <a:t>e</a:t>
            </a:r>
            <a:r>
              <a:rPr sz="1800" b="1" spc="-75" dirty="0">
                <a:latin typeface="Calibri"/>
                <a:cs typeface="Calibri"/>
              </a:rPr>
              <a:t>l</a:t>
            </a:r>
            <a:r>
              <a:rPr sz="1800" b="1" spc="-135" dirty="0">
                <a:latin typeface="Calibri"/>
                <a:cs typeface="Calibri"/>
              </a:rPr>
              <a:t>e</a:t>
            </a:r>
            <a:r>
              <a:rPr sz="1800" b="1" spc="-60" dirty="0">
                <a:latin typeface="Calibri"/>
                <a:cs typeface="Calibri"/>
              </a:rPr>
              <a:t> </a:t>
            </a:r>
            <a:r>
              <a:rPr sz="1800" b="1" spc="-130" dirty="0">
                <a:latin typeface="Calibri"/>
                <a:cs typeface="Calibri"/>
              </a:rPr>
              <a:t>k</a:t>
            </a:r>
            <a:r>
              <a:rPr sz="1800" b="1" spc="-75" dirty="0">
                <a:latin typeface="Calibri"/>
                <a:cs typeface="Calibri"/>
              </a:rPr>
              <a:t>l</a:t>
            </a:r>
            <a:r>
              <a:rPr sz="1800" b="1" spc="-130" dirty="0">
                <a:latin typeface="Calibri"/>
                <a:cs typeface="Calibri"/>
              </a:rPr>
              <a:t>a</a:t>
            </a:r>
            <a:r>
              <a:rPr sz="1800" b="1" spc="-110" dirty="0">
                <a:latin typeface="Calibri"/>
                <a:cs typeface="Calibri"/>
              </a:rPr>
              <a:t>ss</a:t>
            </a:r>
            <a:r>
              <a:rPr sz="1800" b="1" spc="-140" dirty="0">
                <a:latin typeface="Calibri"/>
                <a:cs typeface="Calibri"/>
              </a:rPr>
              <a:t>e</a:t>
            </a:r>
            <a:r>
              <a:rPr sz="1800" b="1" spc="-145" dirty="0">
                <a:latin typeface="Calibri"/>
                <a:cs typeface="Calibri"/>
              </a:rPr>
              <a:t>n</a:t>
            </a:r>
            <a:r>
              <a:rPr sz="1800" b="1" spc="-60" dirty="0">
                <a:latin typeface="Calibri"/>
                <a:cs typeface="Calibri"/>
              </a:rPr>
              <a:t> </a:t>
            </a:r>
            <a:r>
              <a:rPr sz="1800" b="1" spc="-110" dirty="0">
                <a:latin typeface="Calibri"/>
                <a:cs typeface="Calibri"/>
              </a:rPr>
              <a:t>af</a:t>
            </a:r>
            <a:r>
              <a:rPr sz="1800" b="1" spc="-55" dirty="0">
                <a:latin typeface="Calibri"/>
                <a:cs typeface="Calibri"/>
              </a:rPr>
              <a:t> </a:t>
            </a:r>
            <a:r>
              <a:rPr sz="1800" b="1" spc="-140" dirty="0">
                <a:latin typeface="Calibri"/>
                <a:cs typeface="Calibri"/>
              </a:rPr>
              <a:t>e</a:t>
            </a:r>
            <a:r>
              <a:rPr sz="1800" b="1" spc="-145" dirty="0">
                <a:latin typeface="Calibri"/>
                <a:cs typeface="Calibri"/>
              </a:rPr>
              <a:t>n</a:t>
            </a:r>
            <a:r>
              <a:rPr sz="1800" b="1" dirty="0">
                <a:latin typeface="Calibri"/>
                <a:cs typeface="Calibri"/>
              </a:rPr>
              <a:t> </a:t>
            </a:r>
            <a:r>
              <a:rPr sz="1800" b="1" spc="-120" dirty="0">
                <a:latin typeface="Calibri"/>
                <a:cs typeface="Calibri"/>
              </a:rPr>
              <a:t> </a:t>
            </a:r>
            <a:r>
              <a:rPr sz="1800" b="1" spc="-180" dirty="0">
                <a:latin typeface="Calibri"/>
                <a:cs typeface="Calibri"/>
              </a:rPr>
              <a:t>U</a:t>
            </a:r>
            <a:r>
              <a:rPr sz="1800" b="1" spc="-170" dirty="0">
                <a:latin typeface="Calibri"/>
                <a:cs typeface="Calibri"/>
              </a:rPr>
              <a:t>U</a:t>
            </a:r>
            <a:r>
              <a:rPr sz="1800" b="1" spc="-70" dirty="0">
                <a:latin typeface="Calibri"/>
                <a:cs typeface="Calibri"/>
              </a:rPr>
              <a:t>-  </a:t>
            </a:r>
            <a:r>
              <a:rPr sz="1800" b="1" spc="-120" dirty="0">
                <a:latin typeface="Calibri"/>
                <a:cs typeface="Calibri"/>
              </a:rPr>
              <a:t>Vejleder</a:t>
            </a:r>
            <a:endParaRPr sz="1800">
              <a:latin typeface="Calibri"/>
              <a:cs typeface="Calibri"/>
            </a:endParaRPr>
          </a:p>
        </p:txBody>
      </p:sp>
      <p:sp>
        <p:nvSpPr>
          <p:cNvPr id="35" name="object 35"/>
          <p:cNvSpPr txBox="1"/>
          <p:nvPr/>
        </p:nvSpPr>
        <p:spPr>
          <a:xfrm>
            <a:off x="8886435" y="9951476"/>
            <a:ext cx="1703705" cy="876300"/>
          </a:xfrm>
          <a:prstGeom prst="rect">
            <a:avLst/>
          </a:prstGeom>
        </p:spPr>
        <p:txBody>
          <a:bodyPr vert="horz" wrap="square" lIns="0" tIns="6350" rIns="0" bIns="0" rtlCol="0">
            <a:spAutoFit/>
          </a:bodyPr>
          <a:lstStyle/>
          <a:p>
            <a:pPr marL="12700" marR="5080" algn="ctr">
              <a:lnSpc>
                <a:spcPct val="104000"/>
              </a:lnSpc>
              <a:spcBef>
                <a:spcPts val="50"/>
              </a:spcBef>
            </a:pPr>
            <a:r>
              <a:rPr sz="1800" b="1" spc="-165" dirty="0">
                <a:latin typeface="Calibri"/>
                <a:cs typeface="Calibri"/>
              </a:rPr>
              <a:t>Fæ</a:t>
            </a:r>
            <a:r>
              <a:rPr sz="1800" b="1" spc="-75" dirty="0">
                <a:latin typeface="Calibri"/>
                <a:cs typeface="Calibri"/>
              </a:rPr>
              <a:t>ll</a:t>
            </a:r>
            <a:r>
              <a:rPr sz="1800" b="1" spc="-125" dirty="0">
                <a:latin typeface="Calibri"/>
                <a:cs typeface="Calibri"/>
              </a:rPr>
              <a:t>es</a:t>
            </a:r>
            <a:r>
              <a:rPr sz="1800" b="1" spc="-60" dirty="0">
                <a:latin typeface="Calibri"/>
                <a:cs typeface="Calibri"/>
              </a:rPr>
              <a:t> </a:t>
            </a:r>
            <a:r>
              <a:rPr sz="1800" b="1" spc="-135" dirty="0">
                <a:latin typeface="Calibri"/>
                <a:cs typeface="Calibri"/>
              </a:rPr>
              <a:t>ve</a:t>
            </a:r>
            <a:r>
              <a:rPr sz="1800" b="1" spc="-75" dirty="0">
                <a:latin typeface="Calibri"/>
                <a:cs typeface="Calibri"/>
              </a:rPr>
              <a:t>j</a:t>
            </a:r>
            <a:r>
              <a:rPr sz="1800" b="1" spc="-65" dirty="0">
                <a:latin typeface="Calibri"/>
                <a:cs typeface="Calibri"/>
              </a:rPr>
              <a:t>l</a:t>
            </a:r>
            <a:r>
              <a:rPr sz="1800" b="1" spc="-145" dirty="0">
                <a:latin typeface="Calibri"/>
                <a:cs typeface="Calibri"/>
              </a:rPr>
              <a:t>edn</a:t>
            </a:r>
            <a:r>
              <a:rPr sz="1800" b="1" spc="-65" dirty="0">
                <a:latin typeface="Calibri"/>
                <a:cs typeface="Calibri"/>
              </a:rPr>
              <a:t>i</a:t>
            </a:r>
            <a:r>
              <a:rPr sz="1800" b="1" spc="-150" dirty="0">
                <a:latin typeface="Calibri"/>
                <a:cs typeface="Calibri"/>
              </a:rPr>
              <a:t>n</a:t>
            </a:r>
            <a:r>
              <a:rPr sz="1800" b="1" spc="-130" dirty="0">
                <a:latin typeface="Calibri"/>
                <a:cs typeface="Calibri"/>
              </a:rPr>
              <a:t>g</a:t>
            </a:r>
            <a:r>
              <a:rPr sz="1800" b="1" spc="-65" dirty="0">
                <a:latin typeface="Calibri"/>
                <a:cs typeface="Calibri"/>
              </a:rPr>
              <a:t> </a:t>
            </a:r>
            <a:r>
              <a:rPr sz="1800" b="1" spc="-90" dirty="0">
                <a:latin typeface="Calibri"/>
                <a:cs typeface="Calibri"/>
              </a:rPr>
              <a:t>for  </a:t>
            </a:r>
            <a:r>
              <a:rPr sz="1800" b="1" spc="-150" dirty="0">
                <a:latin typeface="Calibri"/>
                <a:cs typeface="Calibri"/>
              </a:rPr>
              <a:t>h</a:t>
            </a:r>
            <a:r>
              <a:rPr sz="1800" b="1" spc="-130" dirty="0">
                <a:latin typeface="Calibri"/>
                <a:cs typeface="Calibri"/>
              </a:rPr>
              <a:t>e</a:t>
            </a:r>
            <a:r>
              <a:rPr sz="1800" b="1" spc="-75" dirty="0">
                <a:latin typeface="Calibri"/>
                <a:cs typeface="Calibri"/>
              </a:rPr>
              <a:t>l</a:t>
            </a:r>
            <a:r>
              <a:rPr sz="1800" b="1" spc="-135" dirty="0">
                <a:latin typeface="Calibri"/>
                <a:cs typeface="Calibri"/>
              </a:rPr>
              <a:t>e</a:t>
            </a:r>
            <a:r>
              <a:rPr sz="1800" b="1" spc="-60" dirty="0">
                <a:latin typeface="Calibri"/>
                <a:cs typeface="Calibri"/>
              </a:rPr>
              <a:t> </a:t>
            </a:r>
            <a:r>
              <a:rPr sz="1800" b="1" spc="-130" dirty="0">
                <a:latin typeface="Calibri"/>
                <a:cs typeface="Calibri"/>
              </a:rPr>
              <a:t>k</a:t>
            </a:r>
            <a:r>
              <a:rPr sz="1800" b="1" spc="-75" dirty="0">
                <a:latin typeface="Calibri"/>
                <a:cs typeface="Calibri"/>
              </a:rPr>
              <a:t>l</a:t>
            </a:r>
            <a:r>
              <a:rPr sz="1800" b="1" spc="-130" dirty="0">
                <a:latin typeface="Calibri"/>
                <a:cs typeface="Calibri"/>
              </a:rPr>
              <a:t>a</a:t>
            </a:r>
            <a:r>
              <a:rPr sz="1800" b="1" spc="-110" dirty="0">
                <a:latin typeface="Calibri"/>
                <a:cs typeface="Calibri"/>
              </a:rPr>
              <a:t>ss</a:t>
            </a:r>
            <a:r>
              <a:rPr sz="1800" b="1" spc="-140" dirty="0">
                <a:latin typeface="Calibri"/>
                <a:cs typeface="Calibri"/>
              </a:rPr>
              <a:t>e</a:t>
            </a:r>
            <a:r>
              <a:rPr sz="1800" b="1" spc="-145" dirty="0">
                <a:latin typeface="Calibri"/>
                <a:cs typeface="Calibri"/>
              </a:rPr>
              <a:t>n</a:t>
            </a:r>
            <a:r>
              <a:rPr sz="1800" b="1" spc="-65" dirty="0">
                <a:latin typeface="Calibri"/>
                <a:cs typeface="Calibri"/>
              </a:rPr>
              <a:t> </a:t>
            </a:r>
            <a:r>
              <a:rPr sz="1800" b="1" spc="-140" dirty="0">
                <a:latin typeface="Calibri"/>
                <a:cs typeface="Calibri"/>
              </a:rPr>
              <a:t>a</a:t>
            </a:r>
            <a:r>
              <a:rPr sz="1800" b="1" spc="-85" dirty="0">
                <a:latin typeface="Calibri"/>
                <a:cs typeface="Calibri"/>
              </a:rPr>
              <a:t>f</a:t>
            </a:r>
            <a:r>
              <a:rPr sz="1800" b="1" spc="-60" dirty="0">
                <a:latin typeface="Calibri"/>
                <a:cs typeface="Calibri"/>
              </a:rPr>
              <a:t> </a:t>
            </a:r>
            <a:r>
              <a:rPr sz="1800" b="1" spc="-220" dirty="0">
                <a:latin typeface="Calibri"/>
                <a:cs typeface="Calibri"/>
              </a:rPr>
              <a:t>m</a:t>
            </a:r>
            <a:r>
              <a:rPr sz="1800" b="1" spc="-90" dirty="0">
                <a:latin typeface="Calibri"/>
                <a:cs typeface="Calibri"/>
              </a:rPr>
              <a:t>in  </a:t>
            </a:r>
            <a:r>
              <a:rPr sz="1800" b="1" spc="-120" dirty="0">
                <a:latin typeface="Calibri"/>
                <a:cs typeface="Calibri"/>
              </a:rPr>
              <a:t>lærer</a:t>
            </a:r>
            <a:endParaRPr sz="1800">
              <a:latin typeface="Calibri"/>
              <a:cs typeface="Calibri"/>
            </a:endParaRPr>
          </a:p>
        </p:txBody>
      </p:sp>
      <p:sp>
        <p:nvSpPr>
          <p:cNvPr id="36" name="object 36"/>
          <p:cNvSpPr txBox="1"/>
          <p:nvPr/>
        </p:nvSpPr>
        <p:spPr>
          <a:xfrm>
            <a:off x="10744415" y="9951476"/>
            <a:ext cx="3796029" cy="591185"/>
          </a:xfrm>
          <a:prstGeom prst="rect">
            <a:avLst/>
          </a:prstGeom>
        </p:spPr>
        <p:txBody>
          <a:bodyPr vert="horz" wrap="square" lIns="0" tIns="6350" rIns="0" bIns="0" rtlCol="0">
            <a:spAutoFit/>
          </a:bodyPr>
          <a:lstStyle/>
          <a:p>
            <a:pPr marL="307975" marR="5080" indent="-295910">
              <a:lnSpc>
                <a:spcPct val="104000"/>
              </a:lnSpc>
              <a:spcBef>
                <a:spcPts val="50"/>
              </a:spcBef>
              <a:tabLst>
                <a:tab pos="2371725" algn="l"/>
              </a:tabLst>
            </a:pPr>
            <a:r>
              <a:rPr sz="1800" b="1" spc="-150" dirty="0">
                <a:latin typeface="Calibri"/>
                <a:cs typeface="Calibri"/>
              </a:rPr>
              <a:t>P</a:t>
            </a:r>
            <a:r>
              <a:rPr sz="1800" b="1" spc="-114" dirty="0">
                <a:latin typeface="Calibri"/>
                <a:cs typeface="Calibri"/>
              </a:rPr>
              <a:t>ers</a:t>
            </a:r>
            <a:r>
              <a:rPr sz="1800" b="1" spc="-150" dirty="0">
                <a:latin typeface="Calibri"/>
                <a:cs typeface="Calibri"/>
              </a:rPr>
              <a:t>on</a:t>
            </a:r>
            <a:r>
              <a:rPr sz="1800" b="1" spc="-65" dirty="0">
                <a:latin typeface="Calibri"/>
                <a:cs typeface="Calibri"/>
              </a:rPr>
              <a:t>l</a:t>
            </a:r>
            <a:r>
              <a:rPr sz="1800" b="1" spc="-75" dirty="0">
                <a:latin typeface="Calibri"/>
                <a:cs typeface="Calibri"/>
              </a:rPr>
              <a:t>i</a:t>
            </a:r>
            <a:r>
              <a:rPr sz="1800" b="1" spc="-130" dirty="0">
                <a:latin typeface="Calibri"/>
                <a:cs typeface="Calibri"/>
              </a:rPr>
              <a:t>g</a:t>
            </a:r>
            <a:r>
              <a:rPr sz="1800" b="1" spc="-65" dirty="0">
                <a:latin typeface="Calibri"/>
                <a:cs typeface="Calibri"/>
              </a:rPr>
              <a:t> </a:t>
            </a:r>
            <a:r>
              <a:rPr sz="1800" b="1" spc="-125" dirty="0">
                <a:latin typeface="Calibri"/>
                <a:cs typeface="Calibri"/>
              </a:rPr>
              <a:t>v</a:t>
            </a:r>
            <a:r>
              <a:rPr sz="1800" b="1" spc="-140" dirty="0">
                <a:latin typeface="Calibri"/>
                <a:cs typeface="Calibri"/>
              </a:rPr>
              <a:t>e</a:t>
            </a:r>
            <a:r>
              <a:rPr sz="1800" b="1" spc="-70" dirty="0">
                <a:latin typeface="Calibri"/>
                <a:cs typeface="Calibri"/>
              </a:rPr>
              <a:t>j</a:t>
            </a:r>
            <a:r>
              <a:rPr sz="1800" b="1" spc="-75" dirty="0">
                <a:latin typeface="Calibri"/>
                <a:cs typeface="Calibri"/>
              </a:rPr>
              <a:t>l</a:t>
            </a:r>
            <a:r>
              <a:rPr sz="1800" b="1" spc="-135" dirty="0">
                <a:latin typeface="Calibri"/>
                <a:cs typeface="Calibri"/>
              </a:rPr>
              <a:t>e</a:t>
            </a:r>
            <a:r>
              <a:rPr sz="1800" b="1" spc="-130" dirty="0">
                <a:latin typeface="Calibri"/>
                <a:cs typeface="Calibri"/>
              </a:rPr>
              <a:t>dning</a:t>
            </a:r>
            <a:r>
              <a:rPr sz="1800" b="1" spc="-55" dirty="0">
                <a:latin typeface="Calibri"/>
                <a:cs typeface="Calibri"/>
              </a:rPr>
              <a:t> </a:t>
            </a:r>
            <a:r>
              <a:rPr sz="1800" b="1" spc="-140" dirty="0">
                <a:latin typeface="Calibri"/>
                <a:cs typeface="Calibri"/>
              </a:rPr>
              <a:t>a</a:t>
            </a:r>
            <a:r>
              <a:rPr sz="1800" b="1" spc="-85" dirty="0">
                <a:latin typeface="Calibri"/>
                <a:cs typeface="Calibri"/>
              </a:rPr>
              <a:t>f</a:t>
            </a:r>
            <a:r>
              <a:rPr sz="1800" b="1" dirty="0">
                <a:latin typeface="Calibri"/>
                <a:cs typeface="Calibri"/>
              </a:rPr>
              <a:t> </a:t>
            </a:r>
            <a:r>
              <a:rPr sz="1800" b="1" spc="-10" dirty="0">
                <a:latin typeface="Calibri"/>
                <a:cs typeface="Calibri"/>
              </a:rPr>
              <a:t> </a:t>
            </a:r>
            <a:r>
              <a:rPr sz="1800" b="1" spc="-150" dirty="0">
                <a:latin typeface="Calibri"/>
                <a:cs typeface="Calibri"/>
              </a:rPr>
              <a:t>P</a:t>
            </a:r>
            <a:r>
              <a:rPr sz="1800" b="1" spc="-114" dirty="0">
                <a:latin typeface="Calibri"/>
                <a:cs typeface="Calibri"/>
              </a:rPr>
              <a:t>ers</a:t>
            </a:r>
            <a:r>
              <a:rPr sz="1800" b="1" spc="-150" dirty="0">
                <a:latin typeface="Calibri"/>
                <a:cs typeface="Calibri"/>
              </a:rPr>
              <a:t>on</a:t>
            </a:r>
            <a:r>
              <a:rPr sz="1800" b="1" spc="-65" dirty="0">
                <a:latin typeface="Calibri"/>
                <a:cs typeface="Calibri"/>
              </a:rPr>
              <a:t>l</a:t>
            </a:r>
            <a:r>
              <a:rPr sz="1800" b="1" spc="-75" dirty="0">
                <a:latin typeface="Calibri"/>
                <a:cs typeface="Calibri"/>
              </a:rPr>
              <a:t>i</a:t>
            </a:r>
            <a:r>
              <a:rPr sz="1800" b="1" spc="-130" dirty="0">
                <a:latin typeface="Calibri"/>
                <a:cs typeface="Calibri"/>
              </a:rPr>
              <a:t>g</a:t>
            </a:r>
            <a:r>
              <a:rPr sz="1800" b="1" spc="-65" dirty="0">
                <a:latin typeface="Calibri"/>
                <a:cs typeface="Calibri"/>
              </a:rPr>
              <a:t> </a:t>
            </a:r>
            <a:r>
              <a:rPr sz="1800" b="1" spc="-125" dirty="0">
                <a:latin typeface="Calibri"/>
                <a:cs typeface="Calibri"/>
              </a:rPr>
              <a:t>v</a:t>
            </a:r>
            <a:r>
              <a:rPr sz="1800" b="1" spc="-140" dirty="0">
                <a:latin typeface="Calibri"/>
                <a:cs typeface="Calibri"/>
              </a:rPr>
              <a:t>e</a:t>
            </a:r>
            <a:r>
              <a:rPr sz="1800" b="1" spc="-70" dirty="0">
                <a:latin typeface="Calibri"/>
                <a:cs typeface="Calibri"/>
              </a:rPr>
              <a:t>j</a:t>
            </a:r>
            <a:r>
              <a:rPr sz="1800" b="1" spc="-75" dirty="0">
                <a:latin typeface="Calibri"/>
                <a:cs typeface="Calibri"/>
              </a:rPr>
              <a:t>l</a:t>
            </a:r>
            <a:r>
              <a:rPr sz="1800" b="1" spc="-135" dirty="0">
                <a:latin typeface="Calibri"/>
                <a:cs typeface="Calibri"/>
              </a:rPr>
              <a:t>e</a:t>
            </a:r>
            <a:r>
              <a:rPr sz="1800" b="1" spc="-130" dirty="0">
                <a:latin typeface="Calibri"/>
                <a:cs typeface="Calibri"/>
              </a:rPr>
              <a:t>dning</a:t>
            </a:r>
            <a:r>
              <a:rPr sz="1800" b="1" spc="-55" dirty="0">
                <a:latin typeface="Calibri"/>
                <a:cs typeface="Calibri"/>
              </a:rPr>
              <a:t> </a:t>
            </a:r>
            <a:r>
              <a:rPr sz="1800" b="1" spc="-140" dirty="0">
                <a:latin typeface="Calibri"/>
                <a:cs typeface="Calibri"/>
              </a:rPr>
              <a:t>a</a:t>
            </a:r>
            <a:r>
              <a:rPr sz="1800" b="1" spc="-70" dirty="0">
                <a:latin typeface="Calibri"/>
                <a:cs typeface="Calibri"/>
              </a:rPr>
              <a:t>f  </a:t>
            </a:r>
            <a:r>
              <a:rPr sz="1800" b="1" spc="-140" dirty="0">
                <a:latin typeface="Calibri"/>
                <a:cs typeface="Calibri"/>
              </a:rPr>
              <a:t>e</a:t>
            </a:r>
            <a:r>
              <a:rPr sz="1800" b="1" spc="-145" dirty="0">
                <a:latin typeface="Calibri"/>
                <a:cs typeface="Calibri"/>
              </a:rPr>
              <a:t>n</a:t>
            </a:r>
            <a:r>
              <a:rPr sz="1800" b="1" spc="-60" dirty="0">
                <a:latin typeface="Calibri"/>
                <a:cs typeface="Calibri"/>
              </a:rPr>
              <a:t> </a:t>
            </a:r>
            <a:r>
              <a:rPr sz="1800" b="1" spc="-170" dirty="0">
                <a:latin typeface="Calibri"/>
                <a:cs typeface="Calibri"/>
              </a:rPr>
              <a:t>U</a:t>
            </a:r>
            <a:r>
              <a:rPr sz="1800" b="1" spc="-180" dirty="0">
                <a:latin typeface="Calibri"/>
                <a:cs typeface="Calibri"/>
              </a:rPr>
              <a:t>U</a:t>
            </a:r>
            <a:r>
              <a:rPr sz="1800" b="1" spc="-80" dirty="0">
                <a:latin typeface="Calibri"/>
                <a:cs typeface="Calibri"/>
              </a:rPr>
              <a:t>-</a:t>
            </a:r>
            <a:r>
              <a:rPr sz="1800" b="1" spc="-170" dirty="0">
                <a:latin typeface="Calibri"/>
                <a:cs typeface="Calibri"/>
              </a:rPr>
              <a:t>V</a:t>
            </a:r>
            <a:r>
              <a:rPr sz="1800" b="1" spc="-105" dirty="0">
                <a:latin typeface="Calibri"/>
                <a:cs typeface="Calibri"/>
              </a:rPr>
              <a:t>ej</a:t>
            </a:r>
            <a:r>
              <a:rPr sz="1800" b="1" spc="-120" dirty="0">
                <a:latin typeface="Calibri"/>
                <a:cs typeface="Calibri"/>
              </a:rPr>
              <a:t>led</a:t>
            </a:r>
            <a:r>
              <a:rPr sz="1800" b="1" spc="-130" dirty="0">
                <a:latin typeface="Calibri"/>
                <a:cs typeface="Calibri"/>
              </a:rPr>
              <a:t>e</a:t>
            </a:r>
            <a:r>
              <a:rPr sz="1800" b="1" spc="-95" dirty="0">
                <a:latin typeface="Calibri"/>
                <a:cs typeface="Calibri"/>
              </a:rPr>
              <a:t>r</a:t>
            </a:r>
            <a:r>
              <a:rPr sz="1800" b="1" dirty="0">
                <a:latin typeface="Calibri"/>
                <a:cs typeface="Calibri"/>
              </a:rPr>
              <a:t>	</a:t>
            </a:r>
            <a:r>
              <a:rPr sz="1800" b="1" spc="-220" dirty="0">
                <a:latin typeface="Calibri"/>
                <a:cs typeface="Calibri"/>
              </a:rPr>
              <a:t>m</a:t>
            </a:r>
            <a:r>
              <a:rPr sz="1800" b="1" spc="-110" dirty="0">
                <a:latin typeface="Calibri"/>
                <a:cs typeface="Calibri"/>
              </a:rPr>
              <a:t>in</a:t>
            </a:r>
            <a:r>
              <a:rPr sz="1800" b="1" spc="-135" dirty="0">
                <a:latin typeface="Calibri"/>
                <a:cs typeface="Calibri"/>
              </a:rPr>
              <a:t>e</a:t>
            </a:r>
            <a:r>
              <a:rPr sz="1800" b="1" spc="-55" dirty="0">
                <a:latin typeface="Calibri"/>
                <a:cs typeface="Calibri"/>
              </a:rPr>
              <a:t> </a:t>
            </a:r>
            <a:r>
              <a:rPr sz="1800" b="1" spc="-75" dirty="0">
                <a:latin typeface="Calibri"/>
                <a:cs typeface="Calibri"/>
              </a:rPr>
              <a:t>l</a:t>
            </a:r>
            <a:r>
              <a:rPr sz="1800" b="1" spc="-155" dirty="0">
                <a:latin typeface="Calibri"/>
                <a:cs typeface="Calibri"/>
              </a:rPr>
              <a:t>ær</a:t>
            </a:r>
            <a:r>
              <a:rPr sz="1800" b="1" spc="-140" dirty="0">
                <a:latin typeface="Calibri"/>
                <a:cs typeface="Calibri"/>
              </a:rPr>
              <a:t>e</a:t>
            </a:r>
            <a:r>
              <a:rPr sz="1800" b="1" spc="-114" dirty="0">
                <a:latin typeface="Calibri"/>
                <a:cs typeface="Calibri"/>
              </a:rPr>
              <a:t>re</a:t>
            </a:r>
            <a:endParaRPr sz="1800">
              <a:latin typeface="Calibri"/>
              <a:cs typeface="Calibri"/>
            </a:endParaRPr>
          </a:p>
        </p:txBody>
      </p:sp>
      <p:sp>
        <p:nvSpPr>
          <p:cNvPr id="37" name="object 37"/>
          <p:cNvSpPr txBox="1"/>
          <p:nvPr/>
        </p:nvSpPr>
        <p:spPr>
          <a:xfrm>
            <a:off x="14825910" y="9951476"/>
            <a:ext cx="1442085" cy="305435"/>
          </a:xfrm>
          <a:prstGeom prst="rect">
            <a:avLst/>
          </a:prstGeom>
        </p:spPr>
        <p:txBody>
          <a:bodyPr vert="horz" wrap="square" lIns="0" tIns="17145" rIns="0" bIns="0" rtlCol="0">
            <a:spAutoFit/>
          </a:bodyPr>
          <a:lstStyle/>
          <a:p>
            <a:pPr marL="12700">
              <a:lnSpc>
                <a:spcPct val="100000"/>
              </a:lnSpc>
              <a:spcBef>
                <a:spcPts val="135"/>
              </a:spcBef>
            </a:pPr>
            <a:r>
              <a:rPr sz="1800" b="1" spc="-160" dirty="0">
                <a:latin typeface="Calibri"/>
                <a:cs typeface="Calibri"/>
              </a:rPr>
              <a:t>V</a:t>
            </a:r>
            <a:r>
              <a:rPr sz="1800" b="1" spc="-140" dirty="0">
                <a:latin typeface="Calibri"/>
                <a:cs typeface="Calibri"/>
              </a:rPr>
              <a:t>e</a:t>
            </a:r>
            <a:r>
              <a:rPr sz="1800" b="1" spc="-70" dirty="0">
                <a:latin typeface="Calibri"/>
                <a:cs typeface="Calibri"/>
              </a:rPr>
              <a:t>j</a:t>
            </a:r>
            <a:r>
              <a:rPr sz="1800" b="1" spc="-75" dirty="0">
                <a:latin typeface="Calibri"/>
                <a:cs typeface="Calibri"/>
              </a:rPr>
              <a:t>l</a:t>
            </a:r>
            <a:r>
              <a:rPr sz="1800" b="1" spc="-130" dirty="0">
                <a:latin typeface="Calibri"/>
                <a:cs typeface="Calibri"/>
              </a:rPr>
              <a:t>e</a:t>
            </a:r>
            <a:r>
              <a:rPr sz="1800" b="1" spc="-125" dirty="0">
                <a:latin typeface="Calibri"/>
                <a:cs typeface="Calibri"/>
              </a:rPr>
              <a:t>dni</a:t>
            </a:r>
            <a:r>
              <a:rPr sz="1800" b="1" spc="-140" dirty="0">
                <a:latin typeface="Calibri"/>
                <a:cs typeface="Calibri"/>
              </a:rPr>
              <a:t>n</a:t>
            </a:r>
            <a:r>
              <a:rPr sz="1800" b="1" spc="-130" dirty="0">
                <a:latin typeface="Calibri"/>
                <a:cs typeface="Calibri"/>
              </a:rPr>
              <a:t>g</a:t>
            </a:r>
            <a:r>
              <a:rPr sz="1800" b="1" spc="-65" dirty="0">
                <a:latin typeface="Calibri"/>
                <a:cs typeface="Calibri"/>
              </a:rPr>
              <a:t> </a:t>
            </a:r>
            <a:r>
              <a:rPr sz="1800" b="1" spc="-145" dirty="0">
                <a:latin typeface="Calibri"/>
                <a:cs typeface="Calibri"/>
              </a:rPr>
              <a:t>o</a:t>
            </a:r>
            <a:r>
              <a:rPr sz="1800" b="1" spc="-100" dirty="0">
                <a:latin typeface="Calibri"/>
                <a:cs typeface="Calibri"/>
              </a:rPr>
              <a:t>nli</a:t>
            </a:r>
            <a:r>
              <a:rPr sz="1800" b="1" spc="-140" dirty="0">
                <a:latin typeface="Calibri"/>
                <a:cs typeface="Calibri"/>
              </a:rPr>
              <a:t>n</a:t>
            </a:r>
            <a:r>
              <a:rPr sz="1800" b="1" spc="-135" dirty="0">
                <a:latin typeface="Calibri"/>
                <a:cs typeface="Calibri"/>
              </a:rPr>
              <a:t>e</a:t>
            </a:r>
            <a:endParaRPr sz="1800">
              <a:latin typeface="Calibri"/>
              <a:cs typeface="Calibri"/>
            </a:endParaRPr>
          </a:p>
        </p:txBody>
      </p:sp>
      <p:sp>
        <p:nvSpPr>
          <p:cNvPr id="38" name="object 38"/>
          <p:cNvSpPr txBox="1"/>
          <p:nvPr/>
        </p:nvSpPr>
        <p:spPr>
          <a:xfrm>
            <a:off x="16670148" y="9951476"/>
            <a:ext cx="1625600" cy="591185"/>
          </a:xfrm>
          <a:prstGeom prst="rect">
            <a:avLst/>
          </a:prstGeom>
        </p:spPr>
        <p:txBody>
          <a:bodyPr vert="horz" wrap="square" lIns="0" tIns="6350" rIns="0" bIns="0" rtlCol="0">
            <a:spAutoFit/>
          </a:bodyPr>
          <a:lstStyle/>
          <a:p>
            <a:pPr marL="423545" marR="5080" indent="-411480">
              <a:lnSpc>
                <a:spcPct val="104000"/>
              </a:lnSpc>
              <a:spcBef>
                <a:spcPts val="50"/>
              </a:spcBef>
            </a:pPr>
            <a:r>
              <a:rPr sz="1800" b="1" spc="-160" dirty="0">
                <a:latin typeface="Calibri"/>
                <a:cs typeface="Calibri"/>
              </a:rPr>
              <a:t>V</a:t>
            </a:r>
            <a:r>
              <a:rPr sz="1800" b="1" spc="-140" dirty="0">
                <a:latin typeface="Calibri"/>
                <a:cs typeface="Calibri"/>
              </a:rPr>
              <a:t>e</a:t>
            </a:r>
            <a:r>
              <a:rPr sz="1800" b="1" spc="-70" dirty="0">
                <a:latin typeface="Calibri"/>
                <a:cs typeface="Calibri"/>
              </a:rPr>
              <a:t>j</a:t>
            </a:r>
            <a:r>
              <a:rPr sz="1800" b="1" spc="-75" dirty="0">
                <a:latin typeface="Calibri"/>
                <a:cs typeface="Calibri"/>
              </a:rPr>
              <a:t>l</a:t>
            </a:r>
            <a:r>
              <a:rPr sz="1800" b="1" spc="-135" dirty="0">
                <a:latin typeface="Calibri"/>
                <a:cs typeface="Calibri"/>
              </a:rPr>
              <a:t>e</a:t>
            </a:r>
            <a:r>
              <a:rPr sz="1800" b="1" spc="-125" dirty="0">
                <a:latin typeface="Calibri"/>
                <a:cs typeface="Calibri"/>
              </a:rPr>
              <a:t>dni</a:t>
            </a:r>
            <a:r>
              <a:rPr sz="1800" b="1" spc="-140" dirty="0">
                <a:latin typeface="Calibri"/>
                <a:cs typeface="Calibri"/>
              </a:rPr>
              <a:t>n</a:t>
            </a:r>
            <a:r>
              <a:rPr sz="1800" b="1" spc="-130" dirty="0">
                <a:latin typeface="Calibri"/>
                <a:cs typeface="Calibri"/>
              </a:rPr>
              <a:t>g</a:t>
            </a:r>
            <a:r>
              <a:rPr sz="1800" b="1" spc="-65" dirty="0">
                <a:latin typeface="Calibri"/>
                <a:cs typeface="Calibri"/>
              </a:rPr>
              <a:t> </a:t>
            </a:r>
            <a:r>
              <a:rPr sz="1800" b="1" spc="-150" dirty="0">
                <a:latin typeface="Calibri"/>
                <a:cs typeface="Calibri"/>
              </a:rPr>
              <a:t>ud</a:t>
            </a:r>
            <a:r>
              <a:rPr sz="1800" b="1" spc="-140" dirty="0">
                <a:latin typeface="Calibri"/>
                <a:cs typeface="Calibri"/>
              </a:rPr>
              <a:t>en</a:t>
            </a:r>
            <a:r>
              <a:rPr sz="1800" b="1" spc="-60" dirty="0">
                <a:latin typeface="Calibri"/>
                <a:cs typeface="Calibri"/>
              </a:rPr>
              <a:t> </a:t>
            </a:r>
            <a:r>
              <a:rPr sz="1800" b="1" spc="-85" dirty="0">
                <a:latin typeface="Calibri"/>
                <a:cs typeface="Calibri"/>
              </a:rPr>
              <a:t>f</a:t>
            </a:r>
            <a:r>
              <a:rPr sz="1800" b="1" spc="-150" dirty="0">
                <a:latin typeface="Calibri"/>
                <a:cs typeface="Calibri"/>
              </a:rPr>
              <a:t>o</a:t>
            </a:r>
            <a:r>
              <a:rPr sz="1800" b="1" spc="-110" dirty="0">
                <a:latin typeface="Calibri"/>
                <a:cs typeface="Calibri"/>
              </a:rPr>
              <a:t>r  m</a:t>
            </a:r>
            <a:r>
              <a:rPr sz="1800" b="1" spc="-75" dirty="0">
                <a:latin typeface="Calibri"/>
                <a:cs typeface="Calibri"/>
              </a:rPr>
              <a:t>i</a:t>
            </a:r>
            <a:r>
              <a:rPr sz="1800" b="1" spc="-145" dirty="0">
                <a:latin typeface="Calibri"/>
                <a:cs typeface="Calibri"/>
              </a:rPr>
              <a:t>n</a:t>
            </a:r>
            <a:r>
              <a:rPr sz="1800" b="1" spc="-60" dirty="0">
                <a:latin typeface="Calibri"/>
                <a:cs typeface="Calibri"/>
              </a:rPr>
              <a:t> </a:t>
            </a:r>
            <a:r>
              <a:rPr sz="1800" b="1" spc="-130" dirty="0">
                <a:latin typeface="Calibri"/>
                <a:cs typeface="Calibri"/>
              </a:rPr>
              <a:t>sko</a:t>
            </a:r>
            <a:r>
              <a:rPr sz="1800" b="1" spc="-105" dirty="0">
                <a:latin typeface="Calibri"/>
                <a:cs typeface="Calibri"/>
              </a:rPr>
              <a:t>le</a:t>
            </a:r>
            <a:endParaRPr sz="1800">
              <a:latin typeface="Calibri"/>
              <a:cs typeface="Calibri"/>
            </a:endParaRPr>
          </a:p>
        </p:txBody>
      </p:sp>
      <p:sp>
        <p:nvSpPr>
          <p:cNvPr id="39" name="object 39"/>
          <p:cNvSpPr txBox="1"/>
          <p:nvPr/>
        </p:nvSpPr>
        <p:spPr>
          <a:xfrm>
            <a:off x="19159903" y="9951476"/>
            <a:ext cx="518795" cy="305435"/>
          </a:xfrm>
          <a:prstGeom prst="rect">
            <a:avLst/>
          </a:prstGeom>
        </p:spPr>
        <p:txBody>
          <a:bodyPr vert="horz" wrap="square" lIns="0" tIns="17145" rIns="0" bIns="0" rtlCol="0">
            <a:spAutoFit/>
          </a:bodyPr>
          <a:lstStyle/>
          <a:p>
            <a:pPr marL="12700">
              <a:lnSpc>
                <a:spcPct val="100000"/>
              </a:lnSpc>
              <a:spcBef>
                <a:spcPts val="135"/>
              </a:spcBef>
            </a:pPr>
            <a:r>
              <a:rPr sz="1800" b="1" spc="-170" dirty="0">
                <a:latin typeface="Calibri"/>
                <a:cs typeface="Calibri"/>
              </a:rPr>
              <a:t>A</a:t>
            </a:r>
            <a:r>
              <a:rPr sz="1800" b="1" spc="-140" dirty="0">
                <a:latin typeface="Calibri"/>
                <a:cs typeface="Calibri"/>
              </a:rPr>
              <a:t>n</a:t>
            </a:r>
            <a:r>
              <a:rPr sz="1800" b="1" spc="-130" dirty="0">
                <a:latin typeface="Calibri"/>
                <a:cs typeface="Calibri"/>
              </a:rPr>
              <a:t>det</a:t>
            </a:r>
            <a:endParaRPr sz="1800">
              <a:latin typeface="Calibri"/>
              <a:cs typeface="Calibri"/>
            </a:endParaRPr>
          </a:p>
        </p:txBody>
      </p:sp>
      <p:sp>
        <p:nvSpPr>
          <p:cNvPr id="40" name="object 40"/>
          <p:cNvSpPr txBox="1"/>
          <p:nvPr/>
        </p:nvSpPr>
        <p:spPr>
          <a:xfrm>
            <a:off x="16360658" y="5663343"/>
            <a:ext cx="3065780" cy="599440"/>
          </a:xfrm>
          <a:prstGeom prst="rect">
            <a:avLst/>
          </a:prstGeom>
        </p:spPr>
        <p:txBody>
          <a:bodyPr vert="horz" wrap="square" lIns="0" tIns="46355" rIns="0" bIns="0" rtlCol="0">
            <a:spAutoFit/>
          </a:bodyPr>
          <a:lstStyle/>
          <a:p>
            <a:pPr marL="354965" marR="5080" indent="-342900">
              <a:lnSpc>
                <a:spcPts val="2140"/>
              </a:lnSpc>
              <a:spcBef>
                <a:spcPts val="365"/>
              </a:spcBef>
            </a:pPr>
            <a:r>
              <a:rPr sz="1950" b="0" i="1" spc="-20" dirty="0">
                <a:solidFill>
                  <a:srgbClr val="333333"/>
                </a:solidFill>
                <a:latin typeface="Calibri Light"/>
                <a:cs typeface="Calibri Light"/>
              </a:rPr>
              <a:t>Hvilken</a:t>
            </a:r>
            <a:r>
              <a:rPr sz="1950" b="0" i="1" spc="-5" dirty="0">
                <a:solidFill>
                  <a:srgbClr val="333333"/>
                </a:solidFill>
                <a:latin typeface="Calibri Light"/>
                <a:cs typeface="Calibri Light"/>
              </a:rPr>
              <a:t> </a:t>
            </a:r>
            <a:r>
              <a:rPr sz="1950" b="0" i="1" spc="-20" dirty="0">
                <a:solidFill>
                  <a:srgbClr val="333333"/>
                </a:solidFill>
                <a:latin typeface="Calibri Light"/>
                <a:cs typeface="Calibri Light"/>
              </a:rPr>
              <a:t>vejledning</a:t>
            </a:r>
            <a:r>
              <a:rPr sz="1950" b="0" i="1" spc="-5" dirty="0">
                <a:solidFill>
                  <a:srgbClr val="333333"/>
                </a:solidFill>
                <a:latin typeface="Calibri Light"/>
                <a:cs typeface="Calibri Light"/>
              </a:rPr>
              <a:t> har du</a:t>
            </a:r>
            <a:r>
              <a:rPr sz="1950" b="0" i="1" dirty="0">
                <a:solidFill>
                  <a:srgbClr val="333333"/>
                </a:solidFill>
                <a:latin typeface="Calibri Light"/>
                <a:cs typeface="Calibri Light"/>
              </a:rPr>
              <a:t> mødt </a:t>
            </a:r>
            <a:r>
              <a:rPr sz="1950" b="0" i="1" spc="-425" dirty="0">
                <a:solidFill>
                  <a:srgbClr val="333333"/>
                </a:solidFill>
                <a:latin typeface="Calibri Light"/>
                <a:cs typeface="Calibri Light"/>
              </a:rPr>
              <a:t> </a:t>
            </a:r>
            <a:r>
              <a:rPr sz="1950" b="0" i="1" spc="5" dirty="0">
                <a:solidFill>
                  <a:srgbClr val="333333"/>
                </a:solidFill>
                <a:latin typeface="Calibri Light"/>
                <a:cs typeface="Calibri Light"/>
              </a:rPr>
              <a:t>på</a:t>
            </a:r>
            <a:r>
              <a:rPr sz="1950" b="0" i="1" spc="-10" dirty="0">
                <a:solidFill>
                  <a:srgbClr val="333333"/>
                </a:solidFill>
                <a:latin typeface="Calibri Light"/>
                <a:cs typeface="Calibri Light"/>
              </a:rPr>
              <a:t> din </a:t>
            </a:r>
            <a:r>
              <a:rPr sz="1950" b="0" i="1" spc="-15" dirty="0">
                <a:solidFill>
                  <a:srgbClr val="333333"/>
                </a:solidFill>
                <a:latin typeface="Calibri Light"/>
                <a:cs typeface="Calibri Light"/>
              </a:rPr>
              <a:t>grundskole</a:t>
            </a:r>
            <a:r>
              <a:rPr sz="1950" b="0" i="1" spc="-10" dirty="0">
                <a:solidFill>
                  <a:srgbClr val="333333"/>
                </a:solidFill>
                <a:latin typeface="Calibri Light"/>
                <a:cs typeface="Calibri Light"/>
              </a:rPr>
              <a:t> indtil </a:t>
            </a:r>
            <a:r>
              <a:rPr sz="1950" b="0" i="1" spc="-45" dirty="0">
                <a:solidFill>
                  <a:srgbClr val="333333"/>
                </a:solidFill>
                <a:latin typeface="Calibri Light"/>
                <a:cs typeface="Calibri Light"/>
              </a:rPr>
              <a:t>nu?</a:t>
            </a:r>
            <a:endParaRPr sz="1950">
              <a:latin typeface="Calibri Light"/>
              <a:cs typeface="Calibri Light"/>
            </a:endParaRPr>
          </a:p>
        </p:txBody>
      </p:sp>
      <p:sp>
        <p:nvSpPr>
          <p:cNvPr id="41" name="object 41"/>
          <p:cNvSpPr txBox="1"/>
          <p:nvPr/>
        </p:nvSpPr>
        <p:spPr>
          <a:xfrm>
            <a:off x="17247249" y="6207662"/>
            <a:ext cx="2179320" cy="599440"/>
          </a:xfrm>
          <a:prstGeom prst="rect">
            <a:avLst/>
          </a:prstGeom>
        </p:spPr>
        <p:txBody>
          <a:bodyPr vert="horz" wrap="square" lIns="0" tIns="15875" rIns="0" bIns="0" rtlCol="0">
            <a:spAutoFit/>
          </a:bodyPr>
          <a:lstStyle/>
          <a:p>
            <a:pPr marR="5080" algn="r">
              <a:lnSpc>
                <a:spcPts val="2240"/>
              </a:lnSpc>
              <a:spcBef>
                <a:spcPts val="125"/>
              </a:spcBef>
            </a:pPr>
            <a:r>
              <a:rPr sz="1950" b="0" i="1" spc="-25" dirty="0">
                <a:solidFill>
                  <a:srgbClr val="333333"/>
                </a:solidFill>
                <a:latin typeface="Calibri Light"/>
                <a:cs typeface="Calibri Light"/>
              </a:rPr>
              <a:t>(muligt</a:t>
            </a:r>
            <a:r>
              <a:rPr sz="1950" b="0" i="1" spc="-10" dirty="0">
                <a:solidFill>
                  <a:srgbClr val="333333"/>
                </a:solidFill>
                <a:latin typeface="Calibri Light"/>
                <a:cs typeface="Calibri Light"/>
              </a:rPr>
              <a:t> </a:t>
            </a:r>
            <a:r>
              <a:rPr sz="1950" b="0" i="1" spc="-5" dirty="0">
                <a:solidFill>
                  <a:srgbClr val="333333"/>
                </a:solidFill>
                <a:latin typeface="Calibri Light"/>
                <a:cs typeface="Calibri Light"/>
              </a:rPr>
              <a:t>at </a:t>
            </a:r>
            <a:r>
              <a:rPr sz="1950" b="0" i="1" spc="-15" dirty="0">
                <a:solidFill>
                  <a:srgbClr val="333333"/>
                </a:solidFill>
                <a:latin typeface="Calibri Light"/>
                <a:cs typeface="Calibri Light"/>
              </a:rPr>
              <a:t>vælge</a:t>
            </a:r>
            <a:r>
              <a:rPr sz="1950" b="0" i="1" spc="-5" dirty="0">
                <a:solidFill>
                  <a:srgbClr val="333333"/>
                </a:solidFill>
                <a:latin typeface="Calibri Light"/>
                <a:cs typeface="Calibri Light"/>
              </a:rPr>
              <a:t> </a:t>
            </a:r>
            <a:r>
              <a:rPr sz="1950" b="0" i="1" spc="-30" dirty="0">
                <a:solidFill>
                  <a:srgbClr val="333333"/>
                </a:solidFill>
                <a:latin typeface="Calibri Light"/>
                <a:cs typeface="Calibri Light"/>
              </a:rPr>
              <a:t>flere)</a:t>
            </a:r>
            <a:endParaRPr sz="1950">
              <a:latin typeface="Calibri Light"/>
              <a:cs typeface="Calibri Light"/>
            </a:endParaRPr>
          </a:p>
          <a:p>
            <a:pPr marR="5080" algn="r">
              <a:lnSpc>
                <a:spcPts val="2240"/>
              </a:lnSpc>
            </a:pPr>
            <a:r>
              <a:rPr sz="1950" b="0" i="1" spc="-30" dirty="0">
                <a:solidFill>
                  <a:srgbClr val="333333"/>
                </a:solidFill>
                <a:latin typeface="Calibri Light"/>
                <a:cs typeface="Calibri Light"/>
              </a:rPr>
              <a:t>1.428</a:t>
            </a:r>
            <a:r>
              <a:rPr sz="1950" b="0" i="1" spc="-70" dirty="0">
                <a:solidFill>
                  <a:srgbClr val="333333"/>
                </a:solidFill>
                <a:latin typeface="Calibri Light"/>
                <a:cs typeface="Calibri Light"/>
              </a:rPr>
              <a:t> </a:t>
            </a:r>
            <a:r>
              <a:rPr sz="1950" b="0" i="1" spc="-20" dirty="0">
                <a:solidFill>
                  <a:srgbClr val="333333"/>
                </a:solidFill>
                <a:latin typeface="Calibri Light"/>
                <a:cs typeface="Calibri Light"/>
              </a:rPr>
              <a:t>informanter</a:t>
            </a:r>
            <a:endParaRPr sz="1950">
              <a:latin typeface="Calibri Light"/>
              <a:cs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1AD92"/>
          </a:solidFill>
        </p:spPr>
        <p:txBody>
          <a:bodyPr wrap="square" lIns="0" tIns="0" rIns="0" bIns="0" rtlCol="0"/>
          <a:lstStyle/>
          <a:p>
            <a:endParaRPr/>
          </a:p>
        </p:txBody>
      </p:sp>
      <p:sp>
        <p:nvSpPr>
          <p:cNvPr id="3" name="object 3"/>
          <p:cNvSpPr txBox="1"/>
          <p:nvPr/>
        </p:nvSpPr>
        <p:spPr>
          <a:xfrm>
            <a:off x="7256467" y="3882469"/>
            <a:ext cx="5567045" cy="1257300"/>
          </a:xfrm>
          <a:prstGeom prst="rect">
            <a:avLst/>
          </a:prstGeom>
        </p:spPr>
        <p:txBody>
          <a:bodyPr vert="horz" wrap="square" lIns="0" tIns="13335" rIns="0" bIns="0" rtlCol="0">
            <a:spAutoFit/>
          </a:bodyPr>
          <a:lstStyle/>
          <a:p>
            <a:pPr algn="ctr">
              <a:lnSpc>
                <a:spcPct val="100000"/>
              </a:lnSpc>
              <a:spcBef>
                <a:spcPts val="105"/>
              </a:spcBef>
            </a:pPr>
            <a:r>
              <a:rPr sz="3950" b="1" spc="-5" dirty="0">
                <a:solidFill>
                  <a:srgbClr val="273347"/>
                </a:solidFill>
                <a:latin typeface="Calibri"/>
                <a:cs typeface="Calibri"/>
              </a:rPr>
              <a:t>Planlægning</a:t>
            </a:r>
            <a:r>
              <a:rPr sz="3950" b="1" spc="-30" dirty="0">
                <a:solidFill>
                  <a:srgbClr val="273347"/>
                </a:solidFill>
                <a:latin typeface="Calibri"/>
                <a:cs typeface="Calibri"/>
              </a:rPr>
              <a:t> </a:t>
            </a:r>
            <a:r>
              <a:rPr sz="3950" b="1" spc="-15" dirty="0">
                <a:solidFill>
                  <a:srgbClr val="273347"/>
                </a:solidFill>
                <a:latin typeface="Calibri"/>
                <a:cs typeface="Calibri"/>
              </a:rPr>
              <a:t>af</a:t>
            </a:r>
            <a:r>
              <a:rPr sz="3950" b="1" spc="-25" dirty="0">
                <a:solidFill>
                  <a:srgbClr val="273347"/>
                </a:solidFill>
                <a:latin typeface="Calibri"/>
                <a:cs typeface="Calibri"/>
              </a:rPr>
              <a:t> </a:t>
            </a:r>
            <a:r>
              <a:rPr sz="3950" b="1" spc="-10" dirty="0">
                <a:solidFill>
                  <a:srgbClr val="273347"/>
                </a:solidFill>
                <a:latin typeface="Calibri"/>
                <a:cs typeface="Calibri"/>
              </a:rPr>
              <a:t>brobygning</a:t>
            </a:r>
            <a:endParaRPr sz="3950">
              <a:latin typeface="Calibri"/>
              <a:cs typeface="Calibri"/>
            </a:endParaRPr>
          </a:p>
          <a:p>
            <a:pPr marL="3810" algn="ctr">
              <a:lnSpc>
                <a:spcPct val="100000"/>
              </a:lnSpc>
              <a:spcBef>
                <a:spcPts val="209"/>
              </a:spcBef>
            </a:pPr>
            <a:r>
              <a:rPr sz="3950" b="0" spc="-10" dirty="0">
                <a:solidFill>
                  <a:srgbClr val="273347"/>
                </a:solidFill>
                <a:latin typeface="Calibri Light"/>
                <a:cs typeface="Calibri Light"/>
              </a:rPr>
              <a:t>Oplevelse</a:t>
            </a:r>
            <a:r>
              <a:rPr sz="3950" b="0" spc="-15" dirty="0">
                <a:solidFill>
                  <a:srgbClr val="273347"/>
                </a:solidFill>
                <a:latin typeface="Calibri Light"/>
                <a:cs typeface="Calibri Light"/>
              </a:rPr>
              <a:t> </a:t>
            </a:r>
            <a:r>
              <a:rPr sz="3950" b="0" spc="-10" dirty="0">
                <a:solidFill>
                  <a:srgbClr val="273347"/>
                </a:solidFill>
                <a:latin typeface="Calibri Light"/>
                <a:cs typeface="Calibri Light"/>
              </a:rPr>
              <a:t>af</a:t>
            </a:r>
            <a:r>
              <a:rPr sz="3950" b="0" spc="-15" dirty="0">
                <a:solidFill>
                  <a:srgbClr val="273347"/>
                </a:solidFill>
                <a:latin typeface="Calibri Light"/>
                <a:cs typeface="Calibri Light"/>
              </a:rPr>
              <a:t> brobygning</a:t>
            </a:r>
            <a:endParaRPr sz="3950">
              <a:latin typeface="Calibri Light"/>
              <a:cs typeface="Calibri Light"/>
            </a:endParaRPr>
          </a:p>
        </p:txBody>
      </p:sp>
      <p:sp>
        <p:nvSpPr>
          <p:cNvPr id="4" name="object 4"/>
          <p:cNvSpPr txBox="1"/>
          <p:nvPr/>
        </p:nvSpPr>
        <p:spPr>
          <a:xfrm>
            <a:off x="7277073" y="6898084"/>
            <a:ext cx="5530215" cy="1257300"/>
          </a:xfrm>
          <a:prstGeom prst="rect">
            <a:avLst/>
          </a:prstGeom>
        </p:spPr>
        <p:txBody>
          <a:bodyPr vert="horz" wrap="square" lIns="0" tIns="13335" rIns="0" bIns="0" rtlCol="0">
            <a:spAutoFit/>
          </a:bodyPr>
          <a:lstStyle/>
          <a:p>
            <a:pPr algn="ctr">
              <a:lnSpc>
                <a:spcPct val="100000"/>
              </a:lnSpc>
              <a:spcBef>
                <a:spcPts val="105"/>
              </a:spcBef>
            </a:pPr>
            <a:r>
              <a:rPr sz="3950" b="1" spc="-10" dirty="0">
                <a:solidFill>
                  <a:srgbClr val="273347"/>
                </a:solidFill>
                <a:latin typeface="Calibri"/>
                <a:cs typeface="Calibri"/>
              </a:rPr>
              <a:t>Tiltrækning</a:t>
            </a:r>
            <a:r>
              <a:rPr sz="3950" b="1" spc="-5" dirty="0">
                <a:solidFill>
                  <a:srgbClr val="273347"/>
                </a:solidFill>
                <a:latin typeface="Calibri"/>
                <a:cs typeface="Calibri"/>
              </a:rPr>
              <a:t> </a:t>
            </a:r>
            <a:r>
              <a:rPr sz="3950" b="1" spc="-15" dirty="0">
                <a:solidFill>
                  <a:srgbClr val="273347"/>
                </a:solidFill>
                <a:latin typeface="Calibri"/>
                <a:cs typeface="Calibri"/>
              </a:rPr>
              <a:t>til</a:t>
            </a:r>
            <a:r>
              <a:rPr sz="3950" b="1" spc="-10" dirty="0">
                <a:solidFill>
                  <a:srgbClr val="273347"/>
                </a:solidFill>
                <a:latin typeface="Calibri"/>
                <a:cs typeface="Calibri"/>
              </a:rPr>
              <a:t> </a:t>
            </a:r>
            <a:r>
              <a:rPr sz="3950" b="1" dirty="0">
                <a:solidFill>
                  <a:srgbClr val="273347"/>
                </a:solidFill>
                <a:latin typeface="Calibri"/>
                <a:cs typeface="Calibri"/>
              </a:rPr>
              <a:t>HHX</a:t>
            </a:r>
            <a:r>
              <a:rPr sz="3950" b="1" spc="-5" dirty="0">
                <a:solidFill>
                  <a:srgbClr val="273347"/>
                </a:solidFill>
                <a:latin typeface="Calibri"/>
                <a:cs typeface="Calibri"/>
              </a:rPr>
              <a:t> </a:t>
            </a:r>
            <a:r>
              <a:rPr sz="3950" b="1" dirty="0">
                <a:solidFill>
                  <a:srgbClr val="273347"/>
                </a:solidFill>
                <a:latin typeface="Calibri"/>
                <a:cs typeface="Calibri"/>
              </a:rPr>
              <a:t>og</a:t>
            </a:r>
            <a:r>
              <a:rPr sz="3950" b="1" spc="-5" dirty="0">
                <a:solidFill>
                  <a:srgbClr val="273347"/>
                </a:solidFill>
                <a:latin typeface="Calibri"/>
                <a:cs typeface="Calibri"/>
              </a:rPr>
              <a:t> </a:t>
            </a:r>
            <a:r>
              <a:rPr sz="3950" b="1" dirty="0">
                <a:solidFill>
                  <a:srgbClr val="273347"/>
                </a:solidFill>
                <a:latin typeface="Calibri"/>
                <a:cs typeface="Calibri"/>
              </a:rPr>
              <a:t>HTX</a:t>
            </a:r>
            <a:endParaRPr sz="3950">
              <a:latin typeface="Calibri"/>
              <a:cs typeface="Calibri"/>
            </a:endParaRPr>
          </a:p>
          <a:p>
            <a:pPr marL="2540" algn="ctr">
              <a:lnSpc>
                <a:spcPct val="100000"/>
              </a:lnSpc>
              <a:spcBef>
                <a:spcPts val="209"/>
              </a:spcBef>
            </a:pPr>
            <a:r>
              <a:rPr sz="3950" b="0" spc="-55" dirty="0">
                <a:solidFill>
                  <a:srgbClr val="273347"/>
                </a:solidFill>
                <a:latin typeface="Calibri Light"/>
                <a:cs typeface="Calibri Light"/>
              </a:rPr>
              <a:t>Valg</a:t>
            </a:r>
            <a:r>
              <a:rPr sz="3950" b="0" spc="-20" dirty="0">
                <a:solidFill>
                  <a:srgbClr val="273347"/>
                </a:solidFill>
                <a:latin typeface="Calibri Light"/>
                <a:cs typeface="Calibri Light"/>
              </a:rPr>
              <a:t> </a:t>
            </a:r>
            <a:r>
              <a:rPr sz="3950" b="0" spc="-10" dirty="0">
                <a:solidFill>
                  <a:srgbClr val="273347"/>
                </a:solidFill>
                <a:latin typeface="Calibri Light"/>
                <a:cs typeface="Calibri Light"/>
              </a:rPr>
              <a:t>af</a:t>
            </a:r>
            <a:r>
              <a:rPr sz="3950" b="0" spc="-15" dirty="0">
                <a:solidFill>
                  <a:srgbClr val="273347"/>
                </a:solidFill>
                <a:latin typeface="Calibri Light"/>
                <a:cs typeface="Calibri Light"/>
              </a:rPr>
              <a:t> </a:t>
            </a:r>
            <a:r>
              <a:rPr sz="3950" b="0" dirty="0">
                <a:solidFill>
                  <a:srgbClr val="273347"/>
                </a:solidFill>
                <a:latin typeface="Calibri Light"/>
                <a:cs typeface="Calibri Light"/>
              </a:rPr>
              <a:t>uddannelse</a:t>
            </a:r>
            <a:endParaRPr sz="3950">
              <a:latin typeface="Calibri Light"/>
              <a:cs typeface="Calibri Light"/>
            </a:endParaRPr>
          </a:p>
        </p:txBody>
      </p:sp>
      <p:sp>
        <p:nvSpPr>
          <p:cNvPr id="5" name="object 5"/>
          <p:cNvSpPr txBox="1">
            <a:spLocks noGrp="1"/>
          </p:cNvSpPr>
          <p:nvPr>
            <p:ph type="title"/>
          </p:nvPr>
        </p:nvSpPr>
        <p:spPr>
          <a:xfrm>
            <a:off x="2421780" y="1519096"/>
            <a:ext cx="14392910" cy="704215"/>
          </a:xfrm>
          <a:prstGeom prst="rect">
            <a:avLst/>
          </a:prstGeom>
        </p:spPr>
        <p:txBody>
          <a:bodyPr vert="horz" wrap="square" lIns="0" tIns="12700" rIns="0" bIns="0" rtlCol="0">
            <a:spAutoFit/>
          </a:bodyPr>
          <a:lstStyle/>
          <a:p>
            <a:pPr marL="12700">
              <a:lnSpc>
                <a:spcPct val="100000"/>
              </a:lnSpc>
              <a:spcBef>
                <a:spcPts val="100"/>
              </a:spcBef>
            </a:pPr>
            <a:r>
              <a:rPr sz="4450" spc="-5" dirty="0"/>
              <a:t>To</a:t>
            </a:r>
            <a:r>
              <a:rPr sz="4450" spc="-10" dirty="0"/>
              <a:t> </a:t>
            </a:r>
            <a:r>
              <a:rPr sz="4450" spc="-5" dirty="0"/>
              <a:t>overordnede</a:t>
            </a:r>
            <a:r>
              <a:rPr sz="4450" spc="-10" dirty="0"/>
              <a:t> </a:t>
            </a:r>
            <a:r>
              <a:rPr sz="4450" dirty="0"/>
              <a:t>kategorier</a:t>
            </a:r>
            <a:r>
              <a:rPr sz="4450" spc="-5" dirty="0"/>
              <a:t> der</a:t>
            </a:r>
            <a:r>
              <a:rPr sz="4450" spc="-10" dirty="0"/>
              <a:t> </a:t>
            </a:r>
            <a:r>
              <a:rPr sz="4450" dirty="0"/>
              <a:t>kan</a:t>
            </a:r>
            <a:r>
              <a:rPr sz="4450" spc="-5" dirty="0"/>
              <a:t> </a:t>
            </a:r>
            <a:r>
              <a:rPr sz="4450" dirty="0"/>
              <a:t>arbejdes </a:t>
            </a:r>
            <a:r>
              <a:rPr sz="4450" spc="-5" dirty="0"/>
              <a:t>ud</a:t>
            </a:r>
            <a:r>
              <a:rPr sz="4450" spc="-10" dirty="0"/>
              <a:t> </a:t>
            </a:r>
            <a:r>
              <a:rPr sz="4450" spc="-5" dirty="0"/>
              <a:t>fra</a:t>
            </a:r>
            <a:endParaRPr sz="4450"/>
          </a:p>
        </p:txBody>
      </p:sp>
      <p:sp>
        <p:nvSpPr>
          <p:cNvPr id="6" name="object 6"/>
          <p:cNvSpPr/>
          <p:nvPr/>
        </p:nvSpPr>
        <p:spPr>
          <a:xfrm>
            <a:off x="6837488" y="6282040"/>
            <a:ext cx="6429375" cy="0"/>
          </a:xfrm>
          <a:custGeom>
            <a:avLst/>
            <a:gdLst/>
            <a:ahLst/>
            <a:cxnLst/>
            <a:rect l="l" t="t" r="r" b="b"/>
            <a:pathLst>
              <a:path w="6429375">
                <a:moveTo>
                  <a:pt x="0" y="0"/>
                </a:moveTo>
                <a:lnTo>
                  <a:pt x="6429123" y="0"/>
                </a:lnTo>
              </a:path>
            </a:pathLst>
          </a:custGeom>
          <a:ln w="62825">
            <a:solidFill>
              <a:srgbClr val="273347"/>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1AD92"/>
          </a:solidFill>
        </p:spPr>
        <p:txBody>
          <a:bodyPr wrap="square" lIns="0" tIns="0" rIns="0" bIns="0" rtlCol="0"/>
          <a:lstStyle/>
          <a:p>
            <a:endParaRPr/>
          </a:p>
        </p:txBody>
      </p:sp>
      <p:sp>
        <p:nvSpPr>
          <p:cNvPr id="3" name="object 3"/>
          <p:cNvSpPr txBox="1"/>
          <p:nvPr/>
        </p:nvSpPr>
        <p:spPr>
          <a:xfrm>
            <a:off x="2154773" y="3545019"/>
            <a:ext cx="17454880" cy="5678805"/>
          </a:xfrm>
          <a:prstGeom prst="rect">
            <a:avLst/>
          </a:prstGeom>
        </p:spPr>
        <p:txBody>
          <a:bodyPr vert="horz" wrap="square" lIns="0" tIns="17145" rIns="0" bIns="0" rtlCol="0">
            <a:spAutoFit/>
          </a:bodyPr>
          <a:lstStyle/>
          <a:p>
            <a:pPr marL="12700">
              <a:lnSpc>
                <a:spcPct val="100000"/>
              </a:lnSpc>
              <a:spcBef>
                <a:spcPts val="135"/>
              </a:spcBef>
            </a:pPr>
            <a:r>
              <a:rPr sz="3050" b="0" spc="-55" dirty="0">
                <a:solidFill>
                  <a:srgbClr val="273347"/>
                </a:solidFill>
                <a:latin typeface="Calibri Light"/>
                <a:cs typeface="Calibri Light"/>
              </a:rPr>
              <a:t>Brobygning</a:t>
            </a:r>
            <a:r>
              <a:rPr sz="3050" b="0" spc="-20" dirty="0">
                <a:solidFill>
                  <a:srgbClr val="273347"/>
                </a:solidFill>
                <a:latin typeface="Calibri Light"/>
                <a:cs typeface="Calibri Light"/>
              </a:rPr>
              <a:t> </a:t>
            </a:r>
            <a:r>
              <a:rPr sz="3050" b="0" spc="-40" dirty="0">
                <a:solidFill>
                  <a:srgbClr val="273347"/>
                </a:solidFill>
                <a:latin typeface="Calibri Light"/>
                <a:cs typeface="Calibri Light"/>
              </a:rPr>
              <a:t>hjælper</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med</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at</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afklare</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uddannelsesvalg</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gennem</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autentiske</a:t>
            </a:r>
            <a:r>
              <a:rPr sz="3050" b="0" spc="-20" dirty="0">
                <a:solidFill>
                  <a:srgbClr val="273347"/>
                </a:solidFill>
                <a:latin typeface="Calibri Light"/>
                <a:cs typeface="Calibri Light"/>
              </a:rPr>
              <a:t> </a:t>
            </a:r>
            <a:r>
              <a:rPr sz="3050" b="0" spc="-70" dirty="0">
                <a:solidFill>
                  <a:srgbClr val="273347"/>
                </a:solidFill>
                <a:latin typeface="Calibri Light"/>
                <a:cs typeface="Calibri Light"/>
              </a:rPr>
              <a:t>oplevelser.</a:t>
            </a:r>
            <a:endParaRPr sz="3050">
              <a:latin typeface="Calibri Light"/>
              <a:cs typeface="Calibri Light"/>
            </a:endParaRPr>
          </a:p>
          <a:p>
            <a:pPr marL="12700" marR="7980680">
              <a:lnSpc>
                <a:spcPct val="184700"/>
              </a:lnSpc>
            </a:pPr>
            <a:r>
              <a:rPr sz="3050" b="0" spc="-50" dirty="0">
                <a:solidFill>
                  <a:srgbClr val="273347"/>
                </a:solidFill>
                <a:latin typeface="Calibri Light"/>
                <a:cs typeface="Calibri Light"/>
              </a:rPr>
              <a:t>Mødet</a:t>
            </a:r>
            <a:r>
              <a:rPr sz="3050" b="0" spc="-25" dirty="0">
                <a:solidFill>
                  <a:srgbClr val="273347"/>
                </a:solidFill>
                <a:latin typeface="Calibri Light"/>
                <a:cs typeface="Calibri Light"/>
              </a:rPr>
              <a:t> </a:t>
            </a:r>
            <a:r>
              <a:rPr sz="3050" b="0" spc="-55" dirty="0">
                <a:solidFill>
                  <a:srgbClr val="273347"/>
                </a:solidFill>
                <a:latin typeface="Calibri Light"/>
                <a:cs typeface="Calibri Light"/>
              </a:rPr>
              <a:t>med</a:t>
            </a:r>
            <a:r>
              <a:rPr sz="3050" b="0" spc="-20" dirty="0">
                <a:solidFill>
                  <a:srgbClr val="273347"/>
                </a:solidFill>
                <a:latin typeface="Calibri Light"/>
                <a:cs typeface="Calibri Light"/>
              </a:rPr>
              <a:t> </a:t>
            </a:r>
            <a:r>
              <a:rPr sz="3050" b="0" spc="-55" dirty="0">
                <a:solidFill>
                  <a:srgbClr val="273347"/>
                </a:solidFill>
                <a:latin typeface="Calibri Light"/>
                <a:cs typeface="Calibri Light"/>
              </a:rPr>
              <a:t>nuværende</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elever</a:t>
            </a:r>
            <a:r>
              <a:rPr sz="3050" b="0" spc="-20" dirty="0">
                <a:solidFill>
                  <a:srgbClr val="273347"/>
                </a:solidFill>
                <a:latin typeface="Calibri Light"/>
                <a:cs typeface="Calibri Light"/>
              </a:rPr>
              <a:t> </a:t>
            </a:r>
            <a:r>
              <a:rPr sz="3050" b="0" spc="-50" dirty="0">
                <a:solidFill>
                  <a:srgbClr val="273347"/>
                </a:solidFill>
                <a:latin typeface="Calibri Light"/>
                <a:cs typeface="Calibri Light"/>
              </a:rPr>
              <a:t>skaber</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indsigt</a:t>
            </a:r>
            <a:r>
              <a:rPr sz="3050" b="0" spc="-25" dirty="0">
                <a:solidFill>
                  <a:srgbClr val="273347"/>
                </a:solidFill>
                <a:latin typeface="Calibri Light"/>
                <a:cs typeface="Calibri Light"/>
              </a:rPr>
              <a:t> </a:t>
            </a:r>
            <a:r>
              <a:rPr sz="3050" b="0" spc="-20" dirty="0">
                <a:solidFill>
                  <a:srgbClr val="273347"/>
                </a:solidFill>
                <a:latin typeface="Calibri Light"/>
                <a:cs typeface="Calibri Light"/>
              </a:rPr>
              <a:t>i </a:t>
            </a:r>
            <a:r>
              <a:rPr sz="3050" b="0" spc="-55" dirty="0">
                <a:solidFill>
                  <a:srgbClr val="273347"/>
                </a:solidFill>
                <a:latin typeface="Calibri Light"/>
                <a:cs typeface="Calibri Light"/>
              </a:rPr>
              <a:t>hverdagen. </a:t>
            </a:r>
            <a:r>
              <a:rPr sz="3050" b="0" spc="-50" dirty="0">
                <a:solidFill>
                  <a:srgbClr val="273347"/>
                </a:solidFill>
                <a:latin typeface="Calibri Light"/>
                <a:cs typeface="Calibri Light"/>
              </a:rPr>
              <a:t> Identifikation</a:t>
            </a:r>
            <a:r>
              <a:rPr sz="3050" b="0" spc="-20" dirty="0">
                <a:solidFill>
                  <a:srgbClr val="273347"/>
                </a:solidFill>
                <a:latin typeface="Calibri Light"/>
                <a:cs typeface="Calibri Light"/>
              </a:rPr>
              <a:t> </a:t>
            </a:r>
            <a:r>
              <a:rPr sz="3050" b="0" spc="-50" dirty="0">
                <a:solidFill>
                  <a:srgbClr val="273347"/>
                </a:solidFill>
                <a:latin typeface="Calibri Light"/>
                <a:cs typeface="Calibri Light"/>
              </a:rPr>
              <a:t>vurderes</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gennem</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oplevelser</a:t>
            </a:r>
            <a:r>
              <a:rPr sz="3050" b="0" spc="-15" dirty="0">
                <a:solidFill>
                  <a:srgbClr val="273347"/>
                </a:solidFill>
                <a:latin typeface="Calibri Light"/>
                <a:cs typeface="Calibri Light"/>
              </a:rPr>
              <a:t> </a:t>
            </a:r>
            <a:r>
              <a:rPr sz="3050" b="0" spc="-20" dirty="0">
                <a:solidFill>
                  <a:srgbClr val="273347"/>
                </a:solidFill>
                <a:latin typeface="Calibri Light"/>
                <a:cs typeface="Calibri Light"/>
              </a:rPr>
              <a:t>i</a:t>
            </a:r>
            <a:r>
              <a:rPr sz="3050" b="0" spc="-15" dirty="0">
                <a:solidFill>
                  <a:srgbClr val="273347"/>
                </a:solidFill>
                <a:latin typeface="Calibri Light"/>
                <a:cs typeface="Calibri Light"/>
              </a:rPr>
              <a:t> </a:t>
            </a:r>
            <a:r>
              <a:rPr sz="3050" b="0" spc="-50" dirty="0">
                <a:solidFill>
                  <a:srgbClr val="273347"/>
                </a:solidFill>
                <a:latin typeface="Calibri Light"/>
                <a:cs typeface="Calibri Light"/>
              </a:rPr>
              <a:t>brobygningsforløb.</a:t>
            </a:r>
            <a:endParaRPr sz="3050">
              <a:latin typeface="Calibri Light"/>
              <a:cs typeface="Calibri Light"/>
            </a:endParaRPr>
          </a:p>
          <a:p>
            <a:pPr marL="12700" marR="5080">
              <a:lnSpc>
                <a:spcPct val="184700"/>
              </a:lnSpc>
              <a:spcBef>
                <a:spcPts val="250"/>
              </a:spcBef>
            </a:pPr>
            <a:r>
              <a:rPr sz="3050" b="0" spc="-45" dirty="0">
                <a:solidFill>
                  <a:srgbClr val="273347"/>
                </a:solidFill>
                <a:latin typeface="Calibri Light"/>
                <a:cs typeface="Calibri Light"/>
              </a:rPr>
              <a:t>Eleverne</a:t>
            </a:r>
            <a:r>
              <a:rPr sz="3050" b="0" spc="-15" dirty="0">
                <a:solidFill>
                  <a:srgbClr val="273347"/>
                </a:solidFill>
                <a:latin typeface="Calibri Light"/>
                <a:cs typeface="Calibri Light"/>
              </a:rPr>
              <a:t> </a:t>
            </a:r>
            <a:r>
              <a:rPr sz="3050" b="0" spc="-40" dirty="0">
                <a:solidFill>
                  <a:srgbClr val="273347"/>
                </a:solidFill>
                <a:latin typeface="Calibri Light"/>
                <a:cs typeface="Calibri Light"/>
              </a:rPr>
              <a:t>har</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behov</a:t>
            </a:r>
            <a:r>
              <a:rPr sz="3050" b="0" spc="-15" dirty="0">
                <a:solidFill>
                  <a:srgbClr val="273347"/>
                </a:solidFill>
                <a:latin typeface="Calibri Light"/>
                <a:cs typeface="Calibri Light"/>
              </a:rPr>
              <a:t> </a:t>
            </a:r>
            <a:r>
              <a:rPr sz="3050" b="0" spc="-60" dirty="0">
                <a:solidFill>
                  <a:srgbClr val="273347"/>
                </a:solidFill>
                <a:latin typeface="Calibri Light"/>
                <a:cs typeface="Calibri Light"/>
              </a:rPr>
              <a:t>for</a:t>
            </a:r>
            <a:r>
              <a:rPr sz="3050" b="0" spc="-20" dirty="0">
                <a:solidFill>
                  <a:srgbClr val="273347"/>
                </a:solidFill>
                <a:latin typeface="Calibri Light"/>
                <a:cs typeface="Calibri Light"/>
              </a:rPr>
              <a:t> </a:t>
            </a:r>
            <a:r>
              <a:rPr sz="3050" b="0" spc="-50" dirty="0">
                <a:solidFill>
                  <a:srgbClr val="273347"/>
                </a:solidFill>
                <a:latin typeface="Calibri Light"/>
                <a:cs typeface="Calibri Light"/>
              </a:rPr>
              <a:t>at</a:t>
            </a:r>
            <a:r>
              <a:rPr sz="3050" b="0" spc="-15" dirty="0">
                <a:solidFill>
                  <a:srgbClr val="273347"/>
                </a:solidFill>
                <a:latin typeface="Calibri Light"/>
                <a:cs typeface="Calibri Light"/>
              </a:rPr>
              <a:t> </a:t>
            </a:r>
            <a:r>
              <a:rPr sz="3050" b="0" spc="-70" dirty="0">
                <a:solidFill>
                  <a:srgbClr val="273347"/>
                </a:solidFill>
                <a:latin typeface="Calibri Light"/>
                <a:cs typeface="Calibri Light"/>
              </a:rPr>
              <a:t>få</a:t>
            </a:r>
            <a:r>
              <a:rPr sz="3050" b="0" spc="-15" dirty="0">
                <a:solidFill>
                  <a:srgbClr val="273347"/>
                </a:solidFill>
                <a:latin typeface="Calibri Light"/>
                <a:cs typeface="Calibri Light"/>
              </a:rPr>
              <a:t> </a:t>
            </a:r>
            <a:r>
              <a:rPr sz="3050" b="0" spc="-35" dirty="0">
                <a:solidFill>
                  <a:srgbClr val="273347"/>
                </a:solidFill>
                <a:latin typeface="Calibri Light"/>
                <a:cs typeface="Calibri Light"/>
              </a:rPr>
              <a:t>indblik</a:t>
            </a:r>
            <a:r>
              <a:rPr sz="3050" b="0" spc="-15" dirty="0">
                <a:solidFill>
                  <a:srgbClr val="273347"/>
                </a:solidFill>
                <a:latin typeface="Calibri Light"/>
                <a:cs typeface="Calibri Light"/>
              </a:rPr>
              <a:t> </a:t>
            </a:r>
            <a:r>
              <a:rPr sz="3050" b="0" spc="-20" dirty="0">
                <a:solidFill>
                  <a:srgbClr val="273347"/>
                </a:solidFill>
                <a:latin typeface="Calibri Light"/>
                <a:cs typeface="Calibri Light"/>
              </a:rPr>
              <a:t>i</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det</a:t>
            </a:r>
            <a:r>
              <a:rPr sz="3050" b="0" spc="-15" dirty="0">
                <a:solidFill>
                  <a:srgbClr val="273347"/>
                </a:solidFill>
                <a:latin typeface="Calibri Light"/>
                <a:cs typeface="Calibri Light"/>
              </a:rPr>
              <a:t> </a:t>
            </a:r>
            <a:r>
              <a:rPr sz="3050" b="0" spc="-50" dirty="0">
                <a:solidFill>
                  <a:srgbClr val="273347"/>
                </a:solidFill>
                <a:latin typeface="Calibri Light"/>
                <a:cs typeface="Calibri Light"/>
              </a:rPr>
              <a:t>særegne</a:t>
            </a:r>
            <a:r>
              <a:rPr sz="3050" b="0" spc="-10" dirty="0">
                <a:solidFill>
                  <a:srgbClr val="273347"/>
                </a:solidFill>
                <a:latin typeface="Calibri Light"/>
                <a:cs typeface="Calibri Light"/>
              </a:rPr>
              <a:t> </a:t>
            </a:r>
            <a:r>
              <a:rPr sz="3050" b="0" spc="-55" dirty="0">
                <a:solidFill>
                  <a:srgbClr val="273347"/>
                </a:solidFill>
                <a:latin typeface="Calibri Light"/>
                <a:cs typeface="Calibri Light"/>
              </a:rPr>
              <a:t>ved</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gymnasieretningen,</a:t>
            </a:r>
            <a:r>
              <a:rPr sz="3050" b="0" spc="-15" dirty="0">
                <a:solidFill>
                  <a:srgbClr val="273347"/>
                </a:solidFill>
                <a:latin typeface="Calibri Light"/>
                <a:cs typeface="Calibri Light"/>
              </a:rPr>
              <a:t> </a:t>
            </a:r>
            <a:r>
              <a:rPr sz="3050" b="0" spc="-60" dirty="0">
                <a:solidFill>
                  <a:srgbClr val="273347"/>
                </a:solidFill>
                <a:latin typeface="Calibri Light"/>
                <a:cs typeface="Calibri Light"/>
              </a:rPr>
              <a:t>for</a:t>
            </a:r>
            <a:r>
              <a:rPr sz="3050" b="0" spc="-20" dirty="0">
                <a:solidFill>
                  <a:srgbClr val="273347"/>
                </a:solidFill>
                <a:latin typeface="Calibri Light"/>
                <a:cs typeface="Calibri Light"/>
              </a:rPr>
              <a:t> </a:t>
            </a:r>
            <a:r>
              <a:rPr sz="3050" b="0" spc="-50" dirty="0">
                <a:solidFill>
                  <a:srgbClr val="273347"/>
                </a:solidFill>
                <a:latin typeface="Calibri Light"/>
                <a:cs typeface="Calibri Light"/>
              </a:rPr>
              <a:t>at</a:t>
            </a:r>
            <a:r>
              <a:rPr sz="3050" b="0" spc="-15" dirty="0">
                <a:solidFill>
                  <a:srgbClr val="273347"/>
                </a:solidFill>
                <a:latin typeface="Calibri Light"/>
                <a:cs typeface="Calibri Light"/>
              </a:rPr>
              <a:t> </a:t>
            </a:r>
            <a:r>
              <a:rPr sz="3050" b="0" spc="-50" dirty="0">
                <a:solidFill>
                  <a:srgbClr val="273347"/>
                </a:solidFill>
                <a:latin typeface="Calibri Light"/>
                <a:cs typeface="Calibri Light"/>
              </a:rPr>
              <a:t>kunne</a:t>
            </a:r>
            <a:r>
              <a:rPr sz="3050" b="0" spc="-15" dirty="0">
                <a:solidFill>
                  <a:srgbClr val="273347"/>
                </a:solidFill>
                <a:latin typeface="Calibri Light"/>
                <a:cs typeface="Calibri Light"/>
              </a:rPr>
              <a:t> </a:t>
            </a:r>
            <a:r>
              <a:rPr sz="3050" b="0" spc="-40" dirty="0">
                <a:solidFill>
                  <a:srgbClr val="273347"/>
                </a:solidFill>
                <a:latin typeface="Calibri Light"/>
                <a:cs typeface="Calibri Light"/>
              </a:rPr>
              <a:t>sammligne</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med</a:t>
            </a:r>
            <a:r>
              <a:rPr sz="3050" b="0" spc="-15" dirty="0">
                <a:solidFill>
                  <a:srgbClr val="273347"/>
                </a:solidFill>
                <a:latin typeface="Calibri Light"/>
                <a:cs typeface="Calibri Light"/>
              </a:rPr>
              <a:t> </a:t>
            </a:r>
            <a:r>
              <a:rPr sz="3050" b="0" spc="-70" dirty="0">
                <a:solidFill>
                  <a:srgbClr val="273347"/>
                </a:solidFill>
                <a:latin typeface="Calibri Light"/>
                <a:cs typeface="Calibri Light"/>
              </a:rPr>
              <a:t>alternativer. </a:t>
            </a:r>
            <a:r>
              <a:rPr sz="3050" b="0" spc="-675" dirty="0">
                <a:solidFill>
                  <a:srgbClr val="273347"/>
                </a:solidFill>
                <a:latin typeface="Calibri Light"/>
                <a:cs typeface="Calibri Light"/>
              </a:rPr>
              <a:t> </a:t>
            </a:r>
            <a:r>
              <a:rPr sz="3050" b="0" spc="-45" dirty="0">
                <a:solidFill>
                  <a:srgbClr val="273347"/>
                </a:solidFill>
                <a:latin typeface="Calibri Light"/>
                <a:cs typeface="Calibri Light"/>
              </a:rPr>
              <a:t>Oplevelsen</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af</a:t>
            </a:r>
            <a:r>
              <a:rPr sz="3050" b="0" spc="-20" dirty="0">
                <a:solidFill>
                  <a:srgbClr val="273347"/>
                </a:solidFill>
                <a:latin typeface="Calibri Light"/>
                <a:cs typeface="Calibri Light"/>
              </a:rPr>
              <a:t> </a:t>
            </a:r>
            <a:r>
              <a:rPr sz="3050" b="0" spc="-55" dirty="0">
                <a:solidFill>
                  <a:srgbClr val="273347"/>
                </a:solidFill>
                <a:latin typeface="Calibri Light"/>
                <a:cs typeface="Calibri Light"/>
              </a:rPr>
              <a:t>engagerede</a:t>
            </a:r>
            <a:r>
              <a:rPr sz="3050" b="0" spc="-20" dirty="0">
                <a:solidFill>
                  <a:srgbClr val="273347"/>
                </a:solidFill>
                <a:latin typeface="Calibri Light"/>
                <a:cs typeface="Calibri Light"/>
              </a:rPr>
              <a:t> </a:t>
            </a:r>
            <a:r>
              <a:rPr sz="3050" b="0" spc="-55" dirty="0">
                <a:solidFill>
                  <a:srgbClr val="273347"/>
                </a:solidFill>
                <a:latin typeface="Calibri Light"/>
                <a:cs typeface="Calibri Light"/>
              </a:rPr>
              <a:t>lærere</a:t>
            </a:r>
            <a:r>
              <a:rPr sz="3050" b="0" spc="-20" dirty="0">
                <a:solidFill>
                  <a:srgbClr val="273347"/>
                </a:solidFill>
                <a:latin typeface="Calibri Light"/>
                <a:cs typeface="Calibri Light"/>
              </a:rPr>
              <a:t> </a:t>
            </a:r>
            <a:r>
              <a:rPr sz="3050" b="0" spc="-40" dirty="0">
                <a:solidFill>
                  <a:srgbClr val="273347"/>
                </a:solidFill>
                <a:latin typeface="Calibri Light"/>
                <a:cs typeface="Calibri Light"/>
              </a:rPr>
              <a:t>giver</a:t>
            </a:r>
            <a:r>
              <a:rPr sz="3050" b="0" spc="-20" dirty="0">
                <a:solidFill>
                  <a:srgbClr val="273347"/>
                </a:solidFill>
                <a:latin typeface="Calibri Light"/>
                <a:cs typeface="Calibri Light"/>
              </a:rPr>
              <a:t> </a:t>
            </a:r>
            <a:r>
              <a:rPr sz="3050" b="0" spc="-35" dirty="0">
                <a:solidFill>
                  <a:srgbClr val="273347"/>
                </a:solidFill>
                <a:latin typeface="Calibri Light"/>
                <a:cs typeface="Calibri Light"/>
              </a:rPr>
              <a:t>indtryk</a:t>
            </a:r>
            <a:r>
              <a:rPr sz="3050" b="0" spc="-20" dirty="0">
                <a:solidFill>
                  <a:srgbClr val="273347"/>
                </a:solidFill>
                <a:latin typeface="Calibri Light"/>
                <a:cs typeface="Calibri Light"/>
              </a:rPr>
              <a:t> </a:t>
            </a:r>
            <a:r>
              <a:rPr sz="3050" b="0" spc="-40" dirty="0">
                <a:solidFill>
                  <a:srgbClr val="273347"/>
                </a:solidFill>
                <a:latin typeface="Calibri Light"/>
                <a:cs typeface="Calibri Light"/>
              </a:rPr>
              <a:t>af</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en</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spændende</a:t>
            </a:r>
            <a:r>
              <a:rPr sz="3050" b="0" spc="-20" dirty="0">
                <a:solidFill>
                  <a:srgbClr val="273347"/>
                </a:solidFill>
                <a:latin typeface="Calibri Light"/>
                <a:cs typeface="Calibri Light"/>
              </a:rPr>
              <a:t> </a:t>
            </a:r>
            <a:r>
              <a:rPr sz="3050" b="0" spc="-45" dirty="0">
                <a:solidFill>
                  <a:srgbClr val="273347"/>
                </a:solidFill>
                <a:latin typeface="Calibri Light"/>
                <a:cs typeface="Calibri Light"/>
              </a:rPr>
              <a:t>gymnasietid</a:t>
            </a:r>
            <a:endParaRPr sz="3050">
              <a:latin typeface="Calibri Light"/>
              <a:cs typeface="Calibri Light"/>
            </a:endParaRPr>
          </a:p>
          <a:p>
            <a:pPr marL="12700" marR="2503170">
              <a:lnSpc>
                <a:spcPct val="184700"/>
              </a:lnSpc>
            </a:pPr>
            <a:r>
              <a:rPr sz="3050" b="0" spc="-50" dirty="0">
                <a:solidFill>
                  <a:srgbClr val="273347"/>
                </a:solidFill>
                <a:latin typeface="Calibri Light"/>
                <a:cs typeface="Calibri Light"/>
              </a:rPr>
              <a:t>Behov</a:t>
            </a:r>
            <a:r>
              <a:rPr sz="3050" b="0" spc="-15" dirty="0">
                <a:solidFill>
                  <a:srgbClr val="273347"/>
                </a:solidFill>
                <a:latin typeface="Calibri Light"/>
                <a:cs typeface="Calibri Light"/>
              </a:rPr>
              <a:t> </a:t>
            </a:r>
            <a:r>
              <a:rPr sz="3050" b="0" spc="-60" dirty="0">
                <a:solidFill>
                  <a:srgbClr val="273347"/>
                </a:solidFill>
                <a:latin typeface="Calibri Light"/>
                <a:cs typeface="Calibri Light"/>
              </a:rPr>
              <a:t>for</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synliggørelse</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af</a:t>
            </a:r>
            <a:r>
              <a:rPr sz="3050" b="0" spc="-10" dirty="0">
                <a:solidFill>
                  <a:srgbClr val="273347"/>
                </a:solidFill>
                <a:latin typeface="Calibri Light"/>
                <a:cs typeface="Calibri Light"/>
              </a:rPr>
              <a:t> </a:t>
            </a:r>
            <a:r>
              <a:rPr sz="3050" b="0" spc="-45" dirty="0">
                <a:solidFill>
                  <a:srgbClr val="273347"/>
                </a:solidFill>
                <a:latin typeface="Calibri Light"/>
                <a:cs typeface="Calibri Light"/>
              </a:rPr>
              <a:t>et</a:t>
            </a:r>
            <a:r>
              <a:rPr sz="3050" b="0" spc="-10" dirty="0">
                <a:solidFill>
                  <a:srgbClr val="273347"/>
                </a:solidFill>
                <a:latin typeface="Calibri Light"/>
                <a:cs typeface="Calibri Light"/>
              </a:rPr>
              <a:t> </a:t>
            </a:r>
            <a:r>
              <a:rPr sz="3050" b="0" spc="-50" dirty="0">
                <a:solidFill>
                  <a:srgbClr val="273347"/>
                </a:solidFill>
                <a:latin typeface="Calibri Light"/>
                <a:cs typeface="Calibri Light"/>
              </a:rPr>
              <a:t>virkeligt</a:t>
            </a:r>
            <a:r>
              <a:rPr sz="3050" b="0" spc="-15" dirty="0">
                <a:solidFill>
                  <a:srgbClr val="273347"/>
                </a:solidFill>
                <a:latin typeface="Calibri Light"/>
                <a:cs typeface="Calibri Light"/>
              </a:rPr>
              <a:t> </a:t>
            </a:r>
            <a:r>
              <a:rPr sz="3050" b="0" spc="-45" dirty="0">
                <a:solidFill>
                  <a:srgbClr val="273347"/>
                </a:solidFill>
                <a:latin typeface="Calibri Light"/>
                <a:cs typeface="Calibri Light"/>
              </a:rPr>
              <a:t>behov</a:t>
            </a:r>
            <a:r>
              <a:rPr sz="3050" b="0" spc="-10" dirty="0">
                <a:solidFill>
                  <a:srgbClr val="273347"/>
                </a:solidFill>
                <a:latin typeface="Calibri Light"/>
                <a:cs typeface="Calibri Light"/>
              </a:rPr>
              <a:t> </a:t>
            </a:r>
            <a:r>
              <a:rPr sz="3050" b="0" spc="-35" dirty="0">
                <a:solidFill>
                  <a:srgbClr val="273347"/>
                </a:solidFill>
                <a:latin typeface="Calibri Light"/>
                <a:cs typeface="Calibri Light"/>
              </a:rPr>
              <a:t>eller</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formål</a:t>
            </a:r>
            <a:r>
              <a:rPr sz="3050" b="0" spc="-15" dirty="0">
                <a:solidFill>
                  <a:srgbClr val="273347"/>
                </a:solidFill>
                <a:latin typeface="Calibri Light"/>
                <a:cs typeface="Calibri Light"/>
              </a:rPr>
              <a:t> </a:t>
            </a:r>
            <a:r>
              <a:rPr sz="3050" b="0" spc="-55" dirty="0">
                <a:solidFill>
                  <a:srgbClr val="273347"/>
                </a:solidFill>
                <a:latin typeface="Calibri Light"/>
                <a:cs typeface="Calibri Light"/>
              </a:rPr>
              <a:t>med</a:t>
            </a:r>
            <a:r>
              <a:rPr sz="3050" b="0" spc="-10" dirty="0">
                <a:solidFill>
                  <a:srgbClr val="273347"/>
                </a:solidFill>
                <a:latin typeface="Calibri Light"/>
                <a:cs typeface="Calibri Light"/>
              </a:rPr>
              <a:t> </a:t>
            </a:r>
            <a:r>
              <a:rPr sz="3050" b="0" spc="-75" dirty="0">
                <a:solidFill>
                  <a:srgbClr val="273347"/>
                </a:solidFill>
                <a:latin typeface="Calibri Light"/>
                <a:cs typeface="Calibri Light"/>
              </a:rPr>
              <a:t>resultater,</a:t>
            </a:r>
            <a:r>
              <a:rPr sz="3050" b="0" spc="-15" dirty="0">
                <a:solidFill>
                  <a:srgbClr val="273347"/>
                </a:solidFill>
                <a:latin typeface="Calibri Light"/>
                <a:cs typeface="Calibri Light"/>
              </a:rPr>
              <a:t> </a:t>
            </a:r>
            <a:r>
              <a:rPr sz="3050" b="0" spc="-40" dirty="0">
                <a:solidFill>
                  <a:srgbClr val="273347"/>
                </a:solidFill>
                <a:latin typeface="Calibri Light"/>
                <a:cs typeface="Calibri Light"/>
              </a:rPr>
              <a:t>der</a:t>
            </a:r>
            <a:r>
              <a:rPr sz="3050" b="0" spc="-10" dirty="0">
                <a:solidFill>
                  <a:srgbClr val="273347"/>
                </a:solidFill>
                <a:latin typeface="Calibri Light"/>
                <a:cs typeface="Calibri Light"/>
              </a:rPr>
              <a:t> </a:t>
            </a:r>
            <a:r>
              <a:rPr sz="3050" b="0" spc="-50" dirty="0">
                <a:solidFill>
                  <a:srgbClr val="273347"/>
                </a:solidFill>
                <a:latin typeface="Calibri Light"/>
                <a:cs typeface="Calibri Light"/>
              </a:rPr>
              <a:t>læres</a:t>
            </a:r>
            <a:r>
              <a:rPr sz="3050" b="0" spc="-15" dirty="0">
                <a:solidFill>
                  <a:srgbClr val="273347"/>
                </a:solidFill>
                <a:latin typeface="Calibri Light"/>
                <a:cs typeface="Calibri Light"/>
              </a:rPr>
              <a:t> </a:t>
            </a:r>
            <a:r>
              <a:rPr sz="3050" b="0" spc="-20" dirty="0">
                <a:solidFill>
                  <a:srgbClr val="273347"/>
                </a:solidFill>
                <a:latin typeface="Calibri Light"/>
                <a:cs typeface="Calibri Light"/>
              </a:rPr>
              <a:t>i</a:t>
            </a:r>
            <a:r>
              <a:rPr sz="3050" b="0" spc="-10" dirty="0">
                <a:solidFill>
                  <a:srgbClr val="273347"/>
                </a:solidFill>
                <a:latin typeface="Calibri Light"/>
                <a:cs typeface="Calibri Light"/>
              </a:rPr>
              <a:t> </a:t>
            </a:r>
            <a:r>
              <a:rPr sz="3050" b="0" spc="-40" dirty="0">
                <a:solidFill>
                  <a:srgbClr val="273347"/>
                </a:solidFill>
                <a:latin typeface="Calibri Light"/>
                <a:cs typeface="Calibri Light"/>
              </a:rPr>
              <a:t>undervisningen. </a:t>
            </a:r>
            <a:r>
              <a:rPr sz="3050" b="0" spc="-675" dirty="0">
                <a:solidFill>
                  <a:srgbClr val="273347"/>
                </a:solidFill>
                <a:latin typeface="Calibri Light"/>
                <a:cs typeface="Calibri Light"/>
              </a:rPr>
              <a:t> </a:t>
            </a:r>
            <a:r>
              <a:rPr sz="3050" b="0" spc="-45" dirty="0">
                <a:solidFill>
                  <a:srgbClr val="273347"/>
                </a:solidFill>
                <a:latin typeface="Calibri Light"/>
                <a:cs typeface="Calibri Light"/>
              </a:rPr>
              <a:t>Overblik</a:t>
            </a:r>
            <a:r>
              <a:rPr sz="3050" b="0" spc="-10" dirty="0">
                <a:solidFill>
                  <a:srgbClr val="273347"/>
                </a:solidFill>
                <a:latin typeface="Calibri Light"/>
                <a:cs typeface="Calibri Light"/>
              </a:rPr>
              <a:t> </a:t>
            </a:r>
            <a:r>
              <a:rPr sz="3050" b="0" spc="-105" dirty="0">
                <a:solidFill>
                  <a:srgbClr val="273347"/>
                </a:solidFill>
                <a:latin typeface="Calibri Light"/>
                <a:cs typeface="Calibri Light"/>
              </a:rPr>
              <a:t>over,</a:t>
            </a:r>
            <a:r>
              <a:rPr sz="3050" b="0" spc="-10" dirty="0">
                <a:solidFill>
                  <a:srgbClr val="273347"/>
                </a:solidFill>
                <a:latin typeface="Calibri Light"/>
                <a:cs typeface="Calibri Light"/>
              </a:rPr>
              <a:t> </a:t>
            </a:r>
            <a:r>
              <a:rPr sz="3050" b="0" spc="-65" dirty="0">
                <a:solidFill>
                  <a:srgbClr val="273347"/>
                </a:solidFill>
                <a:latin typeface="Calibri Light"/>
                <a:cs typeface="Calibri Light"/>
              </a:rPr>
              <a:t>hvad</a:t>
            </a:r>
            <a:r>
              <a:rPr sz="3050" b="0" spc="-10" dirty="0">
                <a:solidFill>
                  <a:srgbClr val="273347"/>
                </a:solidFill>
                <a:latin typeface="Calibri Light"/>
                <a:cs typeface="Calibri Light"/>
              </a:rPr>
              <a:t> </a:t>
            </a:r>
            <a:r>
              <a:rPr sz="3050" b="0" spc="-40" dirty="0">
                <a:solidFill>
                  <a:srgbClr val="273347"/>
                </a:solidFill>
                <a:latin typeface="Calibri Light"/>
                <a:cs typeface="Calibri Light"/>
              </a:rPr>
              <a:t>uddannelsen</a:t>
            </a:r>
            <a:r>
              <a:rPr sz="3050" b="0" spc="-10" dirty="0">
                <a:solidFill>
                  <a:srgbClr val="273347"/>
                </a:solidFill>
                <a:latin typeface="Calibri Light"/>
                <a:cs typeface="Calibri Light"/>
              </a:rPr>
              <a:t> </a:t>
            </a:r>
            <a:r>
              <a:rPr sz="3050" b="0" spc="-40" dirty="0">
                <a:solidFill>
                  <a:srgbClr val="273347"/>
                </a:solidFill>
                <a:latin typeface="Calibri Light"/>
                <a:cs typeface="Calibri Light"/>
              </a:rPr>
              <a:t>er</a:t>
            </a:r>
            <a:r>
              <a:rPr sz="3050" b="0" spc="-5" dirty="0">
                <a:solidFill>
                  <a:srgbClr val="273347"/>
                </a:solidFill>
                <a:latin typeface="Calibri Light"/>
                <a:cs typeface="Calibri Light"/>
              </a:rPr>
              <a:t> </a:t>
            </a:r>
            <a:r>
              <a:rPr sz="3050" b="0" spc="-50" dirty="0">
                <a:solidFill>
                  <a:srgbClr val="273347"/>
                </a:solidFill>
                <a:latin typeface="Calibri Light"/>
                <a:cs typeface="Calibri Light"/>
              </a:rPr>
              <a:t>adgangsgivende</a:t>
            </a:r>
            <a:r>
              <a:rPr sz="3050" b="0" spc="-10" dirty="0">
                <a:solidFill>
                  <a:srgbClr val="273347"/>
                </a:solidFill>
                <a:latin typeface="Calibri Light"/>
                <a:cs typeface="Calibri Light"/>
              </a:rPr>
              <a:t> </a:t>
            </a:r>
            <a:r>
              <a:rPr sz="3050" b="0" spc="-30" dirty="0">
                <a:solidFill>
                  <a:srgbClr val="273347"/>
                </a:solidFill>
                <a:latin typeface="Calibri Light"/>
                <a:cs typeface="Calibri Light"/>
              </a:rPr>
              <a:t>til</a:t>
            </a:r>
            <a:r>
              <a:rPr sz="3050" b="0" spc="-10" dirty="0">
                <a:solidFill>
                  <a:srgbClr val="273347"/>
                </a:solidFill>
                <a:latin typeface="Calibri Light"/>
                <a:cs typeface="Calibri Light"/>
              </a:rPr>
              <a:t> </a:t>
            </a:r>
            <a:r>
              <a:rPr sz="3050" b="0" spc="-40" dirty="0">
                <a:solidFill>
                  <a:srgbClr val="273347"/>
                </a:solidFill>
                <a:latin typeface="Calibri Light"/>
                <a:cs typeface="Calibri Light"/>
              </a:rPr>
              <a:t>er</a:t>
            </a:r>
            <a:r>
              <a:rPr sz="3050" b="0" spc="-10" dirty="0">
                <a:solidFill>
                  <a:srgbClr val="273347"/>
                </a:solidFill>
                <a:latin typeface="Calibri Light"/>
                <a:cs typeface="Calibri Light"/>
              </a:rPr>
              <a:t> </a:t>
            </a:r>
            <a:r>
              <a:rPr sz="3050" b="0" spc="-50" dirty="0">
                <a:solidFill>
                  <a:srgbClr val="273347"/>
                </a:solidFill>
                <a:latin typeface="Calibri Light"/>
                <a:cs typeface="Calibri Light"/>
              </a:rPr>
              <a:t>vigtige</a:t>
            </a:r>
            <a:r>
              <a:rPr sz="3050" b="0" spc="-10" dirty="0">
                <a:solidFill>
                  <a:srgbClr val="273347"/>
                </a:solidFill>
                <a:latin typeface="Calibri Light"/>
                <a:cs typeface="Calibri Light"/>
              </a:rPr>
              <a:t> </a:t>
            </a:r>
            <a:r>
              <a:rPr sz="3050" b="0" spc="-50" dirty="0">
                <a:solidFill>
                  <a:srgbClr val="273347"/>
                </a:solidFill>
                <a:latin typeface="Calibri Light"/>
                <a:cs typeface="Calibri Light"/>
              </a:rPr>
              <a:t>bidrag</a:t>
            </a:r>
            <a:r>
              <a:rPr sz="3050" b="0" spc="-5" dirty="0">
                <a:solidFill>
                  <a:srgbClr val="273347"/>
                </a:solidFill>
                <a:latin typeface="Calibri Light"/>
                <a:cs typeface="Calibri Light"/>
              </a:rPr>
              <a:t> </a:t>
            </a:r>
            <a:r>
              <a:rPr sz="3050" b="0" spc="-30" dirty="0">
                <a:solidFill>
                  <a:srgbClr val="273347"/>
                </a:solidFill>
                <a:latin typeface="Calibri Light"/>
                <a:cs typeface="Calibri Light"/>
              </a:rPr>
              <a:t>til</a:t>
            </a:r>
            <a:r>
              <a:rPr sz="3050" b="0" spc="-10" dirty="0">
                <a:solidFill>
                  <a:srgbClr val="273347"/>
                </a:solidFill>
                <a:latin typeface="Calibri Light"/>
                <a:cs typeface="Calibri Light"/>
              </a:rPr>
              <a:t> </a:t>
            </a:r>
            <a:r>
              <a:rPr sz="3050" b="0" spc="-45" dirty="0">
                <a:solidFill>
                  <a:srgbClr val="273347"/>
                </a:solidFill>
                <a:latin typeface="Calibri Light"/>
                <a:cs typeface="Calibri Light"/>
              </a:rPr>
              <a:t>beslutningsprocessen.</a:t>
            </a:r>
            <a:endParaRPr sz="3050">
              <a:latin typeface="Calibri Light"/>
              <a:cs typeface="Calibri Light"/>
            </a:endParaRPr>
          </a:p>
        </p:txBody>
      </p:sp>
      <p:sp>
        <p:nvSpPr>
          <p:cNvPr id="4" name="object 4"/>
          <p:cNvSpPr/>
          <p:nvPr/>
        </p:nvSpPr>
        <p:spPr>
          <a:xfrm>
            <a:off x="6837488" y="2503871"/>
            <a:ext cx="6429375" cy="0"/>
          </a:xfrm>
          <a:custGeom>
            <a:avLst/>
            <a:gdLst/>
            <a:ahLst/>
            <a:cxnLst/>
            <a:rect l="l" t="t" r="r" b="b"/>
            <a:pathLst>
              <a:path w="6429375">
                <a:moveTo>
                  <a:pt x="0" y="0"/>
                </a:moveTo>
                <a:lnTo>
                  <a:pt x="6429123" y="0"/>
                </a:lnTo>
              </a:path>
            </a:pathLst>
          </a:custGeom>
          <a:ln w="62825">
            <a:solidFill>
              <a:srgbClr val="273347"/>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02468" rIns="0" bIns="0" rtlCol="0">
            <a:spAutoFit/>
          </a:bodyPr>
          <a:lstStyle/>
          <a:p>
            <a:pPr algn="ctr">
              <a:lnSpc>
                <a:spcPct val="100000"/>
              </a:lnSpc>
              <a:spcBef>
                <a:spcPts val="105"/>
              </a:spcBef>
            </a:pPr>
            <a:r>
              <a:rPr spc="-5" dirty="0"/>
              <a:t>Planlægning</a:t>
            </a:r>
            <a:r>
              <a:rPr dirty="0"/>
              <a:t> af</a:t>
            </a:r>
            <a:r>
              <a:rPr spc="5" dirty="0"/>
              <a:t> </a:t>
            </a:r>
            <a:r>
              <a:rPr dirty="0"/>
              <a:t>brobygning</a:t>
            </a:r>
          </a:p>
          <a:p>
            <a:pPr algn="ctr">
              <a:lnSpc>
                <a:spcPct val="100000"/>
              </a:lnSpc>
              <a:spcBef>
                <a:spcPts val="209"/>
              </a:spcBef>
            </a:pPr>
            <a:r>
              <a:rPr b="0" spc="-5" dirty="0">
                <a:latin typeface="Tahoma"/>
                <a:cs typeface="Tahoma"/>
              </a:rPr>
              <a:t>Oplevelse</a:t>
            </a:r>
            <a:r>
              <a:rPr b="0" spc="-10" dirty="0">
                <a:latin typeface="Tahoma"/>
                <a:cs typeface="Tahoma"/>
              </a:rPr>
              <a:t> </a:t>
            </a:r>
            <a:r>
              <a:rPr b="0" dirty="0">
                <a:latin typeface="Tahoma"/>
                <a:cs typeface="Tahoma"/>
              </a:rPr>
              <a:t>af</a:t>
            </a:r>
            <a:r>
              <a:rPr b="0" spc="-5" dirty="0">
                <a:latin typeface="Tahoma"/>
                <a:cs typeface="Tahoma"/>
              </a:rPr>
              <a:t> brobygning</a:t>
            </a:r>
          </a:p>
        </p:txBody>
      </p:sp>
      <p:grpSp>
        <p:nvGrpSpPr>
          <p:cNvPr id="6" name="object 6"/>
          <p:cNvGrpSpPr/>
          <p:nvPr/>
        </p:nvGrpSpPr>
        <p:grpSpPr>
          <a:xfrm>
            <a:off x="1162543" y="3633744"/>
            <a:ext cx="659765" cy="313055"/>
            <a:chOff x="1162543" y="3633744"/>
            <a:chExt cx="659765" cy="313055"/>
          </a:xfrm>
        </p:grpSpPr>
        <p:sp>
          <p:nvSpPr>
            <p:cNvPr id="7" name="object 7"/>
            <p:cNvSpPr/>
            <p:nvPr/>
          </p:nvSpPr>
          <p:spPr>
            <a:xfrm>
              <a:off x="1165224" y="3663051"/>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8" name="object 8"/>
            <p:cNvSpPr/>
            <p:nvPr/>
          </p:nvSpPr>
          <p:spPr>
            <a:xfrm>
              <a:off x="1162543" y="3633744"/>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9" name="object 9"/>
          <p:cNvGrpSpPr/>
          <p:nvPr/>
        </p:nvGrpSpPr>
        <p:grpSpPr>
          <a:xfrm>
            <a:off x="1162543" y="5341406"/>
            <a:ext cx="659765" cy="313055"/>
            <a:chOff x="1162543" y="5341406"/>
            <a:chExt cx="659765" cy="313055"/>
          </a:xfrm>
        </p:grpSpPr>
        <p:sp>
          <p:nvSpPr>
            <p:cNvPr id="10" name="object 10"/>
            <p:cNvSpPr/>
            <p:nvPr/>
          </p:nvSpPr>
          <p:spPr>
            <a:xfrm>
              <a:off x="1165224" y="5370712"/>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1" name="object 11"/>
            <p:cNvSpPr/>
            <p:nvPr/>
          </p:nvSpPr>
          <p:spPr>
            <a:xfrm>
              <a:off x="1162543" y="5341406"/>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93"/>
                  </a:lnTo>
                  <a:lnTo>
                    <a:pt x="288063" y="165408"/>
                  </a:lnTo>
                  <a:lnTo>
                    <a:pt x="278465"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30"/>
                  </a:lnTo>
                  <a:lnTo>
                    <a:pt x="659066" y="34145"/>
                  </a:lnTo>
                  <a:lnTo>
                    <a:pt x="658516" y="33419"/>
                  </a:lnTo>
                  <a:close/>
                </a:path>
                <a:path w="659764" h="313054">
                  <a:moveTo>
                    <a:pt x="193730" y="147115"/>
                  </a:moveTo>
                  <a:lnTo>
                    <a:pt x="194507" y="148225"/>
                  </a:lnTo>
                  <a:lnTo>
                    <a:pt x="232924" y="150068"/>
                  </a:lnTo>
                  <a:lnTo>
                    <a:pt x="277786" y="148982"/>
                  </a:lnTo>
                  <a:lnTo>
                    <a:pt x="234243" y="148918"/>
                  </a:lnTo>
                  <a:lnTo>
                    <a:pt x="193730" y="147115"/>
                  </a:lnTo>
                  <a:close/>
                </a:path>
                <a:path w="659764" h="313054">
                  <a:moveTo>
                    <a:pt x="277786" y="148982"/>
                  </a:moveTo>
                  <a:lnTo>
                    <a:pt x="232924" y="150068"/>
                  </a:lnTo>
                  <a:lnTo>
                    <a:pt x="278465" y="150068"/>
                  </a:lnTo>
                  <a:lnTo>
                    <a:pt x="277786" y="148982"/>
                  </a:lnTo>
                  <a:close/>
                </a:path>
                <a:path w="659764" h="313054">
                  <a:moveTo>
                    <a:pt x="647823" y="27846"/>
                  </a:moveTo>
                  <a:lnTo>
                    <a:pt x="640324" y="30421"/>
                  </a:lnTo>
                  <a:lnTo>
                    <a:pt x="633705" y="33475"/>
                  </a:lnTo>
                  <a:lnTo>
                    <a:pt x="626145" y="37161"/>
                  </a:lnTo>
                  <a:lnTo>
                    <a:pt x="618879" y="41318"/>
                  </a:lnTo>
                  <a:lnTo>
                    <a:pt x="578515" y="63030"/>
                  </a:lnTo>
                  <a:lnTo>
                    <a:pt x="522487" y="90372"/>
                  </a:lnTo>
                  <a:lnTo>
                    <a:pt x="476307" y="108601"/>
                  </a:lnTo>
                  <a:lnTo>
                    <a:pt x="429111" y="123459"/>
                  </a:lnTo>
                  <a:lnTo>
                    <a:pt x="381102" y="134931"/>
                  </a:lnTo>
                  <a:lnTo>
                    <a:pt x="332485" y="143007"/>
                  </a:lnTo>
                  <a:lnTo>
                    <a:pt x="283464" y="147673"/>
                  </a:lnTo>
                  <a:lnTo>
                    <a:pt x="277068" y="147835"/>
                  </a:lnTo>
                  <a:lnTo>
                    <a:pt x="277786"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0" y="54781"/>
                  </a:moveTo>
                  <a:lnTo>
                    <a:pt x="80124" y="54781"/>
                  </a:lnTo>
                  <a:lnTo>
                    <a:pt x="117107" y="67441"/>
                  </a:lnTo>
                  <a:lnTo>
                    <a:pt x="149699" y="91769"/>
                  </a:lnTo>
                  <a:lnTo>
                    <a:pt x="177615" y="124121"/>
                  </a:lnTo>
                  <a:lnTo>
                    <a:pt x="193730" y="147115"/>
                  </a:lnTo>
                  <a:lnTo>
                    <a:pt x="234243" y="148918"/>
                  </a:lnTo>
                  <a:lnTo>
                    <a:pt x="277068" y="147835"/>
                  </a:lnTo>
                  <a:lnTo>
                    <a:pt x="260891" y="121981"/>
                  </a:lnTo>
                  <a:lnTo>
                    <a:pt x="232548" y="79520"/>
                  </a:lnTo>
                  <a:lnTo>
                    <a:pt x="211840" y="54781"/>
                  </a:lnTo>
                  <a:close/>
                </a:path>
                <a:path w="659764" h="313054">
                  <a:moveTo>
                    <a:pt x="277068" y="147835"/>
                  </a:moveTo>
                  <a:lnTo>
                    <a:pt x="234243" y="148918"/>
                  </a:lnTo>
                  <a:lnTo>
                    <a:pt x="277745" y="148918"/>
                  </a:lnTo>
                  <a:lnTo>
                    <a:pt x="277068" y="147835"/>
                  </a:lnTo>
                  <a:close/>
                </a:path>
                <a:path w="659764" h="313054">
                  <a:moveTo>
                    <a:pt x="115650" y="137571"/>
                  </a:moveTo>
                  <a:lnTo>
                    <a:pt x="132289" y="141258"/>
                  </a:lnTo>
                  <a:lnTo>
                    <a:pt x="181932" y="147622"/>
                  </a:lnTo>
                  <a:lnTo>
                    <a:pt x="194507" y="148225"/>
                  </a:lnTo>
                  <a:lnTo>
                    <a:pt x="193730" y="147115"/>
                  </a:lnTo>
                  <a:lnTo>
                    <a:pt x="185028" y="146728"/>
                  </a:lnTo>
                  <a:lnTo>
                    <a:pt x="148281" y="142853"/>
                  </a:lnTo>
                  <a:lnTo>
                    <a:pt x="115650" y="137571"/>
                  </a:lnTo>
                  <a:close/>
                </a:path>
                <a:path w="659764" h="313054">
                  <a:moveTo>
                    <a:pt x="101216" y="134373"/>
                  </a:moveTo>
                  <a:lnTo>
                    <a:pt x="111704" y="136933"/>
                  </a:lnTo>
                  <a:lnTo>
                    <a:pt x="115650" y="137571"/>
                  </a:lnTo>
                  <a:lnTo>
                    <a:pt x="101216" y="134373"/>
                  </a:lnTo>
                  <a:close/>
                </a:path>
                <a:path w="659764" h="313054">
                  <a:moveTo>
                    <a:pt x="80876" y="129409"/>
                  </a:moveTo>
                  <a:lnTo>
                    <a:pt x="84879" y="130753"/>
                  </a:lnTo>
                  <a:lnTo>
                    <a:pt x="101216" y="134373"/>
                  </a:lnTo>
                  <a:lnTo>
                    <a:pt x="80876" y="129409"/>
                  </a:lnTo>
                  <a:close/>
                </a:path>
                <a:path w="659764" h="313054">
                  <a:moveTo>
                    <a:pt x="52350" y="119832"/>
                  </a:moveTo>
                  <a:lnTo>
                    <a:pt x="75699" y="128145"/>
                  </a:lnTo>
                  <a:lnTo>
                    <a:pt x="80876" y="129409"/>
                  </a:lnTo>
                  <a:lnTo>
                    <a:pt x="52350" y="119832"/>
                  </a:lnTo>
                  <a:close/>
                </a:path>
                <a:path w="659764" h="313054">
                  <a:moveTo>
                    <a:pt x="123491" y="0"/>
                  </a:moveTo>
                  <a:lnTo>
                    <a:pt x="72281" y="7316"/>
                  </a:lnTo>
                  <a:lnTo>
                    <a:pt x="28020" y="35402"/>
                  </a:lnTo>
                  <a:lnTo>
                    <a:pt x="0" y="82113"/>
                  </a:lnTo>
                  <a:lnTo>
                    <a:pt x="11664" y="99473"/>
                  </a:lnTo>
                  <a:lnTo>
                    <a:pt x="40582" y="115881"/>
                  </a:lnTo>
                  <a:lnTo>
                    <a:pt x="52350" y="119832"/>
                  </a:lnTo>
                  <a:lnTo>
                    <a:pt x="40666" y="115671"/>
                  </a:lnTo>
                  <a:lnTo>
                    <a:pt x="16105" y="100876"/>
                  </a:lnTo>
                  <a:lnTo>
                    <a:pt x="5959" y="85099"/>
                  </a:lnTo>
                  <a:lnTo>
                    <a:pt x="12758" y="70048"/>
                  </a:lnTo>
                  <a:lnTo>
                    <a:pt x="39032" y="57432"/>
                  </a:lnTo>
                  <a:lnTo>
                    <a:pt x="80124" y="54781"/>
                  </a:lnTo>
                  <a:lnTo>
                    <a:pt x="211840" y="54781"/>
                  </a:lnTo>
                  <a:lnTo>
                    <a:pt x="201333" y="42230"/>
                  </a:lnTo>
                  <a:lnTo>
                    <a:pt x="165548" y="14321"/>
                  </a:lnTo>
                  <a:lnTo>
                    <a:pt x="123491" y="0"/>
                  </a:lnTo>
                  <a:close/>
                </a:path>
              </a:pathLst>
            </a:custGeom>
            <a:solidFill>
              <a:srgbClr val="283448"/>
            </a:solidFill>
          </p:spPr>
          <p:txBody>
            <a:bodyPr wrap="square" lIns="0" tIns="0" rIns="0" bIns="0" rtlCol="0"/>
            <a:lstStyle/>
            <a:p>
              <a:endParaRPr/>
            </a:p>
          </p:txBody>
        </p:sp>
      </p:grpSp>
      <p:grpSp>
        <p:nvGrpSpPr>
          <p:cNvPr id="12" name="object 12"/>
          <p:cNvGrpSpPr/>
          <p:nvPr/>
        </p:nvGrpSpPr>
        <p:grpSpPr>
          <a:xfrm>
            <a:off x="1162543" y="7098289"/>
            <a:ext cx="659765" cy="313055"/>
            <a:chOff x="1162543" y="7098289"/>
            <a:chExt cx="659765" cy="313055"/>
          </a:xfrm>
        </p:grpSpPr>
        <p:sp>
          <p:nvSpPr>
            <p:cNvPr id="13" name="object 13"/>
            <p:cNvSpPr/>
            <p:nvPr/>
          </p:nvSpPr>
          <p:spPr>
            <a:xfrm>
              <a:off x="1165224" y="7127595"/>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4" name="object 14"/>
            <p:cNvSpPr/>
            <p:nvPr/>
          </p:nvSpPr>
          <p:spPr>
            <a:xfrm>
              <a:off x="1162543" y="7098289"/>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15" name="object 15"/>
          <p:cNvGrpSpPr/>
          <p:nvPr/>
        </p:nvGrpSpPr>
        <p:grpSpPr>
          <a:xfrm>
            <a:off x="1162543" y="4487575"/>
            <a:ext cx="659765" cy="313055"/>
            <a:chOff x="1162543" y="4487575"/>
            <a:chExt cx="659765" cy="313055"/>
          </a:xfrm>
        </p:grpSpPr>
        <p:sp>
          <p:nvSpPr>
            <p:cNvPr id="16" name="object 16"/>
            <p:cNvSpPr/>
            <p:nvPr/>
          </p:nvSpPr>
          <p:spPr>
            <a:xfrm>
              <a:off x="1165224" y="4516881"/>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7" name="object 17"/>
            <p:cNvSpPr/>
            <p:nvPr/>
          </p:nvSpPr>
          <p:spPr>
            <a:xfrm>
              <a:off x="1162543" y="4487575"/>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93"/>
                  </a:lnTo>
                  <a:lnTo>
                    <a:pt x="288063" y="165408"/>
                  </a:lnTo>
                  <a:lnTo>
                    <a:pt x="278465"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30"/>
                  </a:lnTo>
                  <a:lnTo>
                    <a:pt x="659066" y="34145"/>
                  </a:lnTo>
                  <a:lnTo>
                    <a:pt x="658516" y="33419"/>
                  </a:lnTo>
                  <a:close/>
                </a:path>
                <a:path w="659764" h="313054">
                  <a:moveTo>
                    <a:pt x="193730" y="147115"/>
                  </a:moveTo>
                  <a:lnTo>
                    <a:pt x="194507" y="148225"/>
                  </a:lnTo>
                  <a:lnTo>
                    <a:pt x="232924" y="150068"/>
                  </a:lnTo>
                  <a:lnTo>
                    <a:pt x="277786" y="148982"/>
                  </a:lnTo>
                  <a:lnTo>
                    <a:pt x="234243" y="148918"/>
                  </a:lnTo>
                  <a:lnTo>
                    <a:pt x="193730" y="147115"/>
                  </a:lnTo>
                  <a:close/>
                </a:path>
                <a:path w="659764" h="313054">
                  <a:moveTo>
                    <a:pt x="277786" y="148982"/>
                  </a:moveTo>
                  <a:lnTo>
                    <a:pt x="232924" y="150068"/>
                  </a:lnTo>
                  <a:lnTo>
                    <a:pt x="278465" y="150068"/>
                  </a:lnTo>
                  <a:lnTo>
                    <a:pt x="277786" y="148982"/>
                  </a:lnTo>
                  <a:close/>
                </a:path>
                <a:path w="659764" h="313054">
                  <a:moveTo>
                    <a:pt x="647823" y="27846"/>
                  </a:moveTo>
                  <a:lnTo>
                    <a:pt x="640324" y="30421"/>
                  </a:lnTo>
                  <a:lnTo>
                    <a:pt x="633705" y="33475"/>
                  </a:lnTo>
                  <a:lnTo>
                    <a:pt x="626145" y="37161"/>
                  </a:lnTo>
                  <a:lnTo>
                    <a:pt x="618879" y="41318"/>
                  </a:lnTo>
                  <a:lnTo>
                    <a:pt x="578515" y="63030"/>
                  </a:lnTo>
                  <a:lnTo>
                    <a:pt x="522487" y="90372"/>
                  </a:lnTo>
                  <a:lnTo>
                    <a:pt x="476307" y="108601"/>
                  </a:lnTo>
                  <a:lnTo>
                    <a:pt x="429111" y="123459"/>
                  </a:lnTo>
                  <a:lnTo>
                    <a:pt x="381102" y="134931"/>
                  </a:lnTo>
                  <a:lnTo>
                    <a:pt x="332485" y="143007"/>
                  </a:lnTo>
                  <a:lnTo>
                    <a:pt x="283464" y="147673"/>
                  </a:lnTo>
                  <a:lnTo>
                    <a:pt x="277068" y="147835"/>
                  </a:lnTo>
                  <a:lnTo>
                    <a:pt x="277786"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0" y="54781"/>
                  </a:moveTo>
                  <a:lnTo>
                    <a:pt x="80124" y="54781"/>
                  </a:lnTo>
                  <a:lnTo>
                    <a:pt x="117107" y="67441"/>
                  </a:lnTo>
                  <a:lnTo>
                    <a:pt x="149699" y="91769"/>
                  </a:lnTo>
                  <a:lnTo>
                    <a:pt x="177615" y="124121"/>
                  </a:lnTo>
                  <a:lnTo>
                    <a:pt x="193730" y="147115"/>
                  </a:lnTo>
                  <a:lnTo>
                    <a:pt x="234243" y="148918"/>
                  </a:lnTo>
                  <a:lnTo>
                    <a:pt x="277068" y="147835"/>
                  </a:lnTo>
                  <a:lnTo>
                    <a:pt x="260891" y="121981"/>
                  </a:lnTo>
                  <a:lnTo>
                    <a:pt x="232548" y="79520"/>
                  </a:lnTo>
                  <a:lnTo>
                    <a:pt x="211840" y="54781"/>
                  </a:lnTo>
                  <a:close/>
                </a:path>
                <a:path w="659764" h="313054">
                  <a:moveTo>
                    <a:pt x="277068" y="147835"/>
                  </a:moveTo>
                  <a:lnTo>
                    <a:pt x="234243" y="148918"/>
                  </a:lnTo>
                  <a:lnTo>
                    <a:pt x="277745" y="148918"/>
                  </a:lnTo>
                  <a:lnTo>
                    <a:pt x="277068" y="147835"/>
                  </a:lnTo>
                  <a:close/>
                </a:path>
                <a:path w="659764" h="313054">
                  <a:moveTo>
                    <a:pt x="115650" y="137571"/>
                  </a:moveTo>
                  <a:lnTo>
                    <a:pt x="132289" y="141258"/>
                  </a:lnTo>
                  <a:lnTo>
                    <a:pt x="181932" y="147622"/>
                  </a:lnTo>
                  <a:lnTo>
                    <a:pt x="194507" y="148225"/>
                  </a:lnTo>
                  <a:lnTo>
                    <a:pt x="193730" y="147115"/>
                  </a:lnTo>
                  <a:lnTo>
                    <a:pt x="185028" y="146728"/>
                  </a:lnTo>
                  <a:lnTo>
                    <a:pt x="148281" y="142853"/>
                  </a:lnTo>
                  <a:lnTo>
                    <a:pt x="115650" y="137571"/>
                  </a:lnTo>
                  <a:close/>
                </a:path>
                <a:path w="659764" h="313054">
                  <a:moveTo>
                    <a:pt x="101216" y="134373"/>
                  </a:moveTo>
                  <a:lnTo>
                    <a:pt x="111704" y="136933"/>
                  </a:lnTo>
                  <a:lnTo>
                    <a:pt x="115650" y="137571"/>
                  </a:lnTo>
                  <a:lnTo>
                    <a:pt x="101216" y="134373"/>
                  </a:lnTo>
                  <a:close/>
                </a:path>
                <a:path w="659764" h="313054">
                  <a:moveTo>
                    <a:pt x="80876" y="129409"/>
                  </a:moveTo>
                  <a:lnTo>
                    <a:pt x="84879" y="130753"/>
                  </a:lnTo>
                  <a:lnTo>
                    <a:pt x="101216" y="134373"/>
                  </a:lnTo>
                  <a:lnTo>
                    <a:pt x="80876" y="129409"/>
                  </a:lnTo>
                  <a:close/>
                </a:path>
                <a:path w="659764" h="313054">
                  <a:moveTo>
                    <a:pt x="52350" y="119832"/>
                  </a:moveTo>
                  <a:lnTo>
                    <a:pt x="75699" y="128145"/>
                  </a:lnTo>
                  <a:lnTo>
                    <a:pt x="80876" y="129409"/>
                  </a:lnTo>
                  <a:lnTo>
                    <a:pt x="52350" y="119832"/>
                  </a:lnTo>
                  <a:close/>
                </a:path>
                <a:path w="659764" h="313054">
                  <a:moveTo>
                    <a:pt x="123491" y="0"/>
                  </a:moveTo>
                  <a:lnTo>
                    <a:pt x="72281" y="7316"/>
                  </a:lnTo>
                  <a:lnTo>
                    <a:pt x="28020" y="35402"/>
                  </a:lnTo>
                  <a:lnTo>
                    <a:pt x="0" y="82113"/>
                  </a:lnTo>
                  <a:lnTo>
                    <a:pt x="11664" y="99473"/>
                  </a:lnTo>
                  <a:lnTo>
                    <a:pt x="40582" y="115881"/>
                  </a:lnTo>
                  <a:lnTo>
                    <a:pt x="52350" y="119832"/>
                  </a:lnTo>
                  <a:lnTo>
                    <a:pt x="40666" y="115671"/>
                  </a:lnTo>
                  <a:lnTo>
                    <a:pt x="16105" y="100876"/>
                  </a:lnTo>
                  <a:lnTo>
                    <a:pt x="5959" y="85099"/>
                  </a:lnTo>
                  <a:lnTo>
                    <a:pt x="12758" y="70048"/>
                  </a:lnTo>
                  <a:lnTo>
                    <a:pt x="39032" y="57432"/>
                  </a:lnTo>
                  <a:lnTo>
                    <a:pt x="80124" y="54781"/>
                  </a:lnTo>
                  <a:lnTo>
                    <a:pt x="211840" y="54781"/>
                  </a:lnTo>
                  <a:lnTo>
                    <a:pt x="201333" y="42230"/>
                  </a:lnTo>
                  <a:lnTo>
                    <a:pt x="165548" y="14321"/>
                  </a:lnTo>
                  <a:lnTo>
                    <a:pt x="123491" y="0"/>
                  </a:lnTo>
                  <a:close/>
                </a:path>
              </a:pathLst>
            </a:custGeom>
            <a:solidFill>
              <a:srgbClr val="283448"/>
            </a:solidFill>
          </p:spPr>
          <p:txBody>
            <a:bodyPr wrap="square" lIns="0" tIns="0" rIns="0" bIns="0" rtlCol="0"/>
            <a:lstStyle/>
            <a:p>
              <a:endParaRPr/>
            </a:p>
          </p:txBody>
        </p:sp>
      </p:grpSp>
      <p:grpSp>
        <p:nvGrpSpPr>
          <p:cNvPr id="18" name="object 18"/>
          <p:cNvGrpSpPr/>
          <p:nvPr/>
        </p:nvGrpSpPr>
        <p:grpSpPr>
          <a:xfrm>
            <a:off x="1162543" y="6217498"/>
            <a:ext cx="659765" cy="313055"/>
            <a:chOff x="1162543" y="6217498"/>
            <a:chExt cx="659765" cy="313055"/>
          </a:xfrm>
        </p:grpSpPr>
        <p:sp>
          <p:nvSpPr>
            <p:cNvPr id="19" name="object 19"/>
            <p:cNvSpPr/>
            <p:nvPr/>
          </p:nvSpPr>
          <p:spPr>
            <a:xfrm>
              <a:off x="1165224" y="6246804"/>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20" name="object 20"/>
            <p:cNvSpPr/>
            <p:nvPr/>
          </p:nvSpPr>
          <p:spPr>
            <a:xfrm>
              <a:off x="1162543" y="6217498"/>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21" name="object 21"/>
          <p:cNvGrpSpPr/>
          <p:nvPr/>
        </p:nvGrpSpPr>
        <p:grpSpPr>
          <a:xfrm>
            <a:off x="1162543" y="7959539"/>
            <a:ext cx="659765" cy="313055"/>
            <a:chOff x="1162543" y="7959539"/>
            <a:chExt cx="659765" cy="313055"/>
          </a:xfrm>
        </p:grpSpPr>
        <p:sp>
          <p:nvSpPr>
            <p:cNvPr id="22" name="object 22"/>
            <p:cNvSpPr/>
            <p:nvPr/>
          </p:nvSpPr>
          <p:spPr>
            <a:xfrm>
              <a:off x="1165224" y="7988845"/>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23" name="object 23"/>
            <p:cNvSpPr/>
            <p:nvPr/>
          </p:nvSpPr>
          <p:spPr>
            <a:xfrm>
              <a:off x="1162543" y="7959539"/>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24" name="object 24"/>
          <p:cNvGrpSpPr/>
          <p:nvPr/>
        </p:nvGrpSpPr>
        <p:grpSpPr>
          <a:xfrm>
            <a:off x="1162543" y="8813371"/>
            <a:ext cx="659765" cy="313055"/>
            <a:chOff x="1162543" y="8813371"/>
            <a:chExt cx="659765" cy="313055"/>
          </a:xfrm>
        </p:grpSpPr>
        <p:sp>
          <p:nvSpPr>
            <p:cNvPr id="25" name="object 25"/>
            <p:cNvSpPr/>
            <p:nvPr/>
          </p:nvSpPr>
          <p:spPr>
            <a:xfrm>
              <a:off x="1165224" y="8842677"/>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26" name="object 26"/>
            <p:cNvSpPr/>
            <p:nvPr/>
          </p:nvSpPr>
          <p:spPr>
            <a:xfrm>
              <a:off x="1162543" y="8813371"/>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1AD92"/>
          </a:solidFill>
        </p:spPr>
        <p:txBody>
          <a:bodyPr wrap="square" lIns="0" tIns="0" rIns="0" bIns="0" rtlCol="0"/>
          <a:lstStyle/>
          <a:p>
            <a:endParaRPr/>
          </a:p>
        </p:txBody>
      </p:sp>
      <p:sp>
        <p:nvSpPr>
          <p:cNvPr id="3" name="object 3"/>
          <p:cNvSpPr txBox="1">
            <a:spLocks noGrp="1"/>
          </p:cNvSpPr>
          <p:nvPr>
            <p:ph type="body" idx="1"/>
          </p:nvPr>
        </p:nvSpPr>
        <p:spPr>
          <a:prstGeom prst="rect">
            <a:avLst/>
          </a:prstGeom>
        </p:spPr>
        <p:txBody>
          <a:bodyPr vert="horz" wrap="square" lIns="0" tIns="14604" rIns="0" bIns="0" rtlCol="0">
            <a:spAutoFit/>
          </a:bodyPr>
          <a:lstStyle/>
          <a:p>
            <a:pPr marL="1300480">
              <a:lnSpc>
                <a:spcPct val="100000"/>
              </a:lnSpc>
              <a:spcBef>
                <a:spcPts val="114"/>
              </a:spcBef>
            </a:pPr>
            <a:r>
              <a:rPr spc="-10" dirty="0"/>
              <a:t>Identifikation</a:t>
            </a:r>
            <a:r>
              <a:rPr spc="10" dirty="0"/>
              <a:t> </a:t>
            </a:r>
            <a:r>
              <a:rPr spc="-5" dirty="0"/>
              <a:t>vurderes</a:t>
            </a:r>
            <a:r>
              <a:rPr spc="5" dirty="0"/>
              <a:t> ud</a:t>
            </a:r>
            <a:r>
              <a:rPr spc="15" dirty="0"/>
              <a:t> </a:t>
            </a:r>
            <a:r>
              <a:rPr spc="-15" dirty="0"/>
              <a:t>fra</a:t>
            </a:r>
            <a:r>
              <a:rPr spc="10" dirty="0"/>
              <a:t> ry</a:t>
            </a:r>
            <a:r>
              <a:rPr spc="5" dirty="0"/>
              <a:t> og</a:t>
            </a:r>
            <a:r>
              <a:rPr spc="10" dirty="0"/>
              <a:t> </a:t>
            </a:r>
            <a:r>
              <a:rPr spc="5" dirty="0"/>
              <a:t>omdømme </a:t>
            </a:r>
            <a:r>
              <a:rPr spc="-20" dirty="0"/>
              <a:t>for</a:t>
            </a:r>
            <a:r>
              <a:rPr spc="10" dirty="0"/>
              <a:t> </a:t>
            </a:r>
            <a:r>
              <a:rPr spc="5" dirty="0"/>
              <a:t>HHX </a:t>
            </a:r>
            <a:r>
              <a:rPr dirty="0"/>
              <a:t>eller</a:t>
            </a:r>
            <a:r>
              <a:rPr spc="5" dirty="0"/>
              <a:t> </a:t>
            </a:r>
            <a:r>
              <a:rPr dirty="0"/>
              <a:t>HTX.</a:t>
            </a:r>
            <a:r>
              <a:rPr spc="10" dirty="0"/>
              <a:t> </a:t>
            </a:r>
            <a:r>
              <a:rPr spc="5" dirty="0"/>
              <a:t>Både socialt,</a:t>
            </a:r>
            <a:r>
              <a:rPr spc="10" dirty="0"/>
              <a:t> </a:t>
            </a:r>
            <a:r>
              <a:rPr spc="-15" dirty="0"/>
              <a:t>kønsmæssigt</a:t>
            </a:r>
            <a:r>
              <a:rPr spc="15" dirty="0"/>
              <a:t> </a:t>
            </a:r>
            <a:r>
              <a:rPr spc="5" dirty="0"/>
              <a:t>og </a:t>
            </a:r>
            <a:r>
              <a:rPr spc="-15" dirty="0"/>
              <a:t>fagligt.</a:t>
            </a:r>
          </a:p>
          <a:p>
            <a:pPr marL="1287780">
              <a:lnSpc>
                <a:spcPct val="100000"/>
              </a:lnSpc>
              <a:spcBef>
                <a:spcPts val="50"/>
              </a:spcBef>
            </a:pPr>
            <a:endParaRPr sz="2600"/>
          </a:p>
          <a:p>
            <a:pPr marL="1300480">
              <a:lnSpc>
                <a:spcPct val="100000"/>
              </a:lnSpc>
            </a:pPr>
            <a:r>
              <a:rPr spc="-10" dirty="0"/>
              <a:t>Faglige</a:t>
            </a:r>
            <a:r>
              <a:rPr spc="5" dirty="0"/>
              <a:t> </a:t>
            </a:r>
            <a:r>
              <a:rPr spc="-10" dirty="0"/>
              <a:t>interesser</a:t>
            </a:r>
            <a:r>
              <a:rPr spc="10" dirty="0"/>
              <a:t> </a:t>
            </a:r>
            <a:r>
              <a:rPr spc="5" dirty="0"/>
              <a:t>og</a:t>
            </a:r>
            <a:r>
              <a:rPr spc="10" dirty="0"/>
              <a:t> </a:t>
            </a:r>
            <a:r>
              <a:rPr spc="-10" dirty="0"/>
              <a:t>formål</a:t>
            </a:r>
            <a:r>
              <a:rPr spc="10" dirty="0"/>
              <a:t> </a:t>
            </a:r>
            <a:r>
              <a:rPr spc="5" dirty="0"/>
              <a:t>med</a:t>
            </a:r>
            <a:r>
              <a:rPr spc="10" dirty="0"/>
              <a:t> </a:t>
            </a:r>
            <a:r>
              <a:rPr spc="5" dirty="0"/>
              <a:t>uddannelsen</a:t>
            </a:r>
            <a:r>
              <a:rPr spc="10" dirty="0"/>
              <a:t> </a:t>
            </a:r>
            <a:r>
              <a:rPr spc="5" dirty="0"/>
              <a:t>er</a:t>
            </a:r>
            <a:r>
              <a:rPr spc="10" dirty="0"/>
              <a:t> </a:t>
            </a:r>
            <a:r>
              <a:rPr spc="-20" dirty="0"/>
              <a:t>afgørende</a:t>
            </a:r>
            <a:r>
              <a:rPr spc="10" dirty="0"/>
              <a:t> </a:t>
            </a:r>
            <a:r>
              <a:rPr spc="-20" dirty="0"/>
              <a:t>for</a:t>
            </a:r>
            <a:r>
              <a:rPr spc="10" dirty="0"/>
              <a:t> </a:t>
            </a:r>
            <a:r>
              <a:rPr spc="-10" dirty="0"/>
              <a:t>valget.</a:t>
            </a:r>
          </a:p>
          <a:p>
            <a:pPr marL="1300480" marR="307340">
              <a:lnSpc>
                <a:spcPct val="191000"/>
              </a:lnSpc>
            </a:pPr>
            <a:r>
              <a:rPr spc="-50" dirty="0"/>
              <a:t>Ydre</a:t>
            </a:r>
            <a:r>
              <a:rPr spc="5" dirty="0"/>
              <a:t> </a:t>
            </a:r>
            <a:r>
              <a:rPr spc="-5" dirty="0"/>
              <a:t>rammer</a:t>
            </a:r>
            <a:r>
              <a:rPr spc="10" dirty="0"/>
              <a:t> </a:t>
            </a:r>
            <a:r>
              <a:rPr spc="5" dirty="0"/>
              <a:t>er</a:t>
            </a:r>
            <a:r>
              <a:rPr spc="10" dirty="0"/>
              <a:t> </a:t>
            </a:r>
            <a:r>
              <a:rPr dirty="0"/>
              <a:t>betydningsfuldt</a:t>
            </a:r>
            <a:r>
              <a:rPr spc="5" dirty="0"/>
              <a:t> </a:t>
            </a:r>
            <a:r>
              <a:rPr spc="-25" dirty="0"/>
              <a:t>for</a:t>
            </a:r>
            <a:r>
              <a:rPr spc="5" dirty="0"/>
              <a:t> </a:t>
            </a:r>
            <a:r>
              <a:rPr spc="-10" dirty="0"/>
              <a:t>valget,</a:t>
            </a:r>
            <a:r>
              <a:rPr spc="15" dirty="0"/>
              <a:t> </a:t>
            </a:r>
            <a:r>
              <a:rPr spc="5" dirty="0"/>
              <a:t>da</a:t>
            </a:r>
            <a:r>
              <a:rPr spc="10" dirty="0"/>
              <a:t> </a:t>
            </a:r>
            <a:r>
              <a:rPr dirty="0"/>
              <a:t>det</a:t>
            </a:r>
            <a:r>
              <a:rPr spc="10" dirty="0"/>
              <a:t> </a:t>
            </a:r>
            <a:r>
              <a:rPr spc="-5" dirty="0"/>
              <a:t>forbindes</a:t>
            </a:r>
            <a:r>
              <a:rPr spc="10" dirty="0"/>
              <a:t> </a:t>
            </a:r>
            <a:r>
              <a:rPr spc="5" dirty="0"/>
              <a:t>med </a:t>
            </a:r>
            <a:r>
              <a:rPr dirty="0"/>
              <a:t>muligheder</a:t>
            </a:r>
            <a:r>
              <a:rPr spc="10" dirty="0"/>
              <a:t> </a:t>
            </a:r>
            <a:r>
              <a:rPr dirty="0"/>
              <a:t>i</a:t>
            </a:r>
            <a:r>
              <a:rPr spc="10" dirty="0"/>
              <a:t> </a:t>
            </a:r>
            <a:r>
              <a:rPr spc="5" dirty="0"/>
              <a:t>og uden</a:t>
            </a:r>
            <a:r>
              <a:rPr spc="15" dirty="0"/>
              <a:t> </a:t>
            </a:r>
            <a:r>
              <a:rPr spc="-25" dirty="0"/>
              <a:t>for</a:t>
            </a:r>
            <a:r>
              <a:rPr spc="5" dirty="0"/>
              <a:t> undervisningen. </a:t>
            </a:r>
            <a:r>
              <a:rPr spc="-650" dirty="0"/>
              <a:t> </a:t>
            </a:r>
            <a:r>
              <a:rPr spc="-15" dirty="0"/>
              <a:t>Forældre</a:t>
            </a:r>
            <a:r>
              <a:rPr spc="5" dirty="0"/>
              <a:t> be-</a:t>
            </a:r>
            <a:r>
              <a:rPr spc="10" dirty="0"/>
              <a:t> </a:t>
            </a:r>
            <a:r>
              <a:rPr dirty="0"/>
              <a:t>eller</a:t>
            </a:r>
            <a:r>
              <a:rPr spc="5" dirty="0"/>
              <a:t> </a:t>
            </a:r>
            <a:r>
              <a:rPr spc="-20" dirty="0"/>
              <a:t>afkræfter</a:t>
            </a:r>
            <a:r>
              <a:rPr spc="10" dirty="0"/>
              <a:t> </a:t>
            </a:r>
            <a:r>
              <a:rPr spc="-5" dirty="0"/>
              <a:t>aktualiteten</a:t>
            </a:r>
            <a:r>
              <a:rPr spc="5" dirty="0"/>
              <a:t> </a:t>
            </a:r>
            <a:r>
              <a:rPr spc="-5" dirty="0"/>
              <a:t>af</a:t>
            </a:r>
            <a:r>
              <a:rPr spc="5" dirty="0"/>
              <a:t> </a:t>
            </a:r>
            <a:r>
              <a:rPr spc="-5" dirty="0"/>
              <a:t>alternativerne</a:t>
            </a:r>
            <a:r>
              <a:rPr spc="10" dirty="0"/>
              <a:t> </a:t>
            </a:r>
            <a:r>
              <a:rPr spc="-15" dirty="0"/>
              <a:t>ift.</a:t>
            </a:r>
            <a:r>
              <a:rPr spc="10" dirty="0"/>
              <a:t> </a:t>
            </a:r>
            <a:r>
              <a:rPr spc="-10" dirty="0"/>
              <a:t>faglige,</a:t>
            </a:r>
            <a:r>
              <a:rPr spc="5" dirty="0"/>
              <a:t> sociale</a:t>
            </a:r>
            <a:r>
              <a:rPr spc="15" dirty="0"/>
              <a:t> </a:t>
            </a:r>
            <a:r>
              <a:rPr spc="5" dirty="0"/>
              <a:t>og </a:t>
            </a:r>
            <a:r>
              <a:rPr spc="-5" dirty="0"/>
              <a:t>personlige</a:t>
            </a:r>
            <a:r>
              <a:rPr spc="5" dirty="0"/>
              <a:t> </a:t>
            </a:r>
            <a:r>
              <a:rPr spc="-35" dirty="0"/>
              <a:t>interesser.</a:t>
            </a:r>
          </a:p>
          <a:p>
            <a:pPr marL="1287780">
              <a:lnSpc>
                <a:spcPct val="100000"/>
              </a:lnSpc>
              <a:spcBef>
                <a:spcPts val="45"/>
              </a:spcBef>
            </a:pPr>
            <a:endParaRPr sz="2600"/>
          </a:p>
          <a:p>
            <a:pPr marL="1300480">
              <a:lnSpc>
                <a:spcPct val="100000"/>
              </a:lnSpc>
            </a:pPr>
            <a:r>
              <a:rPr spc="-20" dirty="0"/>
              <a:t>Venner</a:t>
            </a:r>
            <a:r>
              <a:rPr spc="-10" dirty="0"/>
              <a:t> </a:t>
            </a:r>
            <a:r>
              <a:rPr dirty="0"/>
              <a:t>bruges</a:t>
            </a:r>
            <a:r>
              <a:rPr spc="-5" dirty="0"/>
              <a:t> til</a:t>
            </a:r>
            <a:r>
              <a:rPr dirty="0"/>
              <a:t> </a:t>
            </a:r>
            <a:r>
              <a:rPr spc="-15" dirty="0"/>
              <a:t>at</a:t>
            </a:r>
            <a:r>
              <a:rPr dirty="0"/>
              <a:t> </a:t>
            </a:r>
            <a:r>
              <a:rPr spc="-5" dirty="0"/>
              <a:t>fornemme indentifikation</a:t>
            </a:r>
            <a:r>
              <a:rPr dirty="0"/>
              <a:t> </a:t>
            </a:r>
            <a:r>
              <a:rPr spc="5" dirty="0"/>
              <a:t>og</a:t>
            </a:r>
            <a:r>
              <a:rPr spc="-5" dirty="0"/>
              <a:t> </a:t>
            </a:r>
            <a:r>
              <a:rPr spc="5" dirty="0"/>
              <a:t>omdømme.</a:t>
            </a:r>
          </a:p>
          <a:p>
            <a:pPr marL="1300480" marR="5080">
              <a:lnSpc>
                <a:spcPct val="191000"/>
              </a:lnSpc>
            </a:pPr>
            <a:r>
              <a:rPr spc="-5" dirty="0"/>
              <a:t>UU-vejledere</a:t>
            </a:r>
            <a:r>
              <a:rPr spc="10" dirty="0"/>
              <a:t> </a:t>
            </a:r>
            <a:r>
              <a:rPr spc="5" dirty="0"/>
              <a:t>og</a:t>
            </a:r>
            <a:r>
              <a:rPr spc="10" dirty="0"/>
              <a:t> </a:t>
            </a:r>
            <a:r>
              <a:rPr spc="-10" dirty="0"/>
              <a:t>læreres</a:t>
            </a:r>
            <a:r>
              <a:rPr spc="10" dirty="0"/>
              <a:t> </a:t>
            </a:r>
            <a:r>
              <a:rPr spc="5" dirty="0"/>
              <a:t>videndeling</a:t>
            </a:r>
            <a:r>
              <a:rPr spc="15" dirty="0"/>
              <a:t> </a:t>
            </a:r>
            <a:r>
              <a:rPr spc="5" dirty="0"/>
              <a:t>leder</a:t>
            </a:r>
            <a:r>
              <a:rPr spc="15" dirty="0"/>
              <a:t> </a:t>
            </a:r>
            <a:r>
              <a:rPr spc="-5" dirty="0"/>
              <a:t>til</a:t>
            </a:r>
            <a:r>
              <a:rPr spc="15" dirty="0"/>
              <a:t> </a:t>
            </a:r>
            <a:r>
              <a:rPr dirty="0"/>
              <a:t>hurtig</a:t>
            </a:r>
            <a:r>
              <a:rPr spc="20" dirty="0"/>
              <a:t> </a:t>
            </a:r>
            <a:r>
              <a:rPr dirty="0"/>
              <a:t>afklaring</a:t>
            </a:r>
            <a:r>
              <a:rPr spc="10" dirty="0"/>
              <a:t> </a:t>
            </a:r>
            <a:r>
              <a:rPr spc="5" dirty="0"/>
              <a:t>på</a:t>
            </a:r>
            <a:r>
              <a:rPr spc="15" dirty="0"/>
              <a:t> </a:t>
            </a:r>
            <a:r>
              <a:rPr spc="-20" dirty="0"/>
              <a:t>enkelte</a:t>
            </a:r>
            <a:r>
              <a:rPr spc="15" dirty="0"/>
              <a:t> </a:t>
            </a:r>
            <a:r>
              <a:rPr spc="-30" dirty="0"/>
              <a:t>alternativer.</a:t>
            </a:r>
            <a:r>
              <a:rPr spc="15" dirty="0"/>
              <a:t> </a:t>
            </a:r>
            <a:r>
              <a:rPr spc="-45" dirty="0"/>
              <a:t>Ved</a:t>
            </a:r>
            <a:r>
              <a:rPr spc="10" dirty="0"/>
              <a:t> </a:t>
            </a:r>
            <a:r>
              <a:rPr spc="-15" dirty="0"/>
              <a:t>kollektiv</a:t>
            </a:r>
            <a:r>
              <a:rPr spc="20" dirty="0"/>
              <a:t> </a:t>
            </a:r>
            <a:r>
              <a:rPr spc="-5" dirty="0"/>
              <a:t>vejledning. </a:t>
            </a:r>
            <a:r>
              <a:rPr spc="-655" dirty="0"/>
              <a:t> </a:t>
            </a:r>
            <a:r>
              <a:rPr dirty="0"/>
              <a:t>Søger</a:t>
            </a:r>
            <a:r>
              <a:rPr spc="5" dirty="0"/>
              <a:t> </a:t>
            </a:r>
            <a:r>
              <a:rPr spc="-10" dirty="0"/>
              <a:t>information</a:t>
            </a:r>
            <a:r>
              <a:rPr spc="10" dirty="0"/>
              <a:t> </a:t>
            </a:r>
            <a:r>
              <a:rPr spc="5" dirty="0"/>
              <a:t>om</a:t>
            </a:r>
            <a:r>
              <a:rPr spc="10" dirty="0"/>
              <a:t> </a:t>
            </a:r>
            <a:r>
              <a:rPr spc="-30" dirty="0"/>
              <a:t>få</a:t>
            </a:r>
            <a:r>
              <a:rPr spc="10" dirty="0"/>
              <a:t> </a:t>
            </a:r>
            <a:r>
              <a:rPr spc="5" dirty="0"/>
              <a:t>uddannelser</a:t>
            </a:r>
            <a:r>
              <a:rPr spc="10" dirty="0"/>
              <a:t> </a:t>
            </a:r>
            <a:r>
              <a:rPr spc="5" dirty="0"/>
              <a:t>på</a:t>
            </a:r>
            <a:r>
              <a:rPr spc="15" dirty="0"/>
              <a:t> </a:t>
            </a:r>
            <a:r>
              <a:rPr spc="5" dirty="0"/>
              <a:t>ug.dk.</a:t>
            </a:r>
            <a:r>
              <a:rPr spc="10" dirty="0"/>
              <a:t> </a:t>
            </a:r>
            <a:r>
              <a:rPr spc="-30" dirty="0"/>
              <a:t>Ikke</a:t>
            </a:r>
            <a:r>
              <a:rPr spc="10" dirty="0"/>
              <a:t> </a:t>
            </a:r>
            <a:r>
              <a:rPr dirty="0"/>
              <a:t>videbegærlig</a:t>
            </a:r>
            <a:r>
              <a:rPr spc="5" dirty="0"/>
              <a:t> om </a:t>
            </a:r>
            <a:r>
              <a:rPr spc="-10" dirty="0"/>
              <a:t>informationer</a:t>
            </a:r>
            <a:r>
              <a:rPr spc="15" dirty="0"/>
              <a:t> </a:t>
            </a:r>
            <a:r>
              <a:rPr dirty="0"/>
              <a:t>eller</a:t>
            </a:r>
            <a:r>
              <a:rPr spc="5" dirty="0"/>
              <a:t> </a:t>
            </a:r>
            <a:r>
              <a:rPr spc="-25" dirty="0"/>
              <a:t>muligheder.</a:t>
            </a:r>
          </a:p>
          <a:p>
            <a:pPr marL="1287780">
              <a:lnSpc>
                <a:spcPct val="100000"/>
              </a:lnSpc>
              <a:spcBef>
                <a:spcPts val="50"/>
              </a:spcBef>
            </a:pPr>
            <a:endParaRPr sz="2600"/>
          </a:p>
          <a:p>
            <a:pPr marL="1300480">
              <a:lnSpc>
                <a:spcPct val="100000"/>
              </a:lnSpc>
            </a:pPr>
            <a:r>
              <a:rPr spc="-15" dirty="0"/>
              <a:t>Registrerer</a:t>
            </a:r>
            <a:r>
              <a:rPr dirty="0"/>
              <a:t> </a:t>
            </a:r>
            <a:r>
              <a:rPr spc="-5" dirty="0"/>
              <a:t>aktivitet</a:t>
            </a:r>
            <a:r>
              <a:rPr spc="10" dirty="0"/>
              <a:t> </a:t>
            </a:r>
            <a:r>
              <a:rPr spc="5" dirty="0"/>
              <a:t>på</a:t>
            </a:r>
            <a:r>
              <a:rPr spc="10" dirty="0"/>
              <a:t> SoMe</a:t>
            </a:r>
            <a:r>
              <a:rPr spc="5" dirty="0"/>
              <a:t> med sociale</a:t>
            </a:r>
            <a:r>
              <a:rPr spc="10" dirty="0"/>
              <a:t> </a:t>
            </a:r>
            <a:r>
              <a:rPr spc="-5" dirty="0"/>
              <a:t>aktiviteter</a:t>
            </a:r>
            <a:r>
              <a:rPr spc="5" dirty="0"/>
              <a:t> og</a:t>
            </a:r>
            <a:r>
              <a:rPr dirty="0"/>
              <a:t> </a:t>
            </a:r>
            <a:r>
              <a:rPr spc="-5" dirty="0"/>
              <a:t>nuværende</a:t>
            </a:r>
            <a:r>
              <a:rPr spc="5" dirty="0"/>
              <a:t> </a:t>
            </a:r>
            <a:r>
              <a:rPr spc="-5" dirty="0"/>
              <a:t>elever</a:t>
            </a:r>
            <a:r>
              <a:rPr spc="5" dirty="0"/>
              <a:t> </a:t>
            </a:r>
            <a:r>
              <a:rPr spc="10" dirty="0"/>
              <a:t>som </a:t>
            </a:r>
            <a:r>
              <a:rPr spc="5" dirty="0"/>
              <a:t>man</a:t>
            </a:r>
            <a:r>
              <a:rPr dirty="0"/>
              <a:t> </a:t>
            </a:r>
            <a:r>
              <a:rPr spc="-15" dirty="0"/>
              <a:t>kan</a:t>
            </a:r>
            <a:r>
              <a:rPr spc="10" dirty="0"/>
              <a:t> </a:t>
            </a:r>
            <a:r>
              <a:rPr spc="5" dirty="0"/>
              <a:t>spejle</a:t>
            </a:r>
            <a:r>
              <a:rPr spc="10" dirty="0"/>
              <a:t> </a:t>
            </a:r>
            <a:r>
              <a:rPr spc="5" dirty="0"/>
              <a:t>sig</a:t>
            </a:r>
            <a:r>
              <a:rPr spc="10" dirty="0"/>
              <a:t> </a:t>
            </a:r>
            <a:r>
              <a:rPr dirty="0"/>
              <a:t>i.</a:t>
            </a:r>
          </a:p>
        </p:txBody>
      </p:sp>
      <p:sp>
        <p:nvSpPr>
          <p:cNvPr id="4" name="object 4"/>
          <p:cNvSpPr/>
          <p:nvPr/>
        </p:nvSpPr>
        <p:spPr>
          <a:xfrm>
            <a:off x="6837488" y="2549128"/>
            <a:ext cx="6429375" cy="0"/>
          </a:xfrm>
          <a:custGeom>
            <a:avLst/>
            <a:gdLst/>
            <a:ahLst/>
            <a:cxnLst/>
            <a:rect l="l" t="t" r="r" b="b"/>
            <a:pathLst>
              <a:path w="6429375">
                <a:moveTo>
                  <a:pt x="0" y="0"/>
                </a:moveTo>
                <a:lnTo>
                  <a:pt x="6429123" y="0"/>
                </a:lnTo>
              </a:path>
            </a:pathLst>
          </a:custGeom>
          <a:ln w="62825">
            <a:solidFill>
              <a:srgbClr val="273347"/>
            </a:solidFill>
          </a:ln>
        </p:spPr>
        <p:txBody>
          <a:bodyPr wrap="square" lIns="0" tIns="0" rIns="0" bIns="0" rtlCol="0"/>
          <a:lstStyle/>
          <a:p>
            <a:endParaRPr/>
          </a:p>
        </p:txBody>
      </p:sp>
      <p:grpSp>
        <p:nvGrpSpPr>
          <p:cNvPr id="5" name="object 5"/>
          <p:cNvGrpSpPr/>
          <p:nvPr/>
        </p:nvGrpSpPr>
        <p:grpSpPr>
          <a:xfrm>
            <a:off x="1351019" y="3969142"/>
            <a:ext cx="659765" cy="313055"/>
            <a:chOff x="1351019" y="3969142"/>
            <a:chExt cx="659765" cy="313055"/>
          </a:xfrm>
        </p:grpSpPr>
        <p:sp>
          <p:nvSpPr>
            <p:cNvPr id="6" name="object 6"/>
            <p:cNvSpPr/>
            <p:nvPr/>
          </p:nvSpPr>
          <p:spPr>
            <a:xfrm>
              <a:off x="1353700" y="3998449"/>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7" name="object 7"/>
            <p:cNvSpPr/>
            <p:nvPr/>
          </p:nvSpPr>
          <p:spPr>
            <a:xfrm>
              <a:off x="1351019" y="3969142"/>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8" name="object 8"/>
          <p:cNvGrpSpPr/>
          <p:nvPr/>
        </p:nvGrpSpPr>
        <p:grpSpPr>
          <a:xfrm>
            <a:off x="1351019" y="9175729"/>
            <a:ext cx="659765" cy="313055"/>
            <a:chOff x="1351019" y="9175729"/>
            <a:chExt cx="659765" cy="313055"/>
          </a:xfrm>
        </p:grpSpPr>
        <p:sp>
          <p:nvSpPr>
            <p:cNvPr id="9" name="object 9"/>
            <p:cNvSpPr/>
            <p:nvPr/>
          </p:nvSpPr>
          <p:spPr>
            <a:xfrm>
              <a:off x="1353700" y="9205034"/>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0" name="object 10"/>
            <p:cNvSpPr/>
            <p:nvPr/>
          </p:nvSpPr>
          <p:spPr>
            <a:xfrm>
              <a:off x="1351019" y="9175729"/>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11" name="object 11"/>
          <p:cNvGrpSpPr/>
          <p:nvPr/>
        </p:nvGrpSpPr>
        <p:grpSpPr>
          <a:xfrm>
            <a:off x="1351019" y="5676804"/>
            <a:ext cx="659765" cy="313055"/>
            <a:chOff x="1351019" y="5676804"/>
            <a:chExt cx="659765" cy="313055"/>
          </a:xfrm>
        </p:grpSpPr>
        <p:sp>
          <p:nvSpPr>
            <p:cNvPr id="12" name="object 12"/>
            <p:cNvSpPr/>
            <p:nvPr/>
          </p:nvSpPr>
          <p:spPr>
            <a:xfrm>
              <a:off x="1353700" y="5706111"/>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3" name="object 13"/>
            <p:cNvSpPr/>
            <p:nvPr/>
          </p:nvSpPr>
          <p:spPr>
            <a:xfrm>
              <a:off x="1351019" y="5676804"/>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14" name="object 14"/>
          <p:cNvGrpSpPr/>
          <p:nvPr/>
        </p:nvGrpSpPr>
        <p:grpSpPr>
          <a:xfrm>
            <a:off x="1351019" y="7426266"/>
            <a:ext cx="659765" cy="313055"/>
            <a:chOff x="1351019" y="7426266"/>
            <a:chExt cx="659765" cy="313055"/>
          </a:xfrm>
        </p:grpSpPr>
        <p:sp>
          <p:nvSpPr>
            <p:cNvPr id="15" name="object 15"/>
            <p:cNvSpPr/>
            <p:nvPr/>
          </p:nvSpPr>
          <p:spPr>
            <a:xfrm>
              <a:off x="1353700" y="7455572"/>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6" name="object 16"/>
            <p:cNvSpPr/>
            <p:nvPr/>
          </p:nvSpPr>
          <p:spPr>
            <a:xfrm>
              <a:off x="1351019" y="7426266"/>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17" name="object 17"/>
          <p:cNvGrpSpPr/>
          <p:nvPr/>
        </p:nvGrpSpPr>
        <p:grpSpPr>
          <a:xfrm>
            <a:off x="1351019" y="4822973"/>
            <a:ext cx="659765" cy="313055"/>
            <a:chOff x="1351019" y="4822973"/>
            <a:chExt cx="659765" cy="313055"/>
          </a:xfrm>
        </p:grpSpPr>
        <p:sp>
          <p:nvSpPr>
            <p:cNvPr id="18" name="object 18"/>
            <p:cNvSpPr/>
            <p:nvPr/>
          </p:nvSpPr>
          <p:spPr>
            <a:xfrm>
              <a:off x="1353700" y="4852279"/>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19" name="object 19"/>
            <p:cNvSpPr/>
            <p:nvPr/>
          </p:nvSpPr>
          <p:spPr>
            <a:xfrm>
              <a:off x="1351019" y="4822973"/>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93"/>
                  </a:lnTo>
                  <a:lnTo>
                    <a:pt x="288063" y="165408"/>
                  </a:lnTo>
                  <a:lnTo>
                    <a:pt x="278465"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30"/>
                  </a:lnTo>
                  <a:lnTo>
                    <a:pt x="659066" y="34145"/>
                  </a:lnTo>
                  <a:lnTo>
                    <a:pt x="658516" y="33419"/>
                  </a:lnTo>
                  <a:close/>
                </a:path>
                <a:path w="659764" h="313054">
                  <a:moveTo>
                    <a:pt x="193730" y="147115"/>
                  </a:moveTo>
                  <a:lnTo>
                    <a:pt x="194507" y="148225"/>
                  </a:lnTo>
                  <a:lnTo>
                    <a:pt x="232924" y="150068"/>
                  </a:lnTo>
                  <a:lnTo>
                    <a:pt x="277786" y="148982"/>
                  </a:lnTo>
                  <a:lnTo>
                    <a:pt x="234243" y="148918"/>
                  </a:lnTo>
                  <a:lnTo>
                    <a:pt x="193730" y="147115"/>
                  </a:lnTo>
                  <a:close/>
                </a:path>
                <a:path w="659764" h="313054">
                  <a:moveTo>
                    <a:pt x="277786" y="148982"/>
                  </a:moveTo>
                  <a:lnTo>
                    <a:pt x="232924" y="150068"/>
                  </a:lnTo>
                  <a:lnTo>
                    <a:pt x="278465" y="150068"/>
                  </a:lnTo>
                  <a:lnTo>
                    <a:pt x="277786" y="148982"/>
                  </a:lnTo>
                  <a:close/>
                </a:path>
                <a:path w="659764" h="313054">
                  <a:moveTo>
                    <a:pt x="647823" y="27846"/>
                  </a:moveTo>
                  <a:lnTo>
                    <a:pt x="640324" y="30421"/>
                  </a:lnTo>
                  <a:lnTo>
                    <a:pt x="633705" y="33475"/>
                  </a:lnTo>
                  <a:lnTo>
                    <a:pt x="626145" y="37161"/>
                  </a:lnTo>
                  <a:lnTo>
                    <a:pt x="618879" y="41318"/>
                  </a:lnTo>
                  <a:lnTo>
                    <a:pt x="578515" y="63030"/>
                  </a:lnTo>
                  <a:lnTo>
                    <a:pt x="522487" y="90372"/>
                  </a:lnTo>
                  <a:lnTo>
                    <a:pt x="476307" y="108601"/>
                  </a:lnTo>
                  <a:lnTo>
                    <a:pt x="429111" y="123459"/>
                  </a:lnTo>
                  <a:lnTo>
                    <a:pt x="381102" y="134931"/>
                  </a:lnTo>
                  <a:lnTo>
                    <a:pt x="332485" y="143007"/>
                  </a:lnTo>
                  <a:lnTo>
                    <a:pt x="283464" y="147673"/>
                  </a:lnTo>
                  <a:lnTo>
                    <a:pt x="277068" y="147835"/>
                  </a:lnTo>
                  <a:lnTo>
                    <a:pt x="277786"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0" y="54781"/>
                  </a:moveTo>
                  <a:lnTo>
                    <a:pt x="80124" y="54781"/>
                  </a:lnTo>
                  <a:lnTo>
                    <a:pt x="117107" y="67441"/>
                  </a:lnTo>
                  <a:lnTo>
                    <a:pt x="149699" y="91769"/>
                  </a:lnTo>
                  <a:lnTo>
                    <a:pt x="177615" y="124121"/>
                  </a:lnTo>
                  <a:lnTo>
                    <a:pt x="193730" y="147115"/>
                  </a:lnTo>
                  <a:lnTo>
                    <a:pt x="234243" y="148918"/>
                  </a:lnTo>
                  <a:lnTo>
                    <a:pt x="277068" y="147835"/>
                  </a:lnTo>
                  <a:lnTo>
                    <a:pt x="260891" y="121981"/>
                  </a:lnTo>
                  <a:lnTo>
                    <a:pt x="232548" y="79520"/>
                  </a:lnTo>
                  <a:lnTo>
                    <a:pt x="211840" y="54781"/>
                  </a:lnTo>
                  <a:close/>
                </a:path>
                <a:path w="659764" h="313054">
                  <a:moveTo>
                    <a:pt x="277068" y="147835"/>
                  </a:moveTo>
                  <a:lnTo>
                    <a:pt x="234243" y="148918"/>
                  </a:lnTo>
                  <a:lnTo>
                    <a:pt x="277745" y="148918"/>
                  </a:lnTo>
                  <a:lnTo>
                    <a:pt x="277068" y="147835"/>
                  </a:lnTo>
                  <a:close/>
                </a:path>
                <a:path w="659764" h="313054">
                  <a:moveTo>
                    <a:pt x="115650" y="137571"/>
                  </a:moveTo>
                  <a:lnTo>
                    <a:pt x="132289" y="141258"/>
                  </a:lnTo>
                  <a:lnTo>
                    <a:pt x="181932" y="147622"/>
                  </a:lnTo>
                  <a:lnTo>
                    <a:pt x="194507" y="148225"/>
                  </a:lnTo>
                  <a:lnTo>
                    <a:pt x="193730" y="147115"/>
                  </a:lnTo>
                  <a:lnTo>
                    <a:pt x="185028" y="146728"/>
                  </a:lnTo>
                  <a:lnTo>
                    <a:pt x="148281" y="142853"/>
                  </a:lnTo>
                  <a:lnTo>
                    <a:pt x="115650" y="137571"/>
                  </a:lnTo>
                  <a:close/>
                </a:path>
                <a:path w="659764" h="313054">
                  <a:moveTo>
                    <a:pt x="101216" y="134373"/>
                  </a:moveTo>
                  <a:lnTo>
                    <a:pt x="111704" y="136933"/>
                  </a:lnTo>
                  <a:lnTo>
                    <a:pt x="115650" y="137571"/>
                  </a:lnTo>
                  <a:lnTo>
                    <a:pt x="101216" y="134373"/>
                  </a:lnTo>
                  <a:close/>
                </a:path>
                <a:path w="659764" h="313054">
                  <a:moveTo>
                    <a:pt x="80876" y="129409"/>
                  </a:moveTo>
                  <a:lnTo>
                    <a:pt x="84879" y="130753"/>
                  </a:lnTo>
                  <a:lnTo>
                    <a:pt x="101216" y="134373"/>
                  </a:lnTo>
                  <a:lnTo>
                    <a:pt x="80876" y="129409"/>
                  </a:lnTo>
                  <a:close/>
                </a:path>
                <a:path w="659764" h="313054">
                  <a:moveTo>
                    <a:pt x="52350" y="119832"/>
                  </a:moveTo>
                  <a:lnTo>
                    <a:pt x="75699" y="128145"/>
                  </a:lnTo>
                  <a:lnTo>
                    <a:pt x="80876" y="129409"/>
                  </a:lnTo>
                  <a:lnTo>
                    <a:pt x="52350" y="119832"/>
                  </a:lnTo>
                  <a:close/>
                </a:path>
                <a:path w="659764" h="313054">
                  <a:moveTo>
                    <a:pt x="123491" y="0"/>
                  </a:moveTo>
                  <a:lnTo>
                    <a:pt x="72281" y="7316"/>
                  </a:lnTo>
                  <a:lnTo>
                    <a:pt x="28020" y="35402"/>
                  </a:lnTo>
                  <a:lnTo>
                    <a:pt x="0" y="82113"/>
                  </a:lnTo>
                  <a:lnTo>
                    <a:pt x="11664" y="99473"/>
                  </a:lnTo>
                  <a:lnTo>
                    <a:pt x="40582" y="115881"/>
                  </a:lnTo>
                  <a:lnTo>
                    <a:pt x="52350" y="119832"/>
                  </a:lnTo>
                  <a:lnTo>
                    <a:pt x="40666" y="115671"/>
                  </a:lnTo>
                  <a:lnTo>
                    <a:pt x="16105" y="100876"/>
                  </a:lnTo>
                  <a:lnTo>
                    <a:pt x="5959" y="85099"/>
                  </a:lnTo>
                  <a:lnTo>
                    <a:pt x="12758" y="70048"/>
                  </a:lnTo>
                  <a:lnTo>
                    <a:pt x="39032" y="57432"/>
                  </a:lnTo>
                  <a:lnTo>
                    <a:pt x="80124" y="54781"/>
                  </a:lnTo>
                  <a:lnTo>
                    <a:pt x="211840" y="54781"/>
                  </a:lnTo>
                  <a:lnTo>
                    <a:pt x="201333" y="42230"/>
                  </a:lnTo>
                  <a:lnTo>
                    <a:pt x="165548" y="14321"/>
                  </a:lnTo>
                  <a:lnTo>
                    <a:pt x="123491" y="0"/>
                  </a:lnTo>
                  <a:close/>
                </a:path>
              </a:pathLst>
            </a:custGeom>
            <a:solidFill>
              <a:srgbClr val="283448"/>
            </a:solidFill>
          </p:spPr>
          <p:txBody>
            <a:bodyPr wrap="square" lIns="0" tIns="0" rIns="0" bIns="0" rtlCol="0"/>
            <a:lstStyle/>
            <a:p>
              <a:endParaRPr/>
            </a:p>
          </p:txBody>
        </p:sp>
      </p:grpSp>
      <p:grpSp>
        <p:nvGrpSpPr>
          <p:cNvPr id="20" name="object 20"/>
          <p:cNvGrpSpPr/>
          <p:nvPr/>
        </p:nvGrpSpPr>
        <p:grpSpPr>
          <a:xfrm>
            <a:off x="1351019" y="9999878"/>
            <a:ext cx="659765" cy="313055"/>
            <a:chOff x="1351019" y="9999878"/>
            <a:chExt cx="659765" cy="313055"/>
          </a:xfrm>
        </p:grpSpPr>
        <p:sp>
          <p:nvSpPr>
            <p:cNvPr id="21" name="object 21"/>
            <p:cNvSpPr/>
            <p:nvPr/>
          </p:nvSpPr>
          <p:spPr>
            <a:xfrm>
              <a:off x="1353700" y="10029184"/>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22" name="object 22"/>
            <p:cNvSpPr/>
            <p:nvPr/>
          </p:nvSpPr>
          <p:spPr>
            <a:xfrm>
              <a:off x="1351019" y="9999878"/>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23" name="object 23"/>
          <p:cNvGrpSpPr/>
          <p:nvPr/>
        </p:nvGrpSpPr>
        <p:grpSpPr>
          <a:xfrm>
            <a:off x="1351019" y="6530635"/>
            <a:ext cx="659765" cy="313055"/>
            <a:chOff x="1351019" y="6530635"/>
            <a:chExt cx="659765" cy="313055"/>
          </a:xfrm>
        </p:grpSpPr>
        <p:sp>
          <p:nvSpPr>
            <p:cNvPr id="24" name="object 24"/>
            <p:cNvSpPr/>
            <p:nvPr/>
          </p:nvSpPr>
          <p:spPr>
            <a:xfrm>
              <a:off x="1353700" y="6559941"/>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25" name="object 25"/>
            <p:cNvSpPr/>
            <p:nvPr/>
          </p:nvSpPr>
          <p:spPr>
            <a:xfrm>
              <a:off x="1351019" y="6530635"/>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grpSp>
        <p:nvGrpSpPr>
          <p:cNvPr id="26" name="object 26"/>
          <p:cNvGrpSpPr/>
          <p:nvPr/>
        </p:nvGrpSpPr>
        <p:grpSpPr>
          <a:xfrm>
            <a:off x="1351019" y="8294937"/>
            <a:ext cx="659765" cy="313055"/>
            <a:chOff x="1351019" y="8294937"/>
            <a:chExt cx="659765" cy="313055"/>
          </a:xfrm>
        </p:grpSpPr>
        <p:sp>
          <p:nvSpPr>
            <p:cNvPr id="27" name="object 27"/>
            <p:cNvSpPr/>
            <p:nvPr/>
          </p:nvSpPr>
          <p:spPr>
            <a:xfrm>
              <a:off x="1353700" y="8324243"/>
              <a:ext cx="654050" cy="259079"/>
            </a:xfrm>
            <a:custGeom>
              <a:avLst/>
              <a:gdLst/>
              <a:ahLst/>
              <a:cxnLst/>
              <a:rect l="l" t="t" r="r" b="b"/>
              <a:pathLst>
                <a:path w="654050" h="259079">
                  <a:moveTo>
                    <a:pt x="234448" y="119450"/>
                  </a:moveTo>
                  <a:lnTo>
                    <a:pt x="278741" y="183914"/>
                  </a:lnTo>
                  <a:lnTo>
                    <a:pt x="310100" y="219357"/>
                  </a:lnTo>
                  <a:lnTo>
                    <a:pt x="345769" y="245468"/>
                  </a:lnTo>
                  <a:lnTo>
                    <a:pt x="390618" y="258613"/>
                  </a:lnTo>
                  <a:lnTo>
                    <a:pt x="435427" y="253840"/>
                  </a:lnTo>
                  <a:lnTo>
                    <a:pt x="479038" y="234772"/>
                  </a:lnTo>
                  <a:lnTo>
                    <a:pt x="520296" y="205035"/>
                  </a:lnTo>
                  <a:lnTo>
                    <a:pt x="558044" y="168251"/>
                  </a:lnTo>
                  <a:lnTo>
                    <a:pt x="591125" y="128044"/>
                  </a:lnTo>
                  <a:lnTo>
                    <a:pt x="596772" y="119755"/>
                  </a:lnTo>
                  <a:lnTo>
                    <a:pt x="260585" y="119755"/>
                  </a:lnTo>
                  <a:lnTo>
                    <a:pt x="234448" y="119450"/>
                  </a:lnTo>
                  <a:close/>
                </a:path>
                <a:path w="654050" h="259079">
                  <a:moveTo>
                    <a:pt x="644097" y="1567"/>
                  </a:moveTo>
                  <a:lnTo>
                    <a:pt x="620568" y="12006"/>
                  </a:lnTo>
                  <a:lnTo>
                    <a:pt x="583147" y="32166"/>
                  </a:lnTo>
                  <a:lnTo>
                    <a:pt x="531919" y="57429"/>
                  </a:lnTo>
                  <a:lnTo>
                    <a:pt x="466973" y="83177"/>
                  </a:lnTo>
                  <a:lnTo>
                    <a:pt x="388396" y="104792"/>
                  </a:lnTo>
                  <a:lnTo>
                    <a:pt x="323586" y="115275"/>
                  </a:lnTo>
                  <a:lnTo>
                    <a:pt x="260585" y="119755"/>
                  </a:lnTo>
                  <a:lnTo>
                    <a:pt x="596772" y="119755"/>
                  </a:lnTo>
                  <a:lnTo>
                    <a:pt x="618382" y="88038"/>
                  </a:lnTo>
                  <a:lnTo>
                    <a:pt x="638659" y="51858"/>
                  </a:lnTo>
                  <a:lnTo>
                    <a:pt x="650798" y="23125"/>
                  </a:lnTo>
                  <a:lnTo>
                    <a:pt x="653645" y="5465"/>
                  </a:lnTo>
                  <a:lnTo>
                    <a:pt x="644097" y="1567"/>
                  </a:lnTo>
                  <a:close/>
                </a:path>
                <a:path w="654050" h="259079">
                  <a:moveTo>
                    <a:pt x="88793" y="0"/>
                  </a:moveTo>
                  <a:lnTo>
                    <a:pt x="56383" y="5884"/>
                  </a:lnTo>
                  <a:lnTo>
                    <a:pt x="27826" y="18893"/>
                  </a:lnTo>
                  <a:lnTo>
                    <a:pt x="7554" y="35543"/>
                  </a:lnTo>
                  <a:lnTo>
                    <a:pt x="0" y="52354"/>
                  </a:lnTo>
                  <a:lnTo>
                    <a:pt x="7078" y="66790"/>
                  </a:lnTo>
                  <a:lnTo>
                    <a:pt x="57564" y="94155"/>
                  </a:lnTo>
                  <a:lnTo>
                    <a:pt x="97881" y="105434"/>
                  </a:lnTo>
                  <a:lnTo>
                    <a:pt x="146187" y="114010"/>
                  </a:lnTo>
                  <a:lnTo>
                    <a:pt x="200937" y="119059"/>
                  </a:lnTo>
                  <a:lnTo>
                    <a:pt x="234448" y="119450"/>
                  </a:lnTo>
                  <a:lnTo>
                    <a:pt x="222362" y="101083"/>
                  </a:lnTo>
                  <a:lnTo>
                    <a:pt x="194044" y="61721"/>
                  </a:lnTo>
                  <a:lnTo>
                    <a:pt x="163442" y="29077"/>
                  </a:lnTo>
                  <a:lnTo>
                    <a:pt x="128908" y="7166"/>
                  </a:lnTo>
                  <a:lnTo>
                    <a:pt x="88793" y="0"/>
                  </a:lnTo>
                  <a:close/>
                </a:path>
              </a:pathLst>
            </a:custGeom>
            <a:solidFill>
              <a:srgbClr val="A1AD92"/>
            </a:solidFill>
          </p:spPr>
          <p:txBody>
            <a:bodyPr wrap="square" lIns="0" tIns="0" rIns="0" bIns="0" rtlCol="0"/>
            <a:lstStyle/>
            <a:p>
              <a:endParaRPr/>
            </a:p>
          </p:txBody>
        </p:sp>
        <p:sp>
          <p:nvSpPr>
            <p:cNvPr id="28" name="object 28"/>
            <p:cNvSpPr/>
            <p:nvPr/>
          </p:nvSpPr>
          <p:spPr>
            <a:xfrm>
              <a:off x="1351019" y="8294937"/>
              <a:ext cx="659765" cy="313055"/>
            </a:xfrm>
            <a:custGeom>
              <a:avLst/>
              <a:gdLst/>
              <a:ahLst/>
              <a:cxnLst/>
              <a:rect l="l" t="t" r="r" b="b"/>
              <a:pathLst>
                <a:path w="659764" h="313054">
                  <a:moveTo>
                    <a:pt x="194507" y="148225"/>
                  </a:moveTo>
                  <a:lnTo>
                    <a:pt x="233007" y="203067"/>
                  </a:lnTo>
                  <a:lnTo>
                    <a:pt x="263560" y="241672"/>
                  </a:lnTo>
                  <a:lnTo>
                    <a:pt x="297271" y="275081"/>
                  </a:lnTo>
                  <a:lnTo>
                    <a:pt x="335081" y="299829"/>
                  </a:lnTo>
                  <a:lnTo>
                    <a:pt x="377930" y="312453"/>
                  </a:lnTo>
                  <a:lnTo>
                    <a:pt x="426759" y="309487"/>
                  </a:lnTo>
                  <a:lnTo>
                    <a:pt x="474842" y="290008"/>
                  </a:lnTo>
                  <a:lnTo>
                    <a:pt x="513732" y="262639"/>
                  </a:lnTo>
                  <a:lnTo>
                    <a:pt x="427389" y="262639"/>
                  </a:lnTo>
                  <a:lnTo>
                    <a:pt x="385762" y="260173"/>
                  </a:lnTo>
                  <a:lnTo>
                    <a:pt x="345693" y="238327"/>
                  </a:lnTo>
                  <a:lnTo>
                    <a:pt x="315764" y="205589"/>
                  </a:lnTo>
                  <a:lnTo>
                    <a:pt x="288063" y="165404"/>
                  </a:lnTo>
                  <a:lnTo>
                    <a:pt x="278468" y="150068"/>
                  </a:lnTo>
                  <a:lnTo>
                    <a:pt x="232924" y="150068"/>
                  </a:lnTo>
                  <a:lnTo>
                    <a:pt x="194507" y="148225"/>
                  </a:lnTo>
                  <a:close/>
                </a:path>
                <a:path w="659764" h="313054">
                  <a:moveTo>
                    <a:pt x="658516" y="33419"/>
                  </a:moveTo>
                  <a:lnTo>
                    <a:pt x="647403" y="33419"/>
                  </a:lnTo>
                  <a:lnTo>
                    <a:pt x="653590" y="35402"/>
                  </a:lnTo>
                  <a:lnTo>
                    <a:pt x="653872" y="42794"/>
                  </a:lnTo>
                  <a:lnTo>
                    <a:pt x="629000" y="92453"/>
                  </a:lnTo>
                  <a:lnTo>
                    <a:pt x="607414" y="124121"/>
                  </a:lnTo>
                  <a:lnTo>
                    <a:pt x="580110" y="158560"/>
                  </a:lnTo>
                  <a:lnTo>
                    <a:pt x="546937" y="193686"/>
                  </a:lnTo>
                  <a:lnTo>
                    <a:pt x="509446" y="225403"/>
                  </a:lnTo>
                  <a:lnTo>
                    <a:pt x="469107" y="249719"/>
                  </a:lnTo>
                  <a:lnTo>
                    <a:pt x="427389" y="262639"/>
                  </a:lnTo>
                  <a:lnTo>
                    <a:pt x="513732" y="262639"/>
                  </a:lnTo>
                  <a:lnTo>
                    <a:pt x="556873" y="221106"/>
                  </a:lnTo>
                  <a:lnTo>
                    <a:pt x="590832" y="178047"/>
                  </a:lnTo>
                  <a:lnTo>
                    <a:pt x="620093" y="133493"/>
                  </a:lnTo>
                  <a:lnTo>
                    <a:pt x="638843" y="98254"/>
                  </a:lnTo>
                  <a:lnTo>
                    <a:pt x="654218" y="61778"/>
                  </a:lnTo>
                  <a:lnTo>
                    <a:pt x="659183" y="42229"/>
                  </a:lnTo>
                  <a:lnTo>
                    <a:pt x="659066" y="34145"/>
                  </a:lnTo>
                  <a:lnTo>
                    <a:pt x="658516" y="33419"/>
                  </a:lnTo>
                  <a:close/>
                </a:path>
                <a:path w="659764" h="313054">
                  <a:moveTo>
                    <a:pt x="193729" y="147115"/>
                  </a:moveTo>
                  <a:lnTo>
                    <a:pt x="194507" y="148225"/>
                  </a:lnTo>
                  <a:lnTo>
                    <a:pt x="232924" y="150068"/>
                  </a:lnTo>
                  <a:lnTo>
                    <a:pt x="277789" y="148982"/>
                  </a:lnTo>
                  <a:lnTo>
                    <a:pt x="234243" y="148917"/>
                  </a:lnTo>
                  <a:lnTo>
                    <a:pt x="193729" y="147115"/>
                  </a:lnTo>
                  <a:close/>
                </a:path>
                <a:path w="659764" h="313054">
                  <a:moveTo>
                    <a:pt x="277789" y="148982"/>
                  </a:moveTo>
                  <a:lnTo>
                    <a:pt x="232924" y="150068"/>
                  </a:lnTo>
                  <a:lnTo>
                    <a:pt x="278468" y="150068"/>
                  </a:lnTo>
                  <a:lnTo>
                    <a:pt x="277789" y="148982"/>
                  </a:lnTo>
                  <a:close/>
                </a:path>
                <a:path w="659764" h="313054">
                  <a:moveTo>
                    <a:pt x="647823" y="27846"/>
                  </a:moveTo>
                  <a:lnTo>
                    <a:pt x="640324" y="30421"/>
                  </a:lnTo>
                  <a:lnTo>
                    <a:pt x="633705" y="33475"/>
                  </a:lnTo>
                  <a:lnTo>
                    <a:pt x="626145" y="37161"/>
                  </a:lnTo>
                  <a:lnTo>
                    <a:pt x="618879" y="41318"/>
                  </a:lnTo>
                  <a:lnTo>
                    <a:pt x="578515" y="63026"/>
                  </a:lnTo>
                  <a:lnTo>
                    <a:pt x="522487" y="90369"/>
                  </a:lnTo>
                  <a:lnTo>
                    <a:pt x="476307" y="108597"/>
                  </a:lnTo>
                  <a:lnTo>
                    <a:pt x="429111" y="123454"/>
                  </a:lnTo>
                  <a:lnTo>
                    <a:pt x="381102" y="134927"/>
                  </a:lnTo>
                  <a:lnTo>
                    <a:pt x="332485" y="143004"/>
                  </a:lnTo>
                  <a:lnTo>
                    <a:pt x="283464" y="147672"/>
                  </a:lnTo>
                  <a:lnTo>
                    <a:pt x="277070" y="147834"/>
                  </a:lnTo>
                  <a:lnTo>
                    <a:pt x="277789" y="148982"/>
                  </a:lnTo>
                  <a:lnTo>
                    <a:pt x="335432" y="144110"/>
                  </a:lnTo>
                  <a:lnTo>
                    <a:pt x="385183" y="136156"/>
                  </a:lnTo>
                  <a:lnTo>
                    <a:pt x="432757" y="125184"/>
                  </a:lnTo>
                  <a:lnTo>
                    <a:pt x="477270" y="111420"/>
                  </a:lnTo>
                  <a:lnTo>
                    <a:pt x="546485" y="83243"/>
                  </a:lnTo>
                  <a:lnTo>
                    <a:pt x="621628" y="44578"/>
                  </a:lnTo>
                  <a:lnTo>
                    <a:pt x="634873" y="37930"/>
                  </a:lnTo>
                  <a:lnTo>
                    <a:pt x="647403" y="33419"/>
                  </a:lnTo>
                  <a:lnTo>
                    <a:pt x="658516" y="33419"/>
                  </a:lnTo>
                  <a:lnTo>
                    <a:pt x="654603" y="28252"/>
                  </a:lnTo>
                  <a:lnTo>
                    <a:pt x="647823" y="27846"/>
                  </a:lnTo>
                  <a:close/>
                </a:path>
                <a:path w="659764" h="313054">
                  <a:moveTo>
                    <a:pt x="211842" y="54781"/>
                  </a:moveTo>
                  <a:lnTo>
                    <a:pt x="80124" y="54781"/>
                  </a:lnTo>
                  <a:lnTo>
                    <a:pt x="117107" y="67441"/>
                  </a:lnTo>
                  <a:lnTo>
                    <a:pt x="149699" y="91769"/>
                  </a:lnTo>
                  <a:lnTo>
                    <a:pt x="177615" y="124121"/>
                  </a:lnTo>
                  <a:lnTo>
                    <a:pt x="193729" y="147115"/>
                  </a:lnTo>
                  <a:lnTo>
                    <a:pt x="234243" y="148917"/>
                  </a:lnTo>
                  <a:lnTo>
                    <a:pt x="277070" y="147834"/>
                  </a:lnTo>
                  <a:lnTo>
                    <a:pt x="260891" y="121977"/>
                  </a:lnTo>
                  <a:lnTo>
                    <a:pt x="232548" y="79516"/>
                  </a:lnTo>
                  <a:lnTo>
                    <a:pt x="211842" y="54781"/>
                  </a:lnTo>
                  <a:close/>
                </a:path>
                <a:path w="659764" h="313054">
                  <a:moveTo>
                    <a:pt x="277070" y="147834"/>
                  </a:moveTo>
                  <a:lnTo>
                    <a:pt x="234243" y="148917"/>
                  </a:lnTo>
                  <a:lnTo>
                    <a:pt x="277748" y="148917"/>
                  </a:lnTo>
                  <a:lnTo>
                    <a:pt x="277070" y="147834"/>
                  </a:lnTo>
                  <a:close/>
                </a:path>
                <a:path w="659764" h="313054">
                  <a:moveTo>
                    <a:pt x="115630" y="137567"/>
                  </a:moveTo>
                  <a:lnTo>
                    <a:pt x="132289" y="141258"/>
                  </a:lnTo>
                  <a:lnTo>
                    <a:pt x="181932" y="147622"/>
                  </a:lnTo>
                  <a:lnTo>
                    <a:pt x="194507" y="148225"/>
                  </a:lnTo>
                  <a:lnTo>
                    <a:pt x="193729" y="147115"/>
                  </a:lnTo>
                  <a:lnTo>
                    <a:pt x="185028" y="146728"/>
                  </a:lnTo>
                  <a:lnTo>
                    <a:pt x="148281" y="142853"/>
                  </a:lnTo>
                  <a:lnTo>
                    <a:pt x="115630" y="137567"/>
                  </a:lnTo>
                  <a:close/>
                </a:path>
                <a:path w="659764" h="313054">
                  <a:moveTo>
                    <a:pt x="101314" y="134395"/>
                  </a:moveTo>
                  <a:lnTo>
                    <a:pt x="111704" y="136931"/>
                  </a:lnTo>
                  <a:lnTo>
                    <a:pt x="115630" y="137567"/>
                  </a:lnTo>
                  <a:lnTo>
                    <a:pt x="101314" y="134395"/>
                  </a:lnTo>
                  <a:close/>
                </a:path>
                <a:path w="659764" h="313054">
                  <a:moveTo>
                    <a:pt x="80832" y="129394"/>
                  </a:moveTo>
                  <a:lnTo>
                    <a:pt x="84879" y="130753"/>
                  </a:lnTo>
                  <a:lnTo>
                    <a:pt x="101314" y="134395"/>
                  </a:lnTo>
                  <a:lnTo>
                    <a:pt x="80832" y="129394"/>
                  </a:lnTo>
                  <a:close/>
                </a:path>
                <a:path w="659764" h="313054">
                  <a:moveTo>
                    <a:pt x="52762" y="119970"/>
                  </a:moveTo>
                  <a:lnTo>
                    <a:pt x="75699" y="128141"/>
                  </a:lnTo>
                  <a:lnTo>
                    <a:pt x="80832" y="129394"/>
                  </a:lnTo>
                  <a:lnTo>
                    <a:pt x="52762" y="119970"/>
                  </a:lnTo>
                  <a:close/>
                </a:path>
                <a:path w="659764" h="313054">
                  <a:moveTo>
                    <a:pt x="123491" y="0"/>
                  </a:moveTo>
                  <a:lnTo>
                    <a:pt x="72281" y="7316"/>
                  </a:lnTo>
                  <a:lnTo>
                    <a:pt x="28020" y="35402"/>
                  </a:lnTo>
                  <a:lnTo>
                    <a:pt x="0" y="82113"/>
                  </a:lnTo>
                  <a:lnTo>
                    <a:pt x="11664" y="99473"/>
                  </a:lnTo>
                  <a:lnTo>
                    <a:pt x="40582" y="115881"/>
                  </a:lnTo>
                  <a:lnTo>
                    <a:pt x="52762" y="119970"/>
                  </a:lnTo>
                  <a:lnTo>
                    <a:pt x="40666" y="115661"/>
                  </a:lnTo>
                  <a:lnTo>
                    <a:pt x="16105" y="100872"/>
                  </a:lnTo>
                  <a:lnTo>
                    <a:pt x="5959" y="85098"/>
                  </a:lnTo>
                  <a:lnTo>
                    <a:pt x="12758" y="70048"/>
                  </a:lnTo>
                  <a:lnTo>
                    <a:pt x="39032" y="57432"/>
                  </a:lnTo>
                  <a:lnTo>
                    <a:pt x="80124" y="54781"/>
                  </a:lnTo>
                  <a:lnTo>
                    <a:pt x="211842" y="54781"/>
                  </a:lnTo>
                  <a:lnTo>
                    <a:pt x="201333" y="42229"/>
                  </a:lnTo>
                  <a:lnTo>
                    <a:pt x="165548" y="14321"/>
                  </a:lnTo>
                  <a:lnTo>
                    <a:pt x="123491" y="0"/>
                  </a:lnTo>
                  <a:close/>
                </a:path>
              </a:pathLst>
            </a:custGeom>
            <a:solidFill>
              <a:srgbClr val="283448"/>
            </a:solidFill>
          </p:spPr>
          <p:txBody>
            <a:bodyPr wrap="square" lIns="0" tIns="0" rIns="0" bIns="0" rtlCol="0"/>
            <a:lstStyle/>
            <a:p>
              <a:endParaRPr/>
            </a:p>
          </p:txBody>
        </p:sp>
      </p:grpSp>
      <p:sp>
        <p:nvSpPr>
          <p:cNvPr id="29" name="object 29"/>
          <p:cNvSpPr txBox="1">
            <a:spLocks noGrp="1"/>
          </p:cNvSpPr>
          <p:nvPr>
            <p:ph type="title"/>
          </p:nvPr>
        </p:nvSpPr>
        <p:spPr>
          <a:xfrm>
            <a:off x="6639910" y="683018"/>
            <a:ext cx="6821805" cy="1257300"/>
          </a:xfrm>
          <a:prstGeom prst="rect">
            <a:avLst/>
          </a:prstGeom>
        </p:spPr>
        <p:txBody>
          <a:bodyPr vert="horz" wrap="square" lIns="0" tIns="13335" rIns="0" bIns="0" rtlCol="0">
            <a:spAutoFit/>
          </a:bodyPr>
          <a:lstStyle/>
          <a:p>
            <a:pPr algn="ctr">
              <a:lnSpc>
                <a:spcPct val="100000"/>
              </a:lnSpc>
              <a:spcBef>
                <a:spcPts val="105"/>
              </a:spcBef>
              <a:tabLst>
                <a:tab pos="3066415" algn="l"/>
              </a:tabLst>
            </a:pPr>
            <a:r>
              <a:rPr spc="-5" dirty="0"/>
              <a:t>Tiltrækning	</a:t>
            </a:r>
            <a:r>
              <a:rPr dirty="0"/>
              <a:t>til</a:t>
            </a:r>
            <a:r>
              <a:rPr spc="-25" dirty="0"/>
              <a:t> </a:t>
            </a:r>
            <a:r>
              <a:rPr dirty="0"/>
              <a:t>HHX</a:t>
            </a:r>
            <a:r>
              <a:rPr spc="-25" dirty="0"/>
              <a:t> </a:t>
            </a:r>
            <a:r>
              <a:rPr dirty="0"/>
              <a:t>og</a:t>
            </a:r>
            <a:r>
              <a:rPr spc="-25" dirty="0"/>
              <a:t> </a:t>
            </a:r>
            <a:r>
              <a:rPr dirty="0"/>
              <a:t>HTX</a:t>
            </a:r>
          </a:p>
          <a:p>
            <a:pPr marL="5715" algn="ctr">
              <a:lnSpc>
                <a:spcPct val="100000"/>
              </a:lnSpc>
              <a:spcBef>
                <a:spcPts val="209"/>
              </a:spcBef>
            </a:pPr>
            <a:r>
              <a:rPr b="0" spc="-45" dirty="0">
                <a:latin typeface="Tahoma"/>
                <a:cs typeface="Tahoma"/>
              </a:rPr>
              <a:t>Valg</a:t>
            </a:r>
            <a:r>
              <a:rPr b="0" spc="-15" dirty="0">
                <a:latin typeface="Tahoma"/>
                <a:cs typeface="Tahoma"/>
              </a:rPr>
              <a:t> </a:t>
            </a:r>
            <a:r>
              <a:rPr b="0" dirty="0">
                <a:latin typeface="Tahoma"/>
                <a:cs typeface="Tahoma"/>
              </a:rPr>
              <a:t>af</a:t>
            </a:r>
            <a:r>
              <a:rPr b="0" spc="-10" dirty="0">
                <a:latin typeface="Tahoma"/>
                <a:cs typeface="Tahoma"/>
              </a:rPr>
              <a:t> </a:t>
            </a:r>
            <a:r>
              <a:rPr b="0" dirty="0">
                <a:latin typeface="Tahoma"/>
                <a:cs typeface="Tahoma"/>
              </a:rPr>
              <a:t>uddannelse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18034"/>
            <a:ext cx="20104100" cy="1790700"/>
          </a:xfrm>
          <a:custGeom>
            <a:avLst/>
            <a:gdLst/>
            <a:ahLst/>
            <a:cxnLst/>
            <a:rect l="l" t="t" r="r" b="b"/>
            <a:pathLst>
              <a:path w="20104100" h="1790700">
                <a:moveTo>
                  <a:pt x="20104099" y="0"/>
                </a:moveTo>
                <a:lnTo>
                  <a:pt x="0" y="0"/>
                </a:lnTo>
                <a:lnTo>
                  <a:pt x="0" y="1790521"/>
                </a:lnTo>
                <a:lnTo>
                  <a:pt x="20104099" y="1790521"/>
                </a:lnTo>
                <a:lnTo>
                  <a:pt x="20104099" y="0"/>
                </a:lnTo>
                <a:close/>
              </a:path>
            </a:pathLst>
          </a:custGeom>
          <a:solidFill>
            <a:srgbClr val="A1AD92"/>
          </a:solidFill>
        </p:spPr>
        <p:txBody>
          <a:bodyPr wrap="square" lIns="0" tIns="0" rIns="0" bIns="0" rtlCol="0"/>
          <a:lstStyle/>
          <a:p>
            <a:endParaRPr/>
          </a:p>
        </p:txBody>
      </p:sp>
      <p:pic>
        <p:nvPicPr>
          <p:cNvPr id="3" name="object 3"/>
          <p:cNvPicPr/>
          <p:nvPr/>
        </p:nvPicPr>
        <p:blipFill>
          <a:blip r:embed="rId2" cstate="print"/>
          <a:stretch>
            <a:fillRect/>
          </a:stretch>
        </p:blipFill>
        <p:spPr>
          <a:xfrm>
            <a:off x="8516399" y="638345"/>
            <a:ext cx="3085341" cy="793116"/>
          </a:xfrm>
          <a:prstGeom prst="rect">
            <a:avLst/>
          </a:prstGeom>
        </p:spPr>
      </p:pic>
      <p:sp>
        <p:nvSpPr>
          <p:cNvPr id="4" name="object 4"/>
          <p:cNvSpPr txBox="1"/>
          <p:nvPr/>
        </p:nvSpPr>
        <p:spPr>
          <a:xfrm>
            <a:off x="1162183" y="2151059"/>
            <a:ext cx="3731895" cy="5370701"/>
          </a:xfrm>
          <a:prstGeom prst="rect">
            <a:avLst/>
          </a:prstGeom>
        </p:spPr>
        <p:txBody>
          <a:bodyPr vert="horz" wrap="square" lIns="0" tIns="15240" rIns="0" bIns="0" rtlCol="0">
            <a:spAutoFit/>
          </a:bodyPr>
          <a:lstStyle/>
          <a:p>
            <a:pPr>
              <a:lnSpc>
                <a:spcPct val="100000"/>
              </a:lnSpc>
              <a:spcBef>
                <a:spcPts val="5"/>
              </a:spcBef>
            </a:pPr>
            <a:endParaRPr lang="da-DK" sz="2450" dirty="0">
              <a:cs typeface="Calibri"/>
            </a:endParaRPr>
          </a:p>
          <a:p>
            <a:pPr>
              <a:lnSpc>
                <a:spcPct val="100000"/>
              </a:lnSpc>
              <a:spcBef>
                <a:spcPts val="5"/>
              </a:spcBef>
            </a:pPr>
            <a:endParaRPr sz="2450" dirty="0">
              <a:cs typeface="Calibri"/>
            </a:endParaRPr>
          </a:p>
          <a:p>
            <a:pPr marL="12700">
              <a:lnSpc>
                <a:spcPct val="100000"/>
              </a:lnSpc>
            </a:pPr>
            <a:r>
              <a:rPr sz="2450" spc="10" dirty="0">
                <a:solidFill>
                  <a:srgbClr val="333333"/>
                </a:solidFill>
                <a:cs typeface="Titillium Web"/>
              </a:rPr>
              <a:t>CELF</a:t>
            </a:r>
            <a:endParaRPr sz="2450" dirty="0">
              <a:cs typeface="Titillium Web"/>
            </a:endParaRPr>
          </a:p>
          <a:p>
            <a:pPr marL="12700" marR="1884045" algn="just">
              <a:lnSpc>
                <a:spcPts val="2970"/>
              </a:lnSpc>
              <a:spcBef>
                <a:spcPts val="105"/>
              </a:spcBef>
            </a:pPr>
            <a:r>
              <a:rPr sz="2450" spc="10" dirty="0">
                <a:solidFill>
                  <a:srgbClr val="333333"/>
                </a:solidFill>
                <a:cs typeface="Titillium Web"/>
              </a:rPr>
              <a:t>EUC </a:t>
            </a:r>
            <a:r>
              <a:rPr sz="2450" spc="5" dirty="0">
                <a:solidFill>
                  <a:srgbClr val="333333"/>
                </a:solidFill>
                <a:cs typeface="Titillium Web"/>
              </a:rPr>
              <a:t>Lillebælt </a:t>
            </a:r>
            <a:r>
              <a:rPr sz="2450" spc="10" dirty="0">
                <a:solidFill>
                  <a:srgbClr val="333333"/>
                </a:solidFill>
                <a:cs typeface="Titillium Web"/>
              </a:rPr>
              <a:t> EUC</a:t>
            </a:r>
            <a:r>
              <a:rPr sz="2450" spc="-65" dirty="0">
                <a:solidFill>
                  <a:srgbClr val="333333"/>
                </a:solidFill>
                <a:cs typeface="Titillium Web"/>
              </a:rPr>
              <a:t> </a:t>
            </a:r>
            <a:r>
              <a:rPr sz="2450" dirty="0">
                <a:solidFill>
                  <a:srgbClr val="333333"/>
                </a:solidFill>
                <a:cs typeface="Titillium Web"/>
              </a:rPr>
              <a:t>Nordvest </a:t>
            </a:r>
            <a:r>
              <a:rPr sz="2450" spc="-530" dirty="0">
                <a:solidFill>
                  <a:srgbClr val="333333"/>
                </a:solidFill>
                <a:cs typeface="Titillium Web"/>
              </a:rPr>
              <a:t> </a:t>
            </a:r>
            <a:r>
              <a:rPr sz="2450" spc="10" dirty="0">
                <a:solidFill>
                  <a:srgbClr val="333333"/>
                </a:solidFill>
                <a:cs typeface="Titillium Web"/>
              </a:rPr>
              <a:t>EUC</a:t>
            </a:r>
            <a:r>
              <a:rPr sz="2450" spc="-5" dirty="0">
                <a:solidFill>
                  <a:srgbClr val="333333"/>
                </a:solidFill>
                <a:cs typeface="Titillium Web"/>
              </a:rPr>
              <a:t> Syd</a:t>
            </a:r>
            <a:endParaRPr sz="2450" dirty="0">
              <a:cs typeface="Titillium Web"/>
            </a:endParaRPr>
          </a:p>
          <a:p>
            <a:pPr marL="12700">
              <a:lnSpc>
                <a:spcPts val="2860"/>
              </a:lnSpc>
            </a:pPr>
            <a:r>
              <a:rPr sz="2450" dirty="0">
                <a:solidFill>
                  <a:srgbClr val="333333"/>
                </a:solidFill>
                <a:cs typeface="Titillium Web"/>
              </a:rPr>
              <a:t>Frederikshavn</a:t>
            </a:r>
            <a:r>
              <a:rPr sz="2450" spc="-10" dirty="0">
                <a:solidFill>
                  <a:srgbClr val="333333"/>
                </a:solidFill>
                <a:cs typeface="Titillium Web"/>
              </a:rPr>
              <a:t> </a:t>
            </a:r>
            <a:r>
              <a:rPr sz="2450" spc="5" dirty="0">
                <a:solidFill>
                  <a:srgbClr val="333333"/>
                </a:solidFill>
                <a:cs typeface="Titillium Web"/>
              </a:rPr>
              <a:t>Handelsskole</a:t>
            </a:r>
            <a:endParaRPr sz="2450" dirty="0">
              <a:cs typeface="Titillium Web"/>
            </a:endParaRPr>
          </a:p>
          <a:p>
            <a:pPr marL="12700">
              <a:lnSpc>
                <a:spcPct val="100000"/>
              </a:lnSpc>
              <a:spcBef>
                <a:spcPts val="30"/>
              </a:spcBef>
            </a:pPr>
            <a:r>
              <a:rPr sz="2450" spc="10" dirty="0">
                <a:solidFill>
                  <a:srgbClr val="333333"/>
                </a:solidFill>
                <a:cs typeface="Titillium Web"/>
              </a:rPr>
              <a:t>HANSENBERG</a:t>
            </a:r>
            <a:endParaRPr sz="2450" dirty="0">
              <a:cs typeface="Titillium Web"/>
            </a:endParaRPr>
          </a:p>
          <a:p>
            <a:pPr marL="12700" marR="1210945">
              <a:lnSpc>
                <a:spcPts val="2970"/>
              </a:lnSpc>
              <a:spcBef>
                <a:spcPts val="100"/>
              </a:spcBef>
            </a:pPr>
            <a:r>
              <a:rPr sz="2450" spc="10" dirty="0">
                <a:solidFill>
                  <a:srgbClr val="333333"/>
                </a:solidFill>
                <a:cs typeface="Titillium Web"/>
              </a:rPr>
              <a:t>Herningsholm </a:t>
            </a:r>
            <a:r>
              <a:rPr sz="2450" spc="15" dirty="0">
                <a:solidFill>
                  <a:srgbClr val="333333"/>
                </a:solidFill>
                <a:cs typeface="Titillium Web"/>
              </a:rPr>
              <a:t> </a:t>
            </a:r>
            <a:r>
              <a:rPr sz="2450" dirty="0">
                <a:solidFill>
                  <a:srgbClr val="333333"/>
                </a:solidFill>
                <a:cs typeface="Titillium Web"/>
              </a:rPr>
              <a:t>Køge</a:t>
            </a:r>
            <a:r>
              <a:rPr sz="2450" spc="-50" dirty="0">
                <a:solidFill>
                  <a:srgbClr val="333333"/>
                </a:solidFill>
                <a:cs typeface="Titillium Web"/>
              </a:rPr>
              <a:t> </a:t>
            </a:r>
            <a:r>
              <a:rPr sz="2450" spc="5" dirty="0">
                <a:solidFill>
                  <a:srgbClr val="333333"/>
                </a:solidFill>
                <a:cs typeface="Titillium Web"/>
              </a:rPr>
              <a:t>Handelsskole </a:t>
            </a:r>
            <a:r>
              <a:rPr sz="2450" spc="-520" dirty="0">
                <a:solidFill>
                  <a:srgbClr val="333333"/>
                </a:solidFill>
                <a:cs typeface="Titillium Web"/>
              </a:rPr>
              <a:t> </a:t>
            </a:r>
            <a:r>
              <a:rPr sz="2450" dirty="0">
                <a:solidFill>
                  <a:srgbClr val="333333"/>
                </a:solidFill>
                <a:cs typeface="Titillium Web"/>
              </a:rPr>
              <a:t>Kold </a:t>
            </a:r>
            <a:r>
              <a:rPr sz="2450" spc="5" dirty="0">
                <a:solidFill>
                  <a:srgbClr val="333333"/>
                </a:solidFill>
                <a:cs typeface="Titillium Web"/>
              </a:rPr>
              <a:t>College </a:t>
            </a:r>
            <a:r>
              <a:rPr sz="2450" spc="10" dirty="0">
                <a:solidFill>
                  <a:srgbClr val="333333"/>
                </a:solidFill>
                <a:cs typeface="Titillium Web"/>
              </a:rPr>
              <a:t> Learnmark </a:t>
            </a:r>
            <a:r>
              <a:rPr sz="2450" spc="15" dirty="0">
                <a:solidFill>
                  <a:srgbClr val="333333"/>
                </a:solidFill>
                <a:cs typeface="Titillium Web"/>
              </a:rPr>
              <a:t> </a:t>
            </a:r>
            <a:r>
              <a:rPr sz="2450" spc="5" dirty="0">
                <a:solidFill>
                  <a:srgbClr val="333333"/>
                </a:solidFill>
                <a:cs typeface="Titillium Web"/>
              </a:rPr>
              <a:t>Mercantec</a:t>
            </a:r>
            <a:endParaRPr sz="2450" dirty="0">
              <a:cs typeface="Titillium Web"/>
            </a:endParaRPr>
          </a:p>
          <a:p>
            <a:pPr marL="12700">
              <a:lnSpc>
                <a:spcPts val="2855"/>
              </a:lnSpc>
            </a:pPr>
            <a:r>
              <a:rPr sz="2450" spc="10" dirty="0">
                <a:solidFill>
                  <a:srgbClr val="333333"/>
                </a:solidFill>
                <a:cs typeface="Titillium Web"/>
              </a:rPr>
              <a:t>NEXT</a:t>
            </a:r>
            <a:endParaRPr sz="2450" dirty="0">
              <a:cs typeface="Titillium Web"/>
            </a:endParaRPr>
          </a:p>
        </p:txBody>
      </p:sp>
      <p:sp>
        <p:nvSpPr>
          <p:cNvPr id="5" name="object 5"/>
          <p:cNvSpPr txBox="1"/>
          <p:nvPr/>
        </p:nvSpPr>
        <p:spPr>
          <a:xfrm>
            <a:off x="1162182" y="8182289"/>
            <a:ext cx="5308467" cy="380810"/>
          </a:xfrm>
          <a:prstGeom prst="rect">
            <a:avLst/>
          </a:prstGeom>
        </p:spPr>
        <p:txBody>
          <a:bodyPr vert="horz" wrap="square" lIns="0" tIns="12065" rIns="0" bIns="0" rtlCol="0">
            <a:spAutoFit/>
          </a:bodyPr>
          <a:lstStyle/>
          <a:p>
            <a:pPr marL="12700" marR="5080">
              <a:lnSpc>
                <a:spcPct val="101000"/>
              </a:lnSpc>
              <a:spcBef>
                <a:spcPts val="95"/>
              </a:spcBef>
            </a:pPr>
            <a:r>
              <a:rPr sz="2450" b="1" spc="5" dirty="0">
                <a:solidFill>
                  <a:srgbClr val="46515A"/>
                </a:solidFill>
                <a:cs typeface="Titillium Web SemiBold"/>
              </a:rPr>
              <a:t>I</a:t>
            </a:r>
            <a:r>
              <a:rPr sz="2450" b="1" spc="-5" dirty="0">
                <a:solidFill>
                  <a:srgbClr val="46515A"/>
                </a:solidFill>
                <a:cs typeface="Titillium Web SemiBold"/>
              </a:rPr>
              <a:t> </a:t>
            </a:r>
            <a:r>
              <a:rPr sz="2450" b="1" spc="5" dirty="0">
                <a:solidFill>
                  <a:srgbClr val="46515A"/>
                </a:solidFill>
                <a:cs typeface="Titillium Web SemiBold"/>
              </a:rPr>
              <a:t>alt</a:t>
            </a:r>
            <a:r>
              <a:rPr sz="2450" b="1" dirty="0">
                <a:solidFill>
                  <a:srgbClr val="46515A"/>
                </a:solidFill>
                <a:cs typeface="Titillium Web SemiBold"/>
              </a:rPr>
              <a:t> </a:t>
            </a:r>
            <a:r>
              <a:rPr sz="2450" b="1" spc="5" dirty="0">
                <a:solidFill>
                  <a:srgbClr val="46515A"/>
                </a:solidFill>
                <a:cs typeface="Titillium Web SemiBold"/>
              </a:rPr>
              <a:t>repræsenteret</a:t>
            </a:r>
            <a:r>
              <a:rPr sz="2450" b="1" dirty="0">
                <a:solidFill>
                  <a:srgbClr val="46515A"/>
                </a:solidFill>
                <a:cs typeface="Titillium Web SemiBold"/>
              </a:rPr>
              <a:t> </a:t>
            </a:r>
            <a:r>
              <a:rPr sz="2450" b="1" spc="5" dirty="0">
                <a:solidFill>
                  <a:srgbClr val="46515A"/>
                </a:solidFill>
                <a:cs typeface="Titillium Web SemiBold"/>
              </a:rPr>
              <a:t>ved</a:t>
            </a:r>
            <a:r>
              <a:rPr sz="2450" b="1" spc="-5" dirty="0">
                <a:solidFill>
                  <a:srgbClr val="46515A"/>
                </a:solidFill>
                <a:cs typeface="Titillium Web SemiBold"/>
              </a:rPr>
              <a:t> </a:t>
            </a:r>
            <a:r>
              <a:rPr sz="2450" b="1" spc="10" dirty="0">
                <a:solidFill>
                  <a:srgbClr val="46515A"/>
                </a:solidFill>
                <a:cs typeface="Titillium Web SemiBold"/>
              </a:rPr>
              <a:t>63 </a:t>
            </a:r>
            <a:r>
              <a:rPr sz="2450" b="1" spc="-520" dirty="0">
                <a:solidFill>
                  <a:srgbClr val="46515A"/>
                </a:solidFill>
                <a:cs typeface="Titillium Web SemiBold"/>
              </a:rPr>
              <a:t> </a:t>
            </a:r>
            <a:r>
              <a:rPr sz="2450" b="1" spc="-5" dirty="0">
                <a:solidFill>
                  <a:srgbClr val="46515A"/>
                </a:solidFill>
                <a:cs typeface="Titillium Web SemiBold"/>
              </a:rPr>
              <a:t>gymnasier.</a:t>
            </a:r>
            <a:endParaRPr sz="2450" dirty="0">
              <a:cs typeface="Titillium Web SemiBold"/>
            </a:endParaRPr>
          </a:p>
        </p:txBody>
      </p:sp>
      <p:sp>
        <p:nvSpPr>
          <p:cNvPr id="6" name="object 6"/>
          <p:cNvSpPr txBox="1"/>
          <p:nvPr/>
        </p:nvSpPr>
        <p:spPr>
          <a:xfrm>
            <a:off x="5587912" y="2867582"/>
            <a:ext cx="3352800" cy="4985980"/>
          </a:xfrm>
          <a:prstGeom prst="rect">
            <a:avLst/>
          </a:prstGeom>
        </p:spPr>
        <p:txBody>
          <a:bodyPr vert="horz" wrap="square" lIns="0" tIns="15240" rIns="0" bIns="0" rtlCol="0">
            <a:spAutoFit/>
          </a:bodyPr>
          <a:lstStyle/>
          <a:p>
            <a:pPr marL="12700">
              <a:lnSpc>
                <a:spcPct val="100000"/>
              </a:lnSpc>
              <a:spcBef>
                <a:spcPts val="120"/>
              </a:spcBef>
            </a:pPr>
            <a:r>
              <a:rPr sz="2450" spc="5" dirty="0">
                <a:solidFill>
                  <a:srgbClr val="333333"/>
                </a:solidFill>
                <a:cs typeface="Titillium Web"/>
              </a:rPr>
              <a:t>Niels</a:t>
            </a:r>
            <a:r>
              <a:rPr sz="2450" spc="-25" dirty="0">
                <a:solidFill>
                  <a:srgbClr val="333333"/>
                </a:solidFill>
                <a:cs typeface="Titillium Web"/>
              </a:rPr>
              <a:t> </a:t>
            </a:r>
            <a:r>
              <a:rPr sz="2450" spc="5" dirty="0">
                <a:solidFill>
                  <a:srgbClr val="333333"/>
                </a:solidFill>
                <a:cs typeface="Titillium Web"/>
              </a:rPr>
              <a:t>Brock</a:t>
            </a:r>
            <a:endParaRPr sz="2450" dirty="0">
              <a:cs typeface="Titillium Web"/>
            </a:endParaRPr>
          </a:p>
          <a:p>
            <a:pPr marL="12700" marR="372110">
              <a:lnSpc>
                <a:spcPts val="2970"/>
              </a:lnSpc>
              <a:spcBef>
                <a:spcPts val="105"/>
              </a:spcBef>
            </a:pPr>
            <a:r>
              <a:rPr sz="2450" spc="5" dirty="0">
                <a:solidFill>
                  <a:srgbClr val="333333"/>
                </a:solidFill>
                <a:cs typeface="Titillium Web"/>
              </a:rPr>
              <a:t>Roskilde</a:t>
            </a:r>
            <a:r>
              <a:rPr sz="2450" spc="-40" dirty="0">
                <a:solidFill>
                  <a:srgbClr val="333333"/>
                </a:solidFill>
                <a:cs typeface="Titillium Web"/>
              </a:rPr>
              <a:t> </a:t>
            </a:r>
            <a:r>
              <a:rPr sz="2450" spc="5" dirty="0">
                <a:solidFill>
                  <a:srgbClr val="333333"/>
                </a:solidFill>
                <a:cs typeface="Titillium Web"/>
              </a:rPr>
              <a:t>Handelsskole </a:t>
            </a:r>
            <a:r>
              <a:rPr sz="2450" spc="-525" dirty="0">
                <a:solidFill>
                  <a:srgbClr val="333333"/>
                </a:solidFill>
                <a:cs typeface="Titillium Web"/>
              </a:rPr>
              <a:t> </a:t>
            </a:r>
            <a:r>
              <a:rPr sz="2450" spc="10" dirty="0">
                <a:solidFill>
                  <a:srgbClr val="333333"/>
                </a:solidFill>
                <a:cs typeface="Titillium Web"/>
              </a:rPr>
              <a:t>Rybners</a:t>
            </a:r>
            <a:endParaRPr sz="2450" dirty="0">
              <a:cs typeface="Titillium Web"/>
            </a:endParaRPr>
          </a:p>
          <a:p>
            <a:pPr marL="12700">
              <a:lnSpc>
                <a:spcPts val="2860"/>
              </a:lnSpc>
            </a:pPr>
            <a:r>
              <a:rPr sz="2450" dirty="0">
                <a:solidFill>
                  <a:srgbClr val="333333"/>
                </a:solidFill>
                <a:cs typeface="Titillium Web"/>
              </a:rPr>
              <a:t>Svendborg</a:t>
            </a:r>
            <a:r>
              <a:rPr sz="2450" spc="-10" dirty="0">
                <a:solidFill>
                  <a:srgbClr val="333333"/>
                </a:solidFill>
                <a:cs typeface="Titillium Web"/>
              </a:rPr>
              <a:t> </a:t>
            </a:r>
            <a:r>
              <a:rPr sz="2450" dirty="0">
                <a:solidFill>
                  <a:srgbClr val="333333"/>
                </a:solidFill>
                <a:cs typeface="Titillium Web"/>
              </a:rPr>
              <a:t>Erhvervsskole</a:t>
            </a:r>
            <a:endParaRPr sz="2450" dirty="0">
              <a:cs typeface="Titillium Web"/>
            </a:endParaRPr>
          </a:p>
          <a:p>
            <a:pPr marL="12700" marR="141605">
              <a:lnSpc>
                <a:spcPts val="2970"/>
              </a:lnSpc>
              <a:spcBef>
                <a:spcPts val="100"/>
              </a:spcBef>
            </a:pPr>
            <a:r>
              <a:rPr sz="2450" spc="5" dirty="0">
                <a:solidFill>
                  <a:srgbClr val="333333"/>
                </a:solidFill>
                <a:cs typeface="Titillium Web"/>
              </a:rPr>
              <a:t>Syddansk</a:t>
            </a:r>
            <a:r>
              <a:rPr sz="2450" spc="-40" dirty="0">
                <a:solidFill>
                  <a:srgbClr val="333333"/>
                </a:solidFill>
                <a:cs typeface="Titillium Web"/>
              </a:rPr>
              <a:t> </a:t>
            </a:r>
            <a:r>
              <a:rPr sz="2450" dirty="0">
                <a:solidFill>
                  <a:srgbClr val="333333"/>
                </a:solidFill>
                <a:cs typeface="Titillium Web"/>
              </a:rPr>
              <a:t>Erhvervsskole </a:t>
            </a:r>
            <a:r>
              <a:rPr sz="2450" spc="-525" dirty="0">
                <a:solidFill>
                  <a:srgbClr val="333333"/>
                </a:solidFill>
                <a:cs typeface="Titillium Web"/>
              </a:rPr>
              <a:t> </a:t>
            </a:r>
            <a:r>
              <a:rPr sz="2450" spc="-5" dirty="0">
                <a:solidFill>
                  <a:srgbClr val="333333"/>
                </a:solidFill>
                <a:cs typeface="Titillium Web"/>
              </a:rPr>
              <a:t>TEC</a:t>
            </a:r>
            <a:endParaRPr sz="2450" dirty="0">
              <a:cs typeface="Titillium Web"/>
            </a:endParaRPr>
          </a:p>
          <a:p>
            <a:pPr marL="12700">
              <a:lnSpc>
                <a:spcPts val="2860"/>
              </a:lnSpc>
            </a:pPr>
            <a:r>
              <a:rPr sz="2450" spc="5" dirty="0">
                <a:solidFill>
                  <a:srgbClr val="333333"/>
                </a:solidFill>
                <a:cs typeface="Titillium Web"/>
              </a:rPr>
              <a:t>Tietgen</a:t>
            </a:r>
            <a:endParaRPr sz="2450" dirty="0">
              <a:cs typeface="Titillium Web"/>
            </a:endParaRPr>
          </a:p>
          <a:p>
            <a:pPr marL="12700">
              <a:lnSpc>
                <a:spcPct val="100000"/>
              </a:lnSpc>
              <a:spcBef>
                <a:spcPts val="30"/>
              </a:spcBef>
            </a:pPr>
            <a:r>
              <a:rPr sz="2450" spc="-20" dirty="0">
                <a:solidFill>
                  <a:srgbClr val="333333"/>
                </a:solidFill>
                <a:cs typeface="Titillium Web"/>
              </a:rPr>
              <a:t>Tradium</a:t>
            </a:r>
            <a:endParaRPr sz="2450" dirty="0">
              <a:cs typeface="Titillium Web"/>
            </a:endParaRPr>
          </a:p>
          <a:p>
            <a:pPr marL="12700" marR="586740">
              <a:lnSpc>
                <a:spcPts val="2970"/>
              </a:lnSpc>
              <a:spcBef>
                <a:spcPts val="100"/>
              </a:spcBef>
            </a:pPr>
            <a:r>
              <a:rPr sz="2450" spc="-30" dirty="0">
                <a:solidFill>
                  <a:srgbClr val="333333"/>
                </a:solidFill>
                <a:cs typeface="Titillium Web"/>
              </a:rPr>
              <a:t>Tønder </a:t>
            </a:r>
            <a:r>
              <a:rPr sz="2450" spc="5" dirty="0">
                <a:solidFill>
                  <a:srgbClr val="333333"/>
                </a:solidFill>
                <a:cs typeface="Titillium Web"/>
              </a:rPr>
              <a:t>Handelsskole </a:t>
            </a:r>
            <a:r>
              <a:rPr sz="2450" spc="-525" dirty="0">
                <a:solidFill>
                  <a:srgbClr val="333333"/>
                </a:solidFill>
                <a:cs typeface="Titillium Web"/>
              </a:rPr>
              <a:t> </a:t>
            </a:r>
            <a:r>
              <a:rPr sz="2450" spc="5" dirty="0">
                <a:solidFill>
                  <a:srgbClr val="333333"/>
                </a:solidFill>
                <a:cs typeface="Titillium Web"/>
              </a:rPr>
              <a:t>Unord</a:t>
            </a:r>
            <a:endParaRPr sz="2450" dirty="0">
              <a:cs typeface="Titillium Web"/>
            </a:endParaRPr>
          </a:p>
          <a:p>
            <a:pPr marL="12700">
              <a:lnSpc>
                <a:spcPts val="2860"/>
              </a:lnSpc>
            </a:pPr>
            <a:r>
              <a:rPr sz="2450" spc="10" dirty="0">
                <a:solidFill>
                  <a:srgbClr val="333333"/>
                </a:solidFill>
                <a:cs typeface="Titillium Web"/>
              </a:rPr>
              <a:t>Viden</a:t>
            </a:r>
            <a:r>
              <a:rPr sz="2450" spc="-35" dirty="0">
                <a:solidFill>
                  <a:srgbClr val="333333"/>
                </a:solidFill>
                <a:cs typeface="Titillium Web"/>
              </a:rPr>
              <a:t> </a:t>
            </a:r>
            <a:r>
              <a:rPr sz="2450" spc="10" dirty="0">
                <a:solidFill>
                  <a:srgbClr val="333333"/>
                </a:solidFill>
                <a:cs typeface="Titillium Web"/>
              </a:rPr>
              <a:t>Djurs</a:t>
            </a:r>
            <a:endParaRPr sz="2450" dirty="0">
              <a:cs typeface="Titillium Web"/>
            </a:endParaRPr>
          </a:p>
          <a:p>
            <a:pPr marL="12700">
              <a:lnSpc>
                <a:spcPct val="100000"/>
              </a:lnSpc>
              <a:spcBef>
                <a:spcPts val="30"/>
              </a:spcBef>
            </a:pPr>
            <a:r>
              <a:rPr sz="2450" spc="10" dirty="0">
                <a:solidFill>
                  <a:srgbClr val="333333"/>
                </a:solidFill>
                <a:cs typeface="Titillium Web"/>
              </a:rPr>
              <a:t>ZBC</a:t>
            </a:r>
            <a:endParaRPr sz="2450" dirty="0">
              <a:cs typeface="Titillium Web"/>
            </a:endParaRPr>
          </a:p>
          <a:p>
            <a:pPr marL="12700">
              <a:lnSpc>
                <a:spcPct val="100000"/>
              </a:lnSpc>
              <a:spcBef>
                <a:spcPts val="30"/>
              </a:spcBef>
            </a:pPr>
            <a:r>
              <a:rPr sz="2450" spc="10" dirty="0">
                <a:solidFill>
                  <a:srgbClr val="333333"/>
                </a:solidFill>
                <a:cs typeface="Titillium Web"/>
              </a:rPr>
              <a:t>Aarhus</a:t>
            </a:r>
            <a:r>
              <a:rPr sz="2450" spc="-25" dirty="0">
                <a:solidFill>
                  <a:srgbClr val="333333"/>
                </a:solidFill>
                <a:cs typeface="Titillium Web"/>
              </a:rPr>
              <a:t> </a:t>
            </a:r>
            <a:r>
              <a:rPr sz="2450" spc="-50" dirty="0">
                <a:solidFill>
                  <a:srgbClr val="333333"/>
                </a:solidFill>
                <a:cs typeface="Titillium Web"/>
              </a:rPr>
              <a:t>Tech</a:t>
            </a:r>
            <a:endParaRPr sz="2450" dirty="0">
              <a:cs typeface="Titillium Web"/>
            </a:endParaRPr>
          </a:p>
        </p:txBody>
      </p:sp>
      <p:sp>
        <p:nvSpPr>
          <p:cNvPr id="7" name="object 7"/>
          <p:cNvSpPr/>
          <p:nvPr/>
        </p:nvSpPr>
        <p:spPr>
          <a:xfrm>
            <a:off x="1392528" y="2011152"/>
            <a:ext cx="6238875" cy="0"/>
          </a:xfrm>
          <a:custGeom>
            <a:avLst/>
            <a:gdLst/>
            <a:ahLst/>
            <a:cxnLst/>
            <a:rect l="l" t="t" r="r" b="b"/>
            <a:pathLst>
              <a:path w="6238875">
                <a:moveTo>
                  <a:pt x="0" y="0"/>
                </a:moveTo>
                <a:lnTo>
                  <a:pt x="6238773" y="0"/>
                </a:lnTo>
              </a:path>
            </a:pathLst>
          </a:custGeom>
          <a:ln w="62825">
            <a:solidFill>
              <a:srgbClr val="46515A"/>
            </a:solidFill>
            <a:prstDash val="dot"/>
          </a:ln>
        </p:spPr>
        <p:txBody>
          <a:bodyPr wrap="square" lIns="0" tIns="0" rIns="0" bIns="0" rtlCol="0"/>
          <a:lstStyle/>
          <a:p>
            <a:endParaRPr/>
          </a:p>
        </p:txBody>
      </p:sp>
      <p:sp>
        <p:nvSpPr>
          <p:cNvPr id="8" name="object 8"/>
          <p:cNvSpPr/>
          <p:nvPr/>
        </p:nvSpPr>
        <p:spPr>
          <a:xfrm>
            <a:off x="1174882" y="1979739"/>
            <a:ext cx="62865" cy="62865"/>
          </a:xfrm>
          <a:custGeom>
            <a:avLst/>
            <a:gdLst/>
            <a:ahLst/>
            <a:cxnLst/>
            <a:rect l="l" t="t" r="r" b="b"/>
            <a:pathLst>
              <a:path w="62865" h="62864">
                <a:moveTo>
                  <a:pt x="0" y="31412"/>
                </a:moveTo>
                <a:lnTo>
                  <a:pt x="9200" y="9200"/>
                </a:lnTo>
                <a:lnTo>
                  <a:pt x="31412" y="0"/>
                </a:lnTo>
                <a:lnTo>
                  <a:pt x="53624" y="9200"/>
                </a:lnTo>
                <a:lnTo>
                  <a:pt x="62825" y="31412"/>
                </a:lnTo>
                <a:lnTo>
                  <a:pt x="53624" y="53624"/>
                </a:lnTo>
                <a:lnTo>
                  <a:pt x="31412" y="62825"/>
                </a:lnTo>
                <a:lnTo>
                  <a:pt x="9200" y="53624"/>
                </a:lnTo>
                <a:lnTo>
                  <a:pt x="0" y="31412"/>
                </a:lnTo>
                <a:close/>
              </a:path>
            </a:pathLst>
          </a:custGeom>
          <a:solidFill>
            <a:srgbClr val="46515A"/>
          </a:solidFill>
        </p:spPr>
        <p:txBody>
          <a:bodyPr wrap="square" lIns="0" tIns="0" rIns="0" bIns="0" rtlCol="0"/>
          <a:lstStyle/>
          <a:p>
            <a:endParaRPr/>
          </a:p>
        </p:txBody>
      </p:sp>
      <p:sp>
        <p:nvSpPr>
          <p:cNvPr id="9" name="object 9"/>
          <p:cNvSpPr/>
          <p:nvPr/>
        </p:nvSpPr>
        <p:spPr>
          <a:xfrm>
            <a:off x="7693008" y="1979739"/>
            <a:ext cx="62865" cy="62865"/>
          </a:xfrm>
          <a:custGeom>
            <a:avLst/>
            <a:gdLst/>
            <a:ahLst/>
            <a:cxnLst/>
            <a:rect l="l" t="t" r="r" b="b"/>
            <a:pathLst>
              <a:path w="62865" h="62864">
                <a:moveTo>
                  <a:pt x="0" y="31412"/>
                </a:moveTo>
                <a:lnTo>
                  <a:pt x="9200" y="9200"/>
                </a:lnTo>
                <a:lnTo>
                  <a:pt x="31412" y="0"/>
                </a:lnTo>
                <a:lnTo>
                  <a:pt x="53624" y="9200"/>
                </a:lnTo>
                <a:lnTo>
                  <a:pt x="62825" y="31412"/>
                </a:lnTo>
                <a:lnTo>
                  <a:pt x="53624" y="53624"/>
                </a:lnTo>
                <a:lnTo>
                  <a:pt x="31412" y="62825"/>
                </a:lnTo>
                <a:lnTo>
                  <a:pt x="9200" y="53624"/>
                </a:lnTo>
                <a:lnTo>
                  <a:pt x="0" y="31412"/>
                </a:lnTo>
                <a:close/>
              </a:path>
            </a:pathLst>
          </a:custGeom>
          <a:solidFill>
            <a:srgbClr val="46515A"/>
          </a:solidFill>
        </p:spPr>
        <p:txBody>
          <a:bodyPr wrap="square" lIns="0" tIns="0" rIns="0" bIns="0" rtlCol="0"/>
          <a:lstStyle/>
          <a:p>
            <a:endParaRPr/>
          </a:p>
        </p:txBody>
      </p:sp>
      <p:sp>
        <p:nvSpPr>
          <p:cNvPr id="10" name="object 10"/>
          <p:cNvSpPr txBox="1"/>
          <p:nvPr/>
        </p:nvSpPr>
        <p:spPr>
          <a:xfrm>
            <a:off x="12206823" y="2151059"/>
            <a:ext cx="6011962" cy="392415"/>
          </a:xfrm>
          <a:prstGeom prst="rect">
            <a:avLst/>
          </a:prstGeom>
        </p:spPr>
        <p:txBody>
          <a:bodyPr vert="horz" wrap="square" lIns="0" tIns="15240" rIns="0" bIns="0" rtlCol="0">
            <a:spAutoFit/>
          </a:bodyPr>
          <a:lstStyle/>
          <a:p>
            <a:pPr marL="12700">
              <a:lnSpc>
                <a:spcPct val="100000"/>
              </a:lnSpc>
              <a:spcBef>
                <a:spcPts val="120"/>
              </a:spcBef>
            </a:pPr>
            <a:r>
              <a:rPr sz="2450" b="1" spc="130" dirty="0">
                <a:solidFill>
                  <a:srgbClr val="273347"/>
                </a:solidFill>
                <a:latin typeface="Tahoma" panose="020B0604030504040204" pitchFamily="34" charset="0"/>
                <a:ea typeface="Tahoma" panose="020B0604030504040204" pitchFamily="34" charset="0"/>
                <a:cs typeface="Tahoma" panose="020B0604030504040204" pitchFamily="34" charset="0"/>
              </a:rPr>
              <a:t>Undersøgelsen</a:t>
            </a:r>
            <a:r>
              <a:rPr sz="2450" b="1" spc="-15" dirty="0">
                <a:solidFill>
                  <a:srgbClr val="273347"/>
                </a:solidFill>
                <a:latin typeface="Tahoma" panose="020B0604030504040204" pitchFamily="34" charset="0"/>
                <a:ea typeface="Tahoma" panose="020B0604030504040204" pitchFamily="34" charset="0"/>
                <a:cs typeface="Tahoma" panose="020B0604030504040204" pitchFamily="34" charset="0"/>
              </a:rPr>
              <a:t> </a:t>
            </a:r>
            <a:r>
              <a:rPr sz="2450" b="1" spc="95" dirty="0">
                <a:solidFill>
                  <a:srgbClr val="273347"/>
                </a:solidFill>
                <a:latin typeface="Tahoma" panose="020B0604030504040204" pitchFamily="34" charset="0"/>
                <a:ea typeface="Tahoma" panose="020B0604030504040204" pitchFamily="34" charset="0"/>
                <a:cs typeface="Tahoma" panose="020B0604030504040204" pitchFamily="34" charset="0"/>
              </a:rPr>
              <a:t>er</a:t>
            </a:r>
            <a:r>
              <a:rPr sz="2450" b="1" spc="-10" dirty="0">
                <a:solidFill>
                  <a:srgbClr val="273347"/>
                </a:solidFill>
                <a:latin typeface="Tahoma" panose="020B0604030504040204" pitchFamily="34" charset="0"/>
                <a:ea typeface="Tahoma" panose="020B0604030504040204" pitchFamily="34" charset="0"/>
                <a:cs typeface="Tahoma" panose="020B0604030504040204" pitchFamily="34" charset="0"/>
              </a:rPr>
              <a:t> </a:t>
            </a:r>
            <a:r>
              <a:rPr sz="2450" b="1" spc="120" dirty="0">
                <a:solidFill>
                  <a:srgbClr val="273347"/>
                </a:solidFill>
                <a:latin typeface="Tahoma" panose="020B0604030504040204" pitchFamily="34" charset="0"/>
                <a:ea typeface="Tahoma" panose="020B0604030504040204" pitchFamily="34" charset="0"/>
                <a:cs typeface="Tahoma" panose="020B0604030504040204" pitchFamily="34" charset="0"/>
              </a:rPr>
              <a:t>udført</a:t>
            </a:r>
            <a:r>
              <a:rPr sz="2450" b="1" spc="-10" dirty="0">
                <a:solidFill>
                  <a:srgbClr val="273347"/>
                </a:solidFill>
                <a:latin typeface="Tahoma" panose="020B0604030504040204" pitchFamily="34" charset="0"/>
                <a:ea typeface="Tahoma" panose="020B0604030504040204" pitchFamily="34" charset="0"/>
                <a:cs typeface="Tahoma" panose="020B0604030504040204" pitchFamily="34" charset="0"/>
              </a:rPr>
              <a:t> </a:t>
            </a:r>
            <a:r>
              <a:rPr sz="2450" b="1" spc="70" dirty="0">
                <a:solidFill>
                  <a:srgbClr val="273347"/>
                </a:solidFill>
                <a:latin typeface="Tahoma" panose="020B0604030504040204" pitchFamily="34" charset="0"/>
                <a:ea typeface="Tahoma" panose="020B0604030504040204" pitchFamily="34" charset="0"/>
                <a:cs typeface="Tahoma" panose="020B0604030504040204" pitchFamily="34" charset="0"/>
              </a:rPr>
              <a:t>af:</a:t>
            </a:r>
            <a:endParaRPr sz="2450" dirty="0">
              <a:latin typeface="Tahoma" panose="020B0604030504040204" pitchFamily="34" charset="0"/>
              <a:ea typeface="Tahoma" panose="020B0604030504040204" pitchFamily="34" charset="0"/>
              <a:cs typeface="Tahoma" panose="020B0604030504040204" pitchFamily="34" charset="0"/>
            </a:endParaRPr>
          </a:p>
        </p:txBody>
      </p:sp>
      <p:sp>
        <p:nvSpPr>
          <p:cNvPr id="11" name="object 11"/>
          <p:cNvSpPr txBox="1"/>
          <p:nvPr/>
        </p:nvSpPr>
        <p:spPr>
          <a:xfrm>
            <a:off x="14224263" y="3463967"/>
            <a:ext cx="4989195" cy="1533525"/>
          </a:xfrm>
          <a:prstGeom prst="rect">
            <a:avLst/>
          </a:prstGeom>
        </p:spPr>
        <p:txBody>
          <a:bodyPr vert="horz" wrap="square" lIns="0" tIns="15240" rIns="0" bIns="0" rtlCol="0">
            <a:spAutoFit/>
          </a:bodyPr>
          <a:lstStyle/>
          <a:p>
            <a:pPr marL="12700">
              <a:lnSpc>
                <a:spcPct val="100000"/>
              </a:lnSpc>
              <a:spcBef>
                <a:spcPts val="120"/>
              </a:spcBef>
            </a:pPr>
            <a:r>
              <a:rPr sz="2450" b="1" spc="190" dirty="0">
                <a:solidFill>
                  <a:srgbClr val="46515A"/>
                </a:solidFill>
                <a:latin typeface="Tahoma"/>
                <a:cs typeface="Tahoma"/>
              </a:rPr>
              <a:t>A</a:t>
            </a:r>
            <a:r>
              <a:rPr sz="2450" b="1" spc="-105" dirty="0">
                <a:solidFill>
                  <a:srgbClr val="46515A"/>
                </a:solidFill>
                <a:latin typeface="Tahoma"/>
                <a:cs typeface="Tahoma"/>
              </a:rPr>
              <a:t>n</a:t>
            </a:r>
            <a:r>
              <a:rPr sz="2450" b="1" spc="-50" dirty="0">
                <a:solidFill>
                  <a:srgbClr val="46515A"/>
                </a:solidFill>
                <a:latin typeface="Tahoma"/>
                <a:cs typeface="Tahoma"/>
              </a:rPr>
              <a:t>n</a:t>
            </a:r>
            <a:r>
              <a:rPr sz="2450" b="1" spc="-90" dirty="0">
                <a:solidFill>
                  <a:srgbClr val="46515A"/>
                </a:solidFill>
                <a:latin typeface="Tahoma"/>
                <a:cs typeface="Tahoma"/>
              </a:rPr>
              <a:t>-</a:t>
            </a:r>
            <a:r>
              <a:rPr sz="2450" b="1" spc="-40" dirty="0">
                <a:solidFill>
                  <a:srgbClr val="46515A"/>
                </a:solidFill>
                <a:latin typeface="Tahoma"/>
                <a:cs typeface="Tahoma"/>
              </a:rPr>
              <a:t>So</a:t>
            </a:r>
            <a:r>
              <a:rPr sz="2450" b="1" spc="-65" dirty="0">
                <a:solidFill>
                  <a:srgbClr val="46515A"/>
                </a:solidFill>
                <a:latin typeface="Tahoma"/>
                <a:cs typeface="Tahoma"/>
              </a:rPr>
              <a:t>p</a:t>
            </a:r>
            <a:r>
              <a:rPr sz="2450" b="1" spc="-120" dirty="0">
                <a:solidFill>
                  <a:srgbClr val="46515A"/>
                </a:solidFill>
                <a:latin typeface="Tahoma"/>
                <a:cs typeface="Tahoma"/>
              </a:rPr>
              <a:t>h</a:t>
            </a:r>
            <a:r>
              <a:rPr sz="2450" b="1" spc="-10" dirty="0">
                <a:solidFill>
                  <a:srgbClr val="46515A"/>
                </a:solidFill>
                <a:latin typeface="Tahoma"/>
                <a:cs typeface="Tahoma"/>
              </a:rPr>
              <a:t>i</a:t>
            </a:r>
            <a:r>
              <a:rPr sz="2450" b="1" spc="-80" dirty="0">
                <a:solidFill>
                  <a:srgbClr val="46515A"/>
                </a:solidFill>
                <a:latin typeface="Tahoma"/>
                <a:cs typeface="Tahoma"/>
              </a:rPr>
              <a:t>e</a:t>
            </a:r>
            <a:r>
              <a:rPr sz="2450" b="1" spc="-225" dirty="0">
                <a:solidFill>
                  <a:srgbClr val="46515A"/>
                </a:solidFill>
                <a:latin typeface="Tahoma"/>
                <a:cs typeface="Tahoma"/>
              </a:rPr>
              <a:t> </a:t>
            </a:r>
            <a:r>
              <a:rPr sz="2450" b="1" spc="-70" dirty="0">
                <a:solidFill>
                  <a:srgbClr val="46515A"/>
                </a:solidFill>
                <a:latin typeface="Tahoma"/>
                <a:cs typeface="Tahoma"/>
              </a:rPr>
              <a:t>F</a:t>
            </a:r>
            <a:r>
              <a:rPr sz="2450" b="1" spc="-65" dirty="0">
                <a:solidFill>
                  <a:srgbClr val="46515A"/>
                </a:solidFill>
                <a:latin typeface="Tahoma"/>
                <a:cs typeface="Tahoma"/>
              </a:rPr>
              <a:t>r</a:t>
            </a:r>
            <a:r>
              <a:rPr sz="2450" b="1" spc="-90" dirty="0">
                <a:solidFill>
                  <a:srgbClr val="46515A"/>
                </a:solidFill>
                <a:latin typeface="Tahoma"/>
                <a:cs typeface="Tahoma"/>
              </a:rPr>
              <a:t>o</a:t>
            </a:r>
            <a:r>
              <a:rPr sz="2450" b="1" spc="-100" dirty="0">
                <a:solidFill>
                  <a:srgbClr val="46515A"/>
                </a:solidFill>
                <a:latin typeface="Tahoma"/>
                <a:cs typeface="Tahoma"/>
              </a:rPr>
              <a:t>h</a:t>
            </a:r>
            <a:r>
              <a:rPr sz="2450" b="1" spc="-110" dirty="0">
                <a:solidFill>
                  <a:srgbClr val="46515A"/>
                </a:solidFill>
                <a:latin typeface="Tahoma"/>
                <a:cs typeface="Tahoma"/>
              </a:rPr>
              <a:t>m</a:t>
            </a:r>
            <a:r>
              <a:rPr sz="2450" b="1" spc="-80" dirty="0">
                <a:solidFill>
                  <a:srgbClr val="46515A"/>
                </a:solidFill>
                <a:latin typeface="Tahoma"/>
                <a:cs typeface="Tahoma"/>
              </a:rPr>
              <a:t>é</a:t>
            </a:r>
            <a:r>
              <a:rPr sz="2450" b="1" spc="-225" dirty="0">
                <a:solidFill>
                  <a:srgbClr val="46515A"/>
                </a:solidFill>
                <a:latin typeface="Tahoma"/>
                <a:cs typeface="Tahoma"/>
              </a:rPr>
              <a:t> </a:t>
            </a:r>
            <a:r>
              <a:rPr sz="2450" b="1" spc="5" dirty="0">
                <a:solidFill>
                  <a:srgbClr val="46515A"/>
                </a:solidFill>
                <a:latin typeface="Tahoma"/>
                <a:cs typeface="Tahoma"/>
              </a:rPr>
              <a:t>S</a:t>
            </a:r>
            <a:r>
              <a:rPr sz="2450" b="1" spc="-50" dirty="0">
                <a:solidFill>
                  <a:srgbClr val="46515A"/>
                </a:solidFill>
                <a:latin typeface="Tahoma"/>
                <a:cs typeface="Tahoma"/>
              </a:rPr>
              <a:t>c</a:t>
            </a:r>
            <a:r>
              <a:rPr sz="2450" b="1" spc="-100" dirty="0">
                <a:solidFill>
                  <a:srgbClr val="46515A"/>
                </a:solidFill>
                <a:latin typeface="Tahoma"/>
                <a:cs typeface="Tahoma"/>
              </a:rPr>
              <a:t>h</a:t>
            </a:r>
            <a:r>
              <a:rPr sz="2450" b="1" spc="-114" dirty="0">
                <a:solidFill>
                  <a:srgbClr val="46515A"/>
                </a:solidFill>
                <a:latin typeface="Tahoma"/>
                <a:cs typeface="Tahoma"/>
              </a:rPr>
              <a:t>u</a:t>
            </a:r>
            <a:r>
              <a:rPr sz="2450" b="1" spc="70" dirty="0">
                <a:solidFill>
                  <a:srgbClr val="46515A"/>
                </a:solidFill>
                <a:latin typeface="Tahoma"/>
                <a:cs typeface="Tahoma"/>
              </a:rPr>
              <a:t>l</a:t>
            </a:r>
            <a:r>
              <a:rPr sz="2450" b="1" spc="-25" dirty="0">
                <a:solidFill>
                  <a:srgbClr val="46515A"/>
                </a:solidFill>
                <a:latin typeface="Tahoma"/>
                <a:cs typeface="Tahoma"/>
              </a:rPr>
              <a:t>tz</a:t>
            </a:r>
            <a:endParaRPr sz="2450" dirty="0">
              <a:latin typeface="Tahoma"/>
              <a:cs typeface="Tahoma"/>
            </a:endParaRPr>
          </a:p>
          <a:p>
            <a:pPr marL="12700">
              <a:lnSpc>
                <a:spcPct val="100000"/>
              </a:lnSpc>
              <a:spcBef>
                <a:spcPts val="30"/>
              </a:spcBef>
            </a:pPr>
            <a:r>
              <a:rPr sz="2450" spc="-10" dirty="0">
                <a:solidFill>
                  <a:srgbClr val="333333"/>
                </a:solidFill>
                <a:cs typeface="Titillium Web"/>
              </a:rPr>
              <a:t>Projektkonsulent,</a:t>
            </a:r>
            <a:r>
              <a:rPr sz="2450" spc="-20" dirty="0">
                <a:solidFill>
                  <a:srgbClr val="333333"/>
                </a:solidFill>
                <a:cs typeface="Titillium Web"/>
              </a:rPr>
              <a:t> </a:t>
            </a:r>
            <a:r>
              <a:rPr sz="2450" spc="-15" dirty="0">
                <a:solidFill>
                  <a:srgbClr val="333333"/>
                </a:solidFill>
                <a:cs typeface="Titillium Web"/>
              </a:rPr>
              <a:t>sociolog</a:t>
            </a:r>
            <a:endParaRPr sz="2450" dirty="0">
              <a:cs typeface="Titillium Web"/>
            </a:endParaRPr>
          </a:p>
          <a:p>
            <a:pPr marL="12700" marR="5080">
              <a:lnSpc>
                <a:spcPts val="2970"/>
              </a:lnSpc>
              <a:spcBef>
                <a:spcPts val="100"/>
              </a:spcBef>
            </a:pPr>
            <a:r>
              <a:rPr sz="2450" spc="-20" dirty="0">
                <a:solidFill>
                  <a:srgbClr val="333333"/>
                </a:solidFill>
                <a:cs typeface="Titillium Web"/>
              </a:rPr>
              <a:t>Danske</a:t>
            </a:r>
            <a:r>
              <a:rPr sz="2450" dirty="0">
                <a:solidFill>
                  <a:srgbClr val="333333"/>
                </a:solidFill>
                <a:cs typeface="Titillium Web"/>
              </a:rPr>
              <a:t> </a:t>
            </a:r>
            <a:r>
              <a:rPr sz="2450" spc="-15" dirty="0">
                <a:solidFill>
                  <a:srgbClr val="333333"/>
                </a:solidFill>
                <a:cs typeface="Titillium Web"/>
              </a:rPr>
              <a:t>Erhvervsskoler</a:t>
            </a:r>
            <a:r>
              <a:rPr sz="2450" dirty="0">
                <a:solidFill>
                  <a:srgbClr val="333333"/>
                </a:solidFill>
                <a:cs typeface="Titillium Web"/>
              </a:rPr>
              <a:t> </a:t>
            </a:r>
            <a:r>
              <a:rPr sz="2450" spc="-5" dirty="0">
                <a:solidFill>
                  <a:srgbClr val="333333"/>
                </a:solidFill>
                <a:cs typeface="Titillium Web"/>
              </a:rPr>
              <a:t>og</a:t>
            </a:r>
            <a:r>
              <a:rPr sz="2450" dirty="0">
                <a:solidFill>
                  <a:srgbClr val="333333"/>
                </a:solidFill>
                <a:cs typeface="Titillium Web"/>
              </a:rPr>
              <a:t> </a:t>
            </a:r>
            <a:r>
              <a:rPr sz="2450" spc="-5" dirty="0">
                <a:solidFill>
                  <a:srgbClr val="333333"/>
                </a:solidFill>
                <a:cs typeface="Titillium Web"/>
              </a:rPr>
              <a:t>-Gymnasier </a:t>
            </a:r>
            <a:r>
              <a:rPr sz="2450" spc="-525" dirty="0">
                <a:solidFill>
                  <a:srgbClr val="333333"/>
                </a:solidFill>
                <a:cs typeface="Titillium Web"/>
              </a:rPr>
              <a:t> </a:t>
            </a:r>
            <a:r>
              <a:rPr sz="2450" dirty="0">
                <a:solidFill>
                  <a:srgbClr val="333333"/>
                </a:solidFill>
                <a:cs typeface="Titillium Web"/>
                <a:hlinkClick r:id="rId3"/>
              </a:rPr>
              <a:t>asfs@deg.dk</a:t>
            </a:r>
            <a:endParaRPr sz="2450" dirty="0">
              <a:cs typeface="Titillium Web"/>
            </a:endParaRPr>
          </a:p>
        </p:txBody>
      </p:sp>
      <p:sp>
        <p:nvSpPr>
          <p:cNvPr id="12" name="object 12"/>
          <p:cNvSpPr/>
          <p:nvPr/>
        </p:nvSpPr>
        <p:spPr>
          <a:xfrm>
            <a:off x="12437168" y="1948327"/>
            <a:ext cx="6238875" cy="0"/>
          </a:xfrm>
          <a:custGeom>
            <a:avLst/>
            <a:gdLst/>
            <a:ahLst/>
            <a:cxnLst/>
            <a:rect l="l" t="t" r="r" b="b"/>
            <a:pathLst>
              <a:path w="6238875">
                <a:moveTo>
                  <a:pt x="0" y="0"/>
                </a:moveTo>
                <a:lnTo>
                  <a:pt x="6238773" y="0"/>
                </a:lnTo>
              </a:path>
            </a:pathLst>
          </a:custGeom>
          <a:ln w="62825">
            <a:solidFill>
              <a:srgbClr val="46515A"/>
            </a:solidFill>
            <a:prstDash val="dot"/>
          </a:ln>
        </p:spPr>
        <p:txBody>
          <a:bodyPr wrap="square" lIns="0" tIns="0" rIns="0" bIns="0" rtlCol="0"/>
          <a:lstStyle/>
          <a:p>
            <a:endParaRPr/>
          </a:p>
        </p:txBody>
      </p:sp>
      <p:sp>
        <p:nvSpPr>
          <p:cNvPr id="13" name="object 13"/>
          <p:cNvSpPr/>
          <p:nvPr/>
        </p:nvSpPr>
        <p:spPr>
          <a:xfrm>
            <a:off x="12219523" y="1916914"/>
            <a:ext cx="62865" cy="62865"/>
          </a:xfrm>
          <a:custGeom>
            <a:avLst/>
            <a:gdLst/>
            <a:ahLst/>
            <a:cxnLst/>
            <a:rect l="l" t="t" r="r" b="b"/>
            <a:pathLst>
              <a:path w="62865" h="62864">
                <a:moveTo>
                  <a:pt x="0" y="31412"/>
                </a:moveTo>
                <a:lnTo>
                  <a:pt x="9200" y="9200"/>
                </a:lnTo>
                <a:lnTo>
                  <a:pt x="31412" y="0"/>
                </a:lnTo>
                <a:lnTo>
                  <a:pt x="53624" y="9200"/>
                </a:lnTo>
                <a:lnTo>
                  <a:pt x="62825" y="31412"/>
                </a:lnTo>
                <a:lnTo>
                  <a:pt x="53624" y="53624"/>
                </a:lnTo>
                <a:lnTo>
                  <a:pt x="31412" y="62825"/>
                </a:lnTo>
                <a:lnTo>
                  <a:pt x="9200" y="53624"/>
                </a:lnTo>
                <a:lnTo>
                  <a:pt x="0" y="31412"/>
                </a:lnTo>
                <a:close/>
              </a:path>
            </a:pathLst>
          </a:custGeom>
          <a:solidFill>
            <a:srgbClr val="46515A"/>
          </a:solidFill>
        </p:spPr>
        <p:txBody>
          <a:bodyPr wrap="square" lIns="0" tIns="0" rIns="0" bIns="0" rtlCol="0"/>
          <a:lstStyle/>
          <a:p>
            <a:endParaRPr/>
          </a:p>
        </p:txBody>
      </p:sp>
      <p:sp>
        <p:nvSpPr>
          <p:cNvPr id="14" name="object 14"/>
          <p:cNvSpPr/>
          <p:nvPr/>
        </p:nvSpPr>
        <p:spPr>
          <a:xfrm>
            <a:off x="18737650" y="1916914"/>
            <a:ext cx="62865" cy="62865"/>
          </a:xfrm>
          <a:custGeom>
            <a:avLst/>
            <a:gdLst/>
            <a:ahLst/>
            <a:cxnLst/>
            <a:rect l="l" t="t" r="r" b="b"/>
            <a:pathLst>
              <a:path w="62865" h="62864">
                <a:moveTo>
                  <a:pt x="0" y="31412"/>
                </a:moveTo>
                <a:lnTo>
                  <a:pt x="9200" y="9200"/>
                </a:lnTo>
                <a:lnTo>
                  <a:pt x="31412" y="0"/>
                </a:lnTo>
                <a:lnTo>
                  <a:pt x="53624" y="9200"/>
                </a:lnTo>
                <a:lnTo>
                  <a:pt x="62825" y="31412"/>
                </a:lnTo>
                <a:lnTo>
                  <a:pt x="53624" y="53624"/>
                </a:lnTo>
                <a:lnTo>
                  <a:pt x="31412" y="62825"/>
                </a:lnTo>
                <a:lnTo>
                  <a:pt x="9200" y="53624"/>
                </a:lnTo>
                <a:lnTo>
                  <a:pt x="0" y="31412"/>
                </a:lnTo>
                <a:close/>
              </a:path>
            </a:pathLst>
          </a:custGeom>
          <a:solidFill>
            <a:srgbClr val="46515A"/>
          </a:solidFill>
        </p:spPr>
        <p:txBody>
          <a:bodyPr wrap="square" lIns="0" tIns="0" rIns="0" bIns="0" rtlCol="0"/>
          <a:lstStyle/>
          <a:p>
            <a:endParaRPr/>
          </a:p>
        </p:txBody>
      </p:sp>
      <p:pic>
        <p:nvPicPr>
          <p:cNvPr id="16" name="997D2480-A2CC-483A-93B7-A83AE4EC5952" descr="2CEDD92D-BF03-4863-AD0A-B87A54B46F0C">
            <a:extLst>
              <a:ext uri="{FF2B5EF4-FFF2-40B4-BE49-F238E27FC236}">
                <a16:creationId xmlns:a16="http://schemas.microsoft.com/office/drawing/2014/main" id="{36DD4398-D8F3-4163-AC34-19F29521A5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9523" y="2987675"/>
            <a:ext cx="1661385" cy="25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kstfelt 16">
            <a:extLst>
              <a:ext uri="{FF2B5EF4-FFF2-40B4-BE49-F238E27FC236}">
                <a16:creationId xmlns:a16="http://schemas.microsoft.com/office/drawing/2014/main" id="{0136B3C1-06C0-407E-BF13-6478FFD781A2}"/>
              </a:ext>
            </a:extLst>
          </p:cNvPr>
          <p:cNvSpPr txBox="1"/>
          <p:nvPr/>
        </p:nvSpPr>
        <p:spPr>
          <a:xfrm>
            <a:off x="12109450" y="5917985"/>
            <a:ext cx="11582400" cy="1384995"/>
          </a:xfrm>
          <a:prstGeom prst="rect">
            <a:avLst/>
          </a:prstGeom>
          <a:noFill/>
        </p:spPr>
        <p:txBody>
          <a:bodyPr wrap="square" rtlCol="0">
            <a:spAutoFit/>
          </a:bodyPr>
          <a:lstStyle/>
          <a:p>
            <a:r>
              <a:rPr lang="da-DK" sz="2800" spc="-15" dirty="0">
                <a:solidFill>
                  <a:schemeClr val="tx1">
                    <a:lumMod val="85000"/>
                    <a:lumOff val="15000"/>
                  </a:schemeClr>
                </a:solidFill>
                <a:cs typeface="Calibri"/>
              </a:rPr>
              <a:t>Alle projektets materialer fremgår via link:</a:t>
            </a:r>
          </a:p>
          <a:p>
            <a:r>
              <a:rPr lang="da-DK" sz="2800" spc="-15" dirty="0">
                <a:solidFill>
                  <a:schemeClr val="tx1">
                    <a:lumMod val="85000"/>
                    <a:lumOff val="15000"/>
                  </a:schemeClr>
                </a:solidFill>
                <a:cs typeface="Calibri"/>
              </a:rPr>
              <a:t>https://deg.dk/udgivelser/brobygning-paa-hhx-htx</a:t>
            </a:r>
            <a:endParaRPr lang="da-DK" sz="2800" dirty="0">
              <a:solidFill>
                <a:schemeClr val="tx1">
                  <a:lumMod val="85000"/>
                  <a:lumOff val="15000"/>
                </a:schemeClr>
              </a:solidFill>
              <a:cs typeface="Calibri"/>
            </a:endParaRPr>
          </a:p>
          <a:p>
            <a:endParaRPr lang="da-DK" sz="2800" dirty="0">
              <a:solidFill>
                <a:schemeClr val="tx1">
                  <a:lumMod val="85000"/>
                  <a:lumOff val="15000"/>
                </a:schemeClr>
              </a:solidFill>
            </a:endParaRPr>
          </a:p>
        </p:txBody>
      </p:sp>
      <p:sp>
        <p:nvSpPr>
          <p:cNvPr id="18" name="object 10">
            <a:extLst>
              <a:ext uri="{FF2B5EF4-FFF2-40B4-BE49-F238E27FC236}">
                <a16:creationId xmlns:a16="http://schemas.microsoft.com/office/drawing/2014/main" id="{07211B6A-EA4F-4F78-B30A-9896C8EB1D5C}"/>
              </a:ext>
            </a:extLst>
          </p:cNvPr>
          <p:cNvSpPr txBox="1"/>
          <p:nvPr/>
        </p:nvSpPr>
        <p:spPr>
          <a:xfrm>
            <a:off x="1162183" y="2151059"/>
            <a:ext cx="6011962" cy="392415"/>
          </a:xfrm>
          <a:prstGeom prst="rect">
            <a:avLst/>
          </a:prstGeom>
        </p:spPr>
        <p:txBody>
          <a:bodyPr vert="horz" wrap="square" lIns="0" tIns="15240" rIns="0" bIns="0" rtlCol="0">
            <a:spAutoFit/>
          </a:bodyPr>
          <a:lstStyle/>
          <a:p>
            <a:pPr marL="12700">
              <a:lnSpc>
                <a:spcPct val="100000"/>
              </a:lnSpc>
              <a:spcBef>
                <a:spcPts val="120"/>
              </a:spcBef>
            </a:pPr>
            <a:r>
              <a:rPr lang="da-DK" sz="2450" b="1" spc="130" dirty="0">
                <a:solidFill>
                  <a:srgbClr val="273347"/>
                </a:solidFill>
                <a:latin typeface="Tahoma" panose="020B0604030504040204" pitchFamily="34" charset="0"/>
                <a:ea typeface="Tahoma" panose="020B0604030504040204" pitchFamily="34" charset="0"/>
                <a:cs typeface="Tahoma" panose="020B0604030504040204" pitchFamily="34" charset="0"/>
              </a:rPr>
              <a:t>Partnerskoler i projektet:</a:t>
            </a:r>
            <a:endParaRPr sz="245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2864" y="597878"/>
            <a:ext cx="3256279" cy="628650"/>
          </a:xfrm>
          <a:prstGeom prst="rect">
            <a:avLst/>
          </a:prstGeom>
        </p:spPr>
        <p:txBody>
          <a:bodyPr vert="horz" wrap="square" lIns="0" tIns="13335" rIns="0" bIns="0" rtlCol="0">
            <a:spAutoFit/>
          </a:bodyPr>
          <a:lstStyle/>
          <a:p>
            <a:pPr marL="12700">
              <a:lnSpc>
                <a:spcPct val="100000"/>
              </a:lnSpc>
              <a:spcBef>
                <a:spcPts val="105"/>
              </a:spcBef>
            </a:pPr>
            <a:r>
              <a:rPr spc="-5" dirty="0"/>
              <a:t>Dataoverblik</a:t>
            </a:r>
          </a:p>
        </p:txBody>
      </p:sp>
      <p:sp>
        <p:nvSpPr>
          <p:cNvPr id="3" name="object 3"/>
          <p:cNvSpPr txBox="1"/>
          <p:nvPr/>
        </p:nvSpPr>
        <p:spPr>
          <a:xfrm>
            <a:off x="1222738" y="1315571"/>
            <a:ext cx="8603615" cy="3189605"/>
          </a:xfrm>
          <a:prstGeom prst="rect">
            <a:avLst/>
          </a:prstGeom>
        </p:spPr>
        <p:txBody>
          <a:bodyPr vert="horz" wrap="square" lIns="0" tIns="12065" rIns="0" bIns="0" rtlCol="0">
            <a:spAutoFit/>
          </a:bodyPr>
          <a:lstStyle/>
          <a:p>
            <a:pPr marL="12700" marR="1696085">
              <a:lnSpc>
                <a:spcPct val="100000"/>
              </a:lnSpc>
              <a:spcBef>
                <a:spcPts val="95"/>
              </a:spcBef>
            </a:pPr>
            <a:r>
              <a:rPr sz="3300" b="0" spc="-15" dirty="0">
                <a:solidFill>
                  <a:srgbClr val="46515A"/>
                </a:solidFill>
                <a:latin typeface="Calibri Light"/>
                <a:cs typeface="Calibri Light"/>
              </a:rPr>
              <a:t>Detaljeret</a:t>
            </a:r>
            <a:r>
              <a:rPr sz="3300" b="0" spc="-10" dirty="0">
                <a:solidFill>
                  <a:srgbClr val="46515A"/>
                </a:solidFill>
                <a:latin typeface="Calibri Light"/>
                <a:cs typeface="Calibri Light"/>
              </a:rPr>
              <a:t> </a:t>
            </a:r>
            <a:r>
              <a:rPr sz="3300" b="0" spc="-5" dirty="0">
                <a:solidFill>
                  <a:srgbClr val="46515A"/>
                </a:solidFill>
                <a:latin typeface="Calibri Light"/>
                <a:cs typeface="Calibri Light"/>
              </a:rPr>
              <a:t>indblik i </a:t>
            </a:r>
            <a:r>
              <a:rPr sz="3300" b="0" spc="-15" dirty="0">
                <a:solidFill>
                  <a:srgbClr val="46515A"/>
                </a:solidFill>
                <a:latin typeface="Calibri Light"/>
                <a:cs typeface="Calibri Light"/>
              </a:rPr>
              <a:t>metode,</a:t>
            </a:r>
            <a:r>
              <a:rPr sz="3300" b="0" spc="-10" dirty="0">
                <a:solidFill>
                  <a:srgbClr val="46515A"/>
                </a:solidFill>
                <a:latin typeface="Calibri Light"/>
                <a:cs typeface="Calibri Light"/>
              </a:rPr>
              <a:t> datagrundlag </a:t>
            </a:r>
            <a:r>
              <a:rPr sz="3300" b="0" spc="-730" dirty="0">
                <a:solidFill>
                  <a:srgbClr val="46515A"/>
                </a:solidFill>
                <a:latin typeface="Calibri Light"/>
                <a:cs typeface="Calibri Light"/>
              </a:rPr>
              <a:t> </a:t>
            </a:r>
            <a:r>
              <a:rPr sz="3300" b="0" spc="-5" dirty="0">
                <a:solidFill>
                  <a:srgbClr val="46515A"/>
                </a:solidFill>
                <a:latin typeface="Calibri Light"/>
                <a:cs typeface="Calibri Light"/>
              </a:rPr>
              <a:t>og</a:t>
            </a:r>
            <a:r>
              <a:rPr sz="3300" b="0" spc="-10" dirty="0">
                <a:solidFill>
                  <a:srgbClr val="46515A"/>
                </a:solidFill>
                <a:latin typeface="Calibri Light"/>
                <a:cs typeface="Calibri Light"/>
              </a:rPr>
              <a:t> projektplan</a:t>
            </a:r>
            <a:r>
              <a:rPr sz="3300" b="0" dirty="0">
                <a:solidFill>
                  <a:srgbClr val="46515A"/>
                </a:solidFill>
                <a:latin typeface="Calibri Light"/>
                <a:cs typeface="Calibri Light"/>
              </a:rPr>
              <a:t> </a:t>
            </a:r>
            <a:r>
              <a:rPr sz="3300" b="0" spc="-10" dirty="0">
                <a:solidFill>
                  <a:srgbClr val="46515A"/>
                </a:solidFill>
                <a:latin typeface="Calibri Light"/>
                <a:cs typeface="Calibri Light"/>
              </a:rPr>
              <a:t>findes</a:t>
            </a:r>
            <a:r>
              <a:rPr sz="3300" b="0" spc="-5" dirty="0">
                <a:solidFill>
                  <a:srgbClr val="46515A"/>
                </a:solidFill>
                <a:latin typeface="Calibri Light"/>
                <a:cs typeface="Calibri Light"/>
              </a:rPr>
              <a:t> i </a:t>
            </a:r>
            <a:r>
              <a:rPr sz="3300" b="0" spc="-15" dirty="0">
                <a:solidFill>
                  <a:srgbClr val="46515A"/>
                </a:solidFill>
                <a:latin typeface="Calibri Light"/>
                <a:cs typeface="Calibri Light"/>
              </a:rPr>
              <a:t>rapport</a:t>
            </a:r>
            <a:r>
              <a:rPr sz="3300" b="0" dirty="0">
                <a:solidFill>
                  <a:srgbClr val="46515A"/>
                </a:solidFill>
                <a:latin typeface="Calibri Light"/>
                <a:cs typeface="Calibri Light"/>
              </a:rPr>
              <a:t> </a:t>
            </a:r>
            <a:r>
              <a:rPr sz="3300" b="0" spc="-5" dirty="0">
                <a:solidFill>
                  <a:srgbClr val="46515A"/>
                </a:solidFill>
                <a:latin typeface="Calibri Light"/>
                <a:cs typeface="Calibri Light"/>
              </a:rPr>
              <a:t>via link:</a:t>
            </a:r>
            <a:endParaRPr sz="3300" dirty="0">
              <a:latin typeface="Calibri Light"/>
              <a:cs typeface="Calibri Light"/>
            </a:endParaRPr>
          </a:p>
          <a:p>
            <a:pPr marL="12700">
              <a:lnSpc>
                <a:spcPts val="3954"/>
              </a:lnSpc>
            </a:pPr>
            <a:r>
              <a:rPr sz="3300" i="1" spc="-15" dirty="0">
                <a:solidFill>
                  <a:srgbClr val="46515A"/>
                </a:solidFill>
                <a:latin typeface="Calibri"/>
                <a:cs typeface="Calibri"/>
              </a:rPr>
              <a:t>https://deg.dk/udgivelser/brobygning-paa-hhx-htx</a:t>
            </a:r>
            <a:endParaRPr sz="3300" dirty="0">
              <a:latin typeface="Calibri"/>
              <a:cs typeface="Calibri"/>
            </a:endParaRPr>
          </a:p>
          <a:p>
            <a:pPr>
              <a:lnSpc>
                <a:spcPct val="100000"/>
              </a:lnSpc>
              <a:spcBef>
                <a:spcPts val="55"/>
              </a:spcBef>
            </a:pPr>
            <a:endParaRPr sz="4800" dirty="0">
              <a:latin typeface="Calibri"/>
              <a:cs typeface="Calibri"/>
            </a:endParaRPr>
          </a:p>
          <a:p>
            <a:pPr marL="12700" marR="3190240">
              <a:lnSpc>
                <a:spcPct val="100600"/>
              </a:lnSpc>
            </a:pPr>
            <a:r>
              <a:rPr sz="2950" b="1" spc="-5" dirty="0">
                <a:solidFill>
                  <a:srgbClr val="5C666E"/>
                </a:solidFill>
                <a:latin typeface="Calibri"/>
                <a:cs typeface="Calibri"/>
              </a:rPr>
              <a:t>Fordeling</a:t>
            </a:r>
            <a:r>
              <a:rPr sz="2950" b="1" dirty="0">
                <a:solidFill>
                  <a:srgbClr val="5C666E"/>
                </a:solidFill>
                <a:latin typeface="Calibri"/>
                <a:cs typeface="Calibri"/>
              </a:rPr>
              <a:t> </a:t>
            </a:r>
            <a:r>
              <a:rPr sz="2950" b="1" spc="-5" dirty="0">
                <a:solidFill>
                  <a:srgbClr val="5C666E"/>
                </a:solidFill>
                <a:latin typeface="Calibri"/>
                <a:cs typeface="Calibri"/>
              </a:rPr>
              <a:t>af</a:t>
            </a:r>
            <a:r>
              <a:rPr sz="2950" b="1" dirty="0">
                <a:solidFill>
                  <a:srgbClr val="5C666E"/>
                </a:solidFill>
                <a:latin typeface="Calibri"/>
                <a:cs typeface="Calibri"/>
              </a:rPr>
              <a:t> </a:t>
            </a:r>
            <a:r>
              <a:rPr sz="2950" b="1" spc="-10" dirty="0">
                <a:solidFill>
                  <a:srgbClr val="5C666E"/>
                </a:solidFill>
                <a:latin typeface="Calibri"/>
                <a:cs typeface="Calibri"/>
              </a:rPr>
              <a:t>kvalitativ</a:t>
            </a:r>
            <a:r>
              <a:rPr sz="2950" b="1" dirty="0">
                <a:solidFill>
                  <a:srgbClr val="5C666E"/>
                </a:solidFill>
                <a:latin typeface="Calibri"/>
                <a:cs typeface="Calibri"/>
              </a:rPr>
              <a:t> </a:t>
            </a:r>
            <a:r>
              <a:rPr sz="2950" b="1" spc="-10" dirty="0">
                <a:solidFill>
                  <a:srgbClr val="5C666E"/>
                </a:solidFill>
                <a:latin typeface="Calibri"/>
                <a:cs typeface="Calibri"/>
              </a:rPr>
              <a:t>data</a:t>
            </a:r>
            <a:r>
              <a:rPr sz="2950" b="1" spc="5" dirty="0">
                <a:solidFill>
                  <a:srgbClr val="5C666E"/>
                </a:solidFill>
                <a:latin typeface="Calibri"/>
                <a:cs typeface="Calibri"/>
              </a:rPr>
              <a:t> </a:t>
            </a:r>
            <a:r>
              <a:rPr sz="2950" b="1" spc="-15" dirty="0">
                <a:solidFill>
                  <a:srgbClr val="5C666E"/>
                </a:solidFill>
                <a:latin typeface="Calibri"/>
                <a:cs typeface="Calibri"/>
              </a:rPr>
              <a:t>ift. </a:t>
            </a:r>
            <a:r>
              <a:rPr sz="2950" b="1" spc="-10" dirty="0">
                <a:solidFill>
                  <a:srgbClr val="5C666E"/>
                </a:solidFill>
                <a:latin typeface="Calibri"/>
                <a:cs typeface="Calibri"/>
              </a:rPr>
              <a:t> </a:t>
            </a:r>
            <a:r>
              <a:rPr sz="2950" b="1" dirty="0">
                <a:solidFill>
                  <a:srgbClr val="5C666E"/>
                </a:solidFill>
                <a:latin typeface="Calibri"/>
                <a:cs typeface="Calibri"/>
              </a:rPr>
              <a:t>gymnasierne</a:t>
            </a:r>
            <a:r>
              <a:rPr sz="2950" b="1" spc="5" dirty="0">
                <a:solidFill>
                  <a:srgbClr val="5C666E"/>
                </a:solidFill>
                <a:latin typeface="Calibri"/>
                <a:cs typeface="Calibri"/>
              </a:rPr>
              <a:t> </a:t>
            </a:r>
            <a:r>
              <a:rPr sz="2950" b="1" spc="-20" dirty="0">
                <a:solidFill>
                  <a:srgbClr val="5C666E"/>
                </a:solidFill>
                <a:latin typeface="Calibri"/>
                <a:cs typeface="Calibri"/>
              </a:rPr>
              <a:t>geografiske</a:t>
            </a:r>
            <a:r>
              <a:rPr sz="2950" b="1" spc="10" dirty="0">
                <a:solidFill>
                  <a:srgbClr val="5C666E"/>
                </a:solidFill>
                <a:latin typeface="Calibri"/>
                <a:cs typeface="Calibri"/>
              </a:rPr>
              <a:t> </a:t>
            </a:r>
            <a:r>
              <a:rPr sz="2950" b="1" spc="5" dirty="0">
                <a:solidFill>
                  <a:srgbClr val="5C666E"/>
                </a:solidFill>
                <a:latin typeface="Calibri"/>
                <a:cs typeface="Calibri"/>
              </a:rPr>
              <a:t>placering</a:t>
            </a:r>
            <a:endParaRPr sz="2950" dirty="0">
              <a:latin typeface="Calibri"/>
              <a:cs typeface="Calibri"/>
            </a:endParaRPr>
          </a:p>
        </p:txBody>
      </p:sp>
      <p:sp>
        <p:nvSpPr>
          <p:cNvPr id="4" name="object 4"/>
          <p:cNvSpPr txBox="1"/>
          <p:nvPr/>
        </p:nvSpPr>
        <p:spPr>
          <a:xfrm>
            <a:off x="10928431" y="963321"/>
            <a:ext cx="2623820" cy="2459355"/>
          </a:xfrm>
          <a:prstGeom prst="rect">
            <a:avLst/>
          </a:prstGeom>
          <a:solidFill>
            <a:srgbClr val="E2E5DD"/>
          </a:solidFill>
        </p:spPr>
        <p:txBody>
          <a:bodyPr vert="horz" wrap="square" lIns="0" tIns="1270" rIns="0" bIns="0" rtlCol="0">
            <a:spAutoFit/>
          </a:bodyPr>
          <a:lstStyle/>
          <a:p>
            <a:pPr>
              <a:lnSpc>
                <a:spcPct val="100000"/>
              </a:lnSpc>
              <a:spcBef>
                <a:spcPts val="10"/>
              </a:spcBef>
            </a:pPr>
            <a:endParaRPr sz="2750">
              <a:latin typeface="Times New Roman"/>
              <a:cs typeface="Times New Roman"/>
            </a:endParaRPr>
          </a:p>
          <a:p>
            <a:pPr marR="27940" algn="ctr">
              <a:lnSpc>
                <a:spcPts val="3440"/>
              </a:lnSpc>
            </a:pPr>
            <a:r>
              <a:rPr sz="2900" b="1" spc="5" dirty="0">
                <a:solidFill>
                  <a:srgbClr val="273347"/>
                </a:solidFill>
                <a:latin typeface="Arial"/>
                <a:cs typeface="Arial"/>
              </a:rPr>
              <a:t>1.595</a:t>
            </a:r>
            <a:endParaRPr sz="2900">
              <a:latin typeface="Arial"/>
              <a:cs typeface="Arial"/>
            </a:endParaRPr>
          </a:p>
          <a:p>
            <a:pPr marL="389890" marR="417830" algn="ctr">
              <a:lnSpc>
                <a:spcPts val="2700"/>
              </a:lnSpc>
            </a:pPr>
            <a:r>
              <a:rPr sz="2200" dirty="0">
                <a:solidFill>
                  <a:srgbClr val="273347"/>
                </a:solidFill>
                <a:latin typeface="Arial"/>
                <a:cs typeface="Arial"/>
              </a:rPr>
              <a:t>respondenter </a:t>
            </a:r>
            <a:r>
              <a:rPr sz="2200" spc="5" dirty="0">
                <a:solidFill>
                  <a:srgbClr val="273347"/>
                </a:solidFill>
                <a:latin typeface="Arial"/>
                <a:cs typeface="Arial"/>
              </a:rPr>
              <a:t> </a:t>
            </a:r>
            <a:r>
              <a:rPr sz="2200" dirty="0">
                <a:solidFill>
                  <a:srgbClr val="273347"/>
                </a:solidFill>
                <a:latin typeface="Arial"/>
                <a:cs typeface="Arial"/>
              </a:rPr>
              <a:t>fra </a:t>
            </a:r>
            <a:r>
              <a:rPr sz="2200" spc="5" dirty="0">
                <a:solidFill>
                  <a:srgbClr val="273347"/>
                </a:solidFill>
                <a:latin typeface="Arial"/>
                <a:cs typeface="Arial"/>
              </a:rPr>
              <a:t> </a:t>
            </a:r>
            <a:r>
              <a:rPr sz="2200" b="1" spc="-5" dirty="0">
                <a:solidFill>
                  <a:srgbClr val="273347"/>
                </a:solidFill>
                <a:latin typeface="Arial"/>
                <a:cs typeface="Arial"/>
              </a:rPr>
              <a:t>spørgeskema</a:t>
            </a:r>
            <a:endParaRPr sz="2200">
              <a:latin typeface="Arial"/>
              <a:cs typeface="Arial"/>
            </a:endParaRPr>
          </a:p>
        </p:txBody>
      </p:sp>
      <p:sp>
        <p:nvSpPr>
          <p:cNvPr id="5" name="object 5"/>
          <p:cNvSpPr txBox="1"/>
          <p:nvPr/>
        </p:nvSpPr>
        <p:spPr>
          <a:xfrm>
            <a:off x="13909985" y="963321"/>
            <a:ext cx="2623820" cy="2459355"/>
          </a:xfrm>
          <a:prstGeom prst="rect">
            <a:avLst/>
          </a:prstGeom>
          <a:solidFill>
            <a:srgbClr val="E2E5DD"/>
          </a:solidFill>
        </p:spPr>
        <p:txBody>
          <a:bodyPr vert="horz" wrap="square" lIns="0" tIns="1270" rIns="0" bIns="0" rtlCol="0">
            <a:spAutoFit/>
          </a:bodyPr>
          <a:lstStyle/>
          <a:p>
            <a:pPr>
              <a:lnSpc>
                <a:spcPct val="100000"/>
              </a:lnSpc>
              <a:spcBef>
                <a:spcPts val="10"/>
              </a:spcBef>
            </a:pPr>
            <a:endParaRPr sz="2750">
              <a:latin typeface="Times New Roman"/>
              <a:cs typeface="Times New Roman"/>
            </a:endParaRPr>
          </a:p>
          <a:p>
            <a:pPr marR="27940" algn="ctr">
              <a:lnSpc>
                <a:spcPts val="3440"/>
              </a:lnSpc>
            </a:pPr>
            <a:r>
              <a:rPr sz="2900" b="1" spc="5" dirty="0">
                <a:solidFill>
                  <a:srgbClr val="273347"/>
                </a:solidFill>
                <a:latin typeface="Arial"/>
                <a:cs typeface="Arial"/>
              </a:rPr>
              <a:t>94</a:t>
            </a:r>
            <a:endParaRPr sz="2900">
              <a:latin typeface="Arial"/>
              <a:cs typeface="Arial"/>
            </a:endParaRPr>
          </a:p>
          <a:p>
            <a:pPr marL="389890" marR="417830" indent="-635" algn="ctr">
              <a:lnSpc>
                <a:spcPts val="2700"/>
              </a:lnSpc>
            </a:pPr>
            <a:r>
              <a:rPr sz="2200" spc="-5" dirty="0">
                <a:solidFill>
                  <a:srgbClr val="273347"/>
                </a:solidFill>
                <a:latin typeface="Arial"/>
                <a:cs typeface="Arial"/>
              </a:rPr>
              <a:t>informanter </a:t>
            </a:r>
            <a:r>
              <a:rPr sz="2200" dirty="0">
                <a:solidFill>
                  <a:srgbClr val="273347"/>
                </a:solidFill>
                <a:latin typeface="Arial"/>
                <a:cs typeface="Arial"/>
              </a:rPr>
              <a:t> fra </a:t>
            </a:r>
            <a:r>
              <a:rPr sz="2200" spc="5" dirty="0">
                <a:solidFill>
                  <a:srgbClr val="273347"/>
                </a:solidFill>
                <a:latin typeface="Arial"/>
                <a:cs typeface="Arial"/>
              </a:rPr>
              <a:t> </a:t>
            </a:r>
            <a:r>
              <a:rPr sz="2200" b="1" dirty="0">
                <a:solidFill>
                  <a:srgbClr val="273347"/>
                </a:solidFill>
                <a:latin typeface="Arial"/>
                <a:cs typeface="Arial"/>
              </a:rPr>
              <a:t>fokusgrupper</a:t>
            </a:r>
            <a:endParaRPr sz="2200">
              <a:latin typeface="Arial"/>
              <a:cs typeface="Arial"/>
            </a:endParaRPr>
          </a:p>
        </p:txBody>
      </p:sp>
      <p:sp>
        <p:nvSpPr>
          <p:cNvPr id="6" name="object 6"/>
          <p:cNvSpPr txBox="1"/>
          <p:nvPr/>
        </p:nvSpPr>
        <p:spPr>
          <a:xfrm>
            <a:off x="11086365" y="10372892"/>
            <a:ext cx="8583930" cy="678815"/>
          </a:xfrm>
          <a:prstGeom prst="rect">
            <a:avLst/>
          </a:prstGeom>
        </p:spPr>
        <p:txBody>
          <a:bodyPr vert="horz" wrap="square" lIns="0" tIns="11430" rIns="0" bIns="0" rtlCol="0">
            <a:spAutoFit/>
          </a:bodyPr>
          <a:lstStyle/>
          <a:p>
            <a:pPr marL="12700">
              <a:lnSpc>
                <a:spcPts val="2575"/>
              </a:lnSpc>
              <a:spcBef>
                <a:spcPts val="90"/>
              </a:spcBef>
            </a:pPr>
            <a:r>
              <a:rPr sz="1950" b="0" i="1" spc="-5" dirty="0">
                <a:solidFill>
                  <a:srgbClr val="46515A"/>
                </a:solidFill>
                <a:latin typeface="Calibri Light"/>
                <a:cs typeface="Calibri Light"/>
              </a:rPr>
              <a:t>*</a:t>
            </a:r>
            <a:r>
              <a:rPr sz="2150" b="0" i="1" spc="-5" dirty="0">
                <a:solidFill>
                  <a:srgbClr val="46515A"/>
                </a:solidFill>
                <a:latin typeface="Calibri Light"/>
                <a:cs typeface="Calibri Light"/>
              </a:rPr>
              <a:t>Idet</a:t>
            </a:r>
            <a:r>
              <a:rPr sz="2150" b="0" i="1" dirty="0">
                <a:solidFill>
                  <a:srgbClr val="46515A"/>
                </a:solidFill>
                <a:latin typeface="Calibri Light"/>
                <a:cs typeface="Calibri Light"/>
              </a:rPr>
              <a:t> </a:t>
            </a:r>
            <a:r>
              <a:rPr sz="2150" b="0" i="1" spc="-5" dirty="0">
                <a:solidFill>
                  <a:srgbClr val="46515A"/>
                </a:solidFill>
                <a:latin typeface="Calibri Light"/>
                <a:cs typeface="Calibri Light"/>
              </a:rPr>
              <a:t>undersøgelsen</a:t>
            </a:r>
            <a:r>
              <a:rPr sz="2150" b="0" i="1" dirty="0">
                <a:solidFill>
                  <a:srgbClr val="46515A"/>
                </a:solidFill>
                <a:latin typeface="Calibri Light"/>
                <a:cs typeface="Calibri Light"/>
              </a:rPr>
              <a:t> </a:t>
            </a:r>
            <a:r>
              <a:rPr sz="2150" b="0" i="1" spc="-5" dirty="0">
                <a:solidFill>
                  <a:srgbClr val="46515A"/>
                </a:solidFill>
                <a:latin typeface="Calibri Light"/>
                <a:cs typeface="Calibri Light"/>
              </a:rPr>
              <a:t>både</a:t>
            </a:r>
            <a:r>
              <a:rPr sz="2150" b="0" i="1" dirty="0">
                <a:solidFill>
                  <a:srgbClr val="46515A"/>
                </a:solidFill>
                <a:latin typeface="Calibri Light"/>
                <a:cs typeface="Calibri Light"/>
              </a:rPr>
              <a:t> </a:t>
            </a:r>
            <a:r>
              <a:rPr sz="2150" b="0" i="1" spc="-10" dirty="0">
                <a:solidFill>
                  <a:srgbClr val="46515A"/>
                </a:solidFill>
                <a:latin typeface="Calibri Light"/>
                <a:cs typeface="Calibri Light"/>
              </a:rPr>
              <a:t>bygger</a:t>
            </a:r>
            <a:r>
              <a:rPr sz="2150" b="0" i="1" spc="5" dirty="0">
                <a:solidFill>
                  <a:srgbClr val="46515A"/>
                </a:solidFill>
                <a:latin typeface="Calibri Light"/>
                <a:cs typeface="Calibri Light"/>
              </a:rPr>
              <a:t> </a:t>
            </a:r>
            <a:r>
              <a:rPr sz="2150" b="0" i="1" spc="-5" dirty="0">
                <a:solidFill>
                  <a:srgbClr val="46515A"/>
                </a:solidFill>
                <a:latin typeface="Calibri Light"/>
                <a:cs typeface="Calibri Light"/>
              </a:rPr>
              <a:t>på </a:t>
            </a:r>
            <a:r>
              <a:rPr sz="2150" b="0" i="1" spc="-10" dirty="0">
                <a:solidFill>
                  <a:srgbClr val="46515A"/>
                </a:solidFill>
                <a:latin typeface="Calibri Light"/>
                <a:cs typeface="Calibri Light"/>
              </a:rPr>
              <a:t>kvalitativ</a:t>
            </a:r>
            <a:r>
              <a:rPr sz="2150" b="0" i="1" dirty="0">
                <a:solidFill>
                  <a:srgbClr val="46515A"/>
                </a:solidFill>
                <a:latin typeface="Calibri Light"/>
                <a:cs typeface="Calibri Light"/>
              </a:rPr>
              <a:t> </a:t>
            </a:r>
            <a:r>
              <a:rPr sz="2150" b="0" i="1" spc="-5" dirty="0">
                <a:solidFill>
                  <a:srgbClr val="46515A"/>
                </a:solidFill>
                <a:latin typeface="Calibri Light"/>
                <a:cs typeface="Calibri Light"/>
              </a:rPr>
              <a:t>og</a:t>
            </a:r>
            <a:r>
              <a:rPr sz="2150" b="0" i="1" dirty="0">
                <a:solidFill>
                  <a:srgbClr val="46515A"/>
                </a:solidFill>
                <a:latin typeface="Calibri Light"/>
                <a:cs typeface="Calibri Light"/>
              </a:rPr>
              <a:t> </a:t>
            </a:r>
            <a:r>
              <a:rPr sz="2150" b="0" i="1" spc="-15" dirty="0">
                <a:solidFill>
                  <a:srgbClr val="46515A"/>
                </a:solidFill>
                <a:latin typeface="Calibri Light"/>
                <a:cs typeface="Calibri Light"/>
              </a:rPr>
              <a:t>kvantitativ</a:t>
            </a:r>
            <a:r>
              <a:rPr sz="2150" b="0" i="1" dirty="0">
                <a:solidFill>
                  <a:srgbClr val="46515A"/>
                </a:solidFill>
                <a:latin typeface="Calibri Light"/>
                <a:cs typeface="Calibri Light"/>
              </a:rPr>
              <a:t> </a:t>
            </a:r>
            <a:r>
              <a:rPr sz="2150" b="0" i="1" spc="-10" dirty="0">
                <a:solidFill>
                  <a:srgbClr val="46515A"/>
                </a:solidFill>
                <a:latin typeface="Calibri Light"/>
                <a:cs typeface="Calibri Light"/>
              </a:rPr>
              <a:t>data,</a:t>
            </a:r>
            <a:endParaRPr sz="2150">
              <a:latin typeface="Calibri Light"/>
              <a:cs typeface="Calibri Light"/>
            </a:endParaRPr>
          </a:p>
          <a:p>
            <a:pPr marL="12700">
              <a:lnSpc>
                <a:spcPts val="2575"/>
              </a:lnSpc>
            </a:pPr>
            <a:r>
              <a:rPr sz="2150" b="0" i="1" spc="-10" dirty="0">
                <a:solidFill>
                  <a:srgbClr val="46515A"/>
                </a:solidFill>
                <a:latin typeface="Calibri Light"/>
                <a:cs typeface="Calibri Light"/>
              </a:rPr>
              <a:t>benævnes</a:t>
            </a:r>
            <a:r>
              <a:rPr sz="2150" b="0" i="1" spc="10" dirty="0">
                <a:solidFill>
                  <a:srgbClr val="46515A"/>
                </a:solidFill>
                <a:latin typeface="Calibri Light"/>
                <a:cs typeface="Calibri Light"/>
              </a:rPr>
              <a:t> </a:t>
            </a:r>
            <a:r>
              <a:rPr sz="2150" b="0" i="1" spc="-5" dirty="0">
                <a:solidFill>
                  <a:srgbClr val="46515A"/>
                </a:solidFill>
                <a:latin typeface="Calibri Light"/>
                <a:cs typeface="Calibri Light"/>
              </a:rPr>
              <a:t>undersøgelsens</a:t>
            </a:r>
            <a:r>
              <a:rPr sz="2150" b="0" i="1" spc="5" dirty="0">
                <a:solidFill>
                  <a:srgbClr val="46515A"/>
                </a:solidFill>
                <a:latin typeface="Calibri Light"/>
                <a:cs typeface="Calibri Light"/>
              </a:rPr>
              <a:t> </a:t>
            </a:r>
            <a:r>
              <a:rPr sz="2150" b="0" i="1" spc="-10" dirty="0">
                <a:solidFill>
                  <a:srgbClr val="46515A"/>
                </a:solidFill>
                <a:latin typeface="Calibri Light"/>
                <a:cs typeface="Calibri Light"/>
              </a:rPr>
              <a:t>deltagere</a:t>
            </a:r>
            <a:r>
              <a:rPr sz="2150" b="0" i="1" spc="5" dirty="0">
                <a:solidFill>
                  <a:srgbClr val="46515A"/>
                </a:solidFill>
                <a:latin typeface="Calibri Light"/>
                <a:cs typeface="Calibri Light"/>
              </a:rPr>
              <a:t> </a:t>
            </a:r>
            <a:r>
              <a:rPr sz="2150" b="0" i="1" spc="-5" dirty="0">
                <a:solidFill>
                  <a:srgbClr val="46515A"/>
                </a:solidFill>
                <a:latin typeface="Calibri Light"/>
                <a:cs typeface="Calibri Light"/>
              </a:rPr>
              <a:t>’Informanter’</a:t>
            </a:r>
            <a:r>
              <a:rPr sz="2150" b="0" i="1" spc="15" dirty="0">
                <a:solidFill>
                  <a:srgbClr val="46515A"/>
                </a:solidFill>
                <a:latin typeface="Calibri Light"/>
                <a:cs typeface="Calibri Light"/>
              </a:rPr>
              <a:t> </a:t>
            </a:r>
            <a:r>
              <a:rPr sz="2150" b="0" i="1" spc="-5" dirty="0">
                <a:solidFill>
                  <a:srgbClr val="46515A"/>
                </a:solidFill>
                <a:latin typeface="Calibri Light"/>
                <a:cs typeface="Calibri Light"/>
              </a:rPr>
              <a:t>i</a:t>
            </a:r>
            <a:r>
              <a:rPr sz="2150" b="0" i="1" spc="5" dirty="0">
                <a:solidFill>
                  <a:srgbClr val="46515A"/>
                </a:solidFill>
                <a:latin typeface="Calibri Light"/>
                <a:cs typeface="Calibri Light"/>
              </a:rPr>
              <a:t> </a:t>
            </a:r>
            <a:r>
              <a:rPr sz="2150" b="0" i="1" spc="-5" dirty="0">
                <a:solidFill>
                  <a:srgbClr val="46515A"/>
                </a:solidFill>
                <a:latin typeface="Calibri Light"/>
                <a:cs typeface="Calibri Light"/>
              </a:rPr>
              <a:t>undersøgelsens</a:t>
            </a:r>
            <a:r>
              <a:rPr sz="2150" b="0" i="1" spc="5" dirty="0">
                <a:solidFill>
                  <a:srgbClr val="46515A"/>
                </a:solidFill>
                <a:latin typeface="Calibri Light"/>
                <a:cs typeface="Calibri Light"/>
              </a:rPr>
              <a:t> </a:t>
            </a:r>
            <a:r>
              <a:rPr sz="2150" b="0" i="1" spc="-25" dirty="0">
                <a:solidFill>
                  <a:srgbClr val="46515A"/>
                </a:solidFill>
                <a:latin typeface="Calibri Light"/>
                <a:cs typeface="Calibri Light"/>
              </a:rPr>
              <a:t>materialer.</a:t>
            </a:r>
            <a:endParaRPr sz="2150">
              <a:latin typeface="Calibri Light"/>
              <a:cs typeface="Calibri Light"/>
            </a:endParaRPr>
          </a:p>
        </p:txBody>
      </p:sp>
      <p:pic>
        <p:nvPicPr>
          <p:cNvPr id="7" name="object 7"/>
          <p:cNvPicPr/>
          <p:nvPr/>
        </p:nvPicPr>
        <p:blipFill>
          <a:blip r:embed="rId2" cstate="print"/>
          <a:stretch>
            <a:fillRect/>
          </a:stretch>
        </p:blipFill>
        <p:spPr>
          <a:xfrm>
            <a:off x="1480882" y="5076651"/>
            <a:ext cx="4347617" cy="5350683"/>
          </a:xfrm>
          <a:prstGeom prst="rect">
            <a:avLst/>
          </a:prstGeom>
        </p:spPr>
      </p:pic>
      <p:pic>
        <p:nvPicPr>
          <p:cNvPr id="8" name="object 8"/>
          <p:cNvPicPr/>
          <p:nvPr/>
        </p:nvPicPr>
        <p:blipFill>
          <a:blip r:embed="rId3" cstate="print"/>
          <a:stretch>
            <a:fillRect/>
          </a:stretch>
        </p:blipFill>
        <p:spPr>
          <a:xfrm>
            <a:off x="11490885" y="5074010"/>
            <a:ext cx="4529569" cy="4871184"/>
          </a:xfrm>
          <a:prstGeom prst="rect">
            <a:avLst/>
          </a:prstGeom>
        </p:spPr>
      </p:pic>
      <p:sp>
        <p:nvSpPr>
          <p:cNvPr id="9" name="object 9"/>
          <p:cNvSpPr txBox="1"/>
          <p:nvPr/>
        </p:nvSpPr>
        <p:spPr>
          <a:xfrm>
            <a:off x="10897962" y="4027331"/>
            <a:ext cx="6101080" cy="478155"/>
          </a:xfrm>
          <a:prstGeom prst="rect">
            <a:avLst/>
          </a:prstGeom>
        </p:spPr>
        <p:txBody>
          <a:bodyPr vert="horz" wrap="square" lIns="0" tIns="14604" rIns="0" bIns="0" rtlCol="0">
            <a:spAutoFit/>
          </a:bodyPr>
          <a:lstStyle/>
          <a:p>
            <a:pPr marL="12700">
              <a:lnSpc>
                <a:spcPct val="100000"/>
              </a:lnSpc>
              <a:spcBef>
                <a:spcPts val="114"/>
              </a:spcBef>
            </a:pPr>
            <a:r>
              <a:rPr sz="2950" b="1" spc="-10" dirty="0">
                <a:solidFill>
                  <a:srgbClr val="5C666E"/>
                </a:solidFill>
                <a:latin typeface="Calibri"/>
                <a:cs typeface="Calibri"/>
              </a:rPr>
              <a:t>Geografisk</a:t>
            </a:r>
            <a:r>
              <a:rPr sz="2950" b="1" spc="5" dirty="0">
                <a:solidFill>
                  <a:srgbClr val="5C666E"/>
                </a:solidFill>
                <a:latin typeface="Calibri"/>
                <a:cs typeface="Calibri"/>
              </a:rPr>
              <a:t> </a:t>
            </a:r>
            <a:r>
              <a:rPr sz="2950" b="1" spc="-5" dirty="0">
                <a:solidFill>
                  <a:srgbClr val="5C666E"/>
                </a:solidFill>
                <a:latin typeface="Calibri"/>
                <a:cs typeface="Calibri"/>
              </a:rPr>
              <a:t>fordeling</a:t>
            </a:r>
            <a:r>
              <a:rPr sz="2950" b="1" spc="15" dirty="0">
                <a:solidFill>
                  <a:srgbClr val="5C666E"/>
                </a:solidFill>
                <a:latin typeface="Calibri"/>
                <a:cs typeface="Calibri"/>
              </a:rPr>
              <a:t> </a:t>
            </a:r>
            <a:r>
              <a:rPr sz="2950" b="1" spc="-5" dirty="0">
                <a:solidFill>
                  <a:srgbClr val="5C666E"/>
                </a:solidFill>
                <a:latin typeface="Calibri"/>
                <a:cs typeface="Calibri"/>
              </a:rPr>
              <a:t>af</a:t>
            </a:r>
            <a:r>
              <a:rPr sz="2950" b="1" spc="10" dirty="0">
                <a:solidFill>
                  <a:srgbClr val="5C666E"/>
                </a:solidFill>
                <a:latin typeface="Calibri"/>
                <a:cs typeface="Calibri"/>
              </a:rPr>
              <a:t> </a:t>
            </a:r>
            <a:r>
              <a:rPr sz="2950" b="1" spc="-15" dirty="0">
                <a:solidFill>
                  <a:srgbClr val="5C666E"/>
                </a:solidFill>
                <a:latin typeface="Calibri"/>
                <a:cs typeface="Calibri"/>
              </a:rPr>
              <a:t>kvantitativ</a:t>
            </a:r>
            <a:r>
              <a:rPr sz="2950" b="1" spc="10" dirty="0">
                <a:solidFill>
                  <a:srgbClr val="5C666E"/>
                </a:solidFill>
                <a:latin typeface="Calibri"/>
                <a:cs typeface="Calibri"/>
              </a:rPr>
              <a:t> </a:t>
            </a:r>
            <a:r>
              <a:rPr sz="2950" b="1" spc="-10" dirty="0">
                <a:solidFill>
                  <a:srgbClr val="5C666E"/>
                </a:solidFill>
                <a:latin typeface="Calibri"/>
                <a:cs typeface="Calibri"/>
              </a:rPr>
              <a:t>data</a:t>
            </a:r>
            <a:endParaRPr sz="295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3553" y="4197682"/>
            <a:ext cx="12577445" cy="3273425"/>
          </a:xfrm>
          <a:prstGeom prst="rect">
            <a:avLst/>
          </a:prstGeom>
        </p:spPr>
        <p:txBody>
          <a:bodyPr vert="horz" wrap="square" lIns="0" tIns="127000" rIns="0" bIns="0" rtlCol="0">
            <a:spAutoFit/>
          </a:bodyPr>
          <a:lstStyle/>
          <a:p>
            <a:pPr marL="12700" marR="5080" indent="-1270" algn="ctr">
              <a:lnSpc>
                <a:spcPts val="6590"/>
              </a:lnSpc>
              <a:spcBef>
                <a:spcPts val="1000"/>
              </a:spcBef>
            </a:pPr>
            <a:r>
              <a:rPr sz="6150" spc="-145" dirty="0"/>
              <a:t>RESULTATER</a:t>
            </a:r>
            <a:r>
              <a:rPr sz="6150" spc="-70" dirty="0"/>
              <a:t> </a:t>
            </a:r>
            <a:r>
              <a:rPr sz="6150" spc="-150" dirty="0"/>
              <a:t>FRA </a:t>
            </a:r>
            <a:r>
              <a:rPr sz="6150" spc="-145" dirty="0"/>
              <a:t> </a:t>
            </a:r>
            <a:r>
              <a:rPr sz="6150" spc="-155" dirty="0"/>
              <a:t>BROBYGNINGSUNDERSØGELSEN</a:t>
            </a:r>
            <a:endParaRPr sz="6150"/>
          </a:p>
          <a:p>
            <a:pPr marL="1732914" marR="1725930" indent="-1270" algn="ctr">
              <a:lnSpc>
                <a:spcPct val="101099"/>
              </a:lnSpc>
              <a:spcBef>
                <a:spcPts val="204"/>
              </a:spcBef>
            </a:pPr>
            <a:r>
              <a:rPr sz="3100" b="0" spc="-5" dirty="0">
                <a:latin typeface="Calibri Light"/>
                <a:cs typeface="Calibri Light"/>
              </a:rPr>
              <a:t>Resulaterne</a:t>
            </a:r>
            <a:r>
              <a:rPr sz="3100" b="0" spc="5" dirty="0">
                <a:latin typeface="Calibri Light"/>
                <a:cs typeface="Calibri Light"/>
              </a:rPr>
              <a:t> </a:t>
            </a:r>
            <a:r>
              <a:rPr sz="3100" b="0" spc="10" dirty="0">
                <a:latin typeface="Calibri Light"/>
                <a:cs typeface="Calibri Light"/>
              </a:rPr>
              <a:t>viser </a:t>
            </a:r>
            <a:r>
              <a:rPr sz="3100" b="0" spc="-20" dirty="0">
                <a:latin typeface="Calibri Light"/>
                <a:cs typeface="Calibri Light"/>
              </a:rPr>
              <a:t>hvilke</a:t>
            </a:r>
            <a:r>
              <a:rPr sz="3100" b="0" spc="5" dirty="0">
                <a:latin typeface="Calibri Light"/>
                <a:cs typeface="Calibri Light"/>
              </a:rPr>
              <a:t> </a:t>
            </a:r>
            <a:r>
              <a:rPr sz="3100" b="0" spc="-25" dirty="0">
                <a:latin typeface="Calibri Light"/>
                <a:cs typeface="Calibri Light"/>
              </a:rPr>
              <a:t>kriterier,</a:t>
            </a:r>
            <a:r>
              <a:rPr sz="3100" b="0" spc="10" dirty="0">
                <a:latin typeface="Calibri Light"/>
                <a:cs typeface="Calibri Light"/>
              </a:rPr>
              <a:t> der</a:t>
            </a:r>
            <a:r>
              <a:rPr sz="3100" b="0" spc="15" dirty="0">
                <a:latin typeface="Calibri Light"/>
                <a:cs typeface="Calibri Light"/>
              </a:rPr>
              <a:t> </a:t>
            </a:r>
            <a:r>
              <a:rPr sz="3100" b="0" spc="-5" dirty="0">
                <a:latin typeface="Calibri Light"/>
                <a:cs typeface="Calibri Light"/>
              </a:rPr>
              <a:t>skal</a:t>
            </a:r>
            <a:r>
              <a:rPr sz="3100" b="0" spc="5" dirty="0">
                <a:latin typeface="Calibri Light"/>
                <a:cs typeface="Calibri Light"/>
              </a:rPr>
              <a:t> </a:t>
            </a:r>
            <a:r>
              <a:rPr sz="3100" b="0" spc="10" dirty="0">
                <a:latin typeface="Calibri Light"/>
                <a:cs typeface="Calibri Light"/>
              </a:rPr>
              <a:t>opfyldes </a:t>
            </a:r>
            <a:r>
              <a:rPr sz="3100" b="0" spc="-85" dirty="0">
                <a:latin typeface="Calibri Light"/>
                <a:cs typeface="Calibri Light"/>
              </a:rPr>
              <a:t>for,</a:t>
            </a:r>
            <a:r>
              <a:rPr sz="3100" b="0" spc="10" dirty="0">
                <a:latin typeface="Calibri Light"/>
                <a:cs typeface="Calibri Light"/>
              </a:rPr>
              <a:t> </a:t>
            </a:r>
            <a:r>
              <a:rPr sz="3100" b="0" spc="-5" dirty="0">
                <a:latin typeface="Calibri Light"/>
                <a:cs typeface="Calibri Light"/>
              </a:rPr>
              <a:t>at </a:t>
            </a:r>
            <a:r>
              <a:rPr sz="3100" b="0" dirty="0">
                <a:latin typeface="Calibri Light"/>
                <a:cs typeface="Calibri Light"/>
              </a:rPr>
              <a:t> brobygningselever</a:t>
            </a:r>
            <a:r>
              <a:rPr sz="3100" b="0" spc="10" dirty="0">
                <a:latin typeface="Calibri Light"/>
                <a:cs typeface="Calibri Light"/>
              </a:rPr>
              <a:t> </a:t>
            </a:r>
            <a:r>
              <a:rPr sz="3100" b="0" dirty="0">
                <a:latin typeface="Calibri Light"/>
                <a:cs typeface="Calibri Light"/>
              </a:rPr>
              <a:t>oplever</a:t>
            </a:r>
            <a:r>
              <a:rPr sz="3100" b="0" spc="10" dirty="0">
                <a:latin typeface="Calibri Light"/>
                <a:cs typeface="Calibri Light"/>
              </a:rPr>
              <a:t> </a:t>
            </a:r>
            <a:r>
              <a:rPr sz="3100" b="0" dirty="0">
                <a:latin typeface="Calibri Light"/>
                <a:cs typeface="Calibri Light"/>
              </a:rPr>
              <a:t>brobygning</a:t>
            </a:r>
            <a:r>
              <a:rPr sz="3100" b="0" spc="15" dirty="0">
                <a:latin typeface="Calibri Light"/>
                <a:cs typeface="Calibri Light"/>
              </a:rPr>
              <a:t> som</a:t>
            </a:r>
            <a:r>
              <a:rPr sz="3100" b="0" spc="10" dirty="0">
                <a:latin typeface="Calibri Light"/>
                <a:cs typeface="Calibri Light"/>
              </a:rPr>
              <a:t> </a:t>
            </a:r>
            <a:r>
              <a:rPr sz="3100" b="0" spc="5" dirty="0">
                <a:latin typeface="Calibri Light"/>
                <a:cs typeface="Calibri Light"/>
              </a:rPr>
              <a:t>succesfuld</a:t>
            </a:r>
            <a:r>
              <a:rPr sz="3100" b="0" spc="15" dirty="0">
                <a:latin typeface="Calibri Light"/>
                <a:cs typeface="Calibri Light"/>
              </a:rPr>
              <a:t> </a:t>
            </a:r>
            <a:r>
              <a:rPr sz="3100" b="0" spc="10" dirty="0">
                <a:latin typeface="Calibri Light"/>
                <a:cs typeface="Calibri Light"/>
              </a:rPr>
              <a:t>og </a:t>
            </a:r>
            <a:r>
              <a:rPr sz="3100" b="0" spc="-685" dirty="0">
                <a:latin typeface="Calibri Light"/>
                <a:cs typeface="Calibri Light"/>
              </a:rPr>
              <a:t> </a:t>
            </a:r>
            <a:r>
              <a:rPr sz="3100" b="0" spc="15" dirty="0">
                <a:latin typeface="Calibri Light"/>
                <a:cs typeface="Calibri Light"/>
              </a:rPr>
              <a:t>som</a:t>
            </a:r>
            <a:r>
              <a:rPr sz="3100" b="0" spc="5" dirty="0">
                <a:latin typeface="Calibri Light"/>
                <a:cs typeface="Calibri Light"/>
              </a:rPr>
              <a:t> </a:t>
            </a:r>
            <a:r>
              <a:rPr sz="3100" b="0" spc="10" dirty="0">
                <a:latin typeface="Calibri Light"/>
                <a:cs typeface="Calibri Light"/>
              </a:rPr>
              <a:t>brugbart</a:t>
            </a:r>
            <a:r>
              <a:rPr sz="3100" b="0" spc="15" dirty="0">
                <a:latin typeface="Calibri Light"/>
                <a:cs typeface="Calibri Light"/>
              </a:rPr>
              <a:t> </a:t>
            </a:r>
            <a:r>
              <a:rPr sz="3100" b="0" spc="10" dirty="0">
                <a:latin typeface="Calibri Light"/>
                <a:cs typeface="Calibri Light"/>
              </a:rPr>
              <a:t>indspark, når</a:t>
            </a:r>
            <a:r>
              <a:rPr sz="3100" b="0" spc="15" dirty="0">
                <a:latin typeface="Calibri Light"/>
                <a:cs typeface="Calibri Light"/>
              </a:rPr>
              <a:t> de</a:t>
            </a:r>
            <a:r>
              <a:rPr sz="3100" b="0" spc="10" dirty="0">
                <a:latin typeface="Calibri Light"/>
                <a:cs typeface="Calibri Light"/>
              </a:rPr>
              <a:t> </a:t>
            </a:r>
            <a:r>
              <a:rPr sz="3100" b="0" spc="-5" dirty="0">
                <a:latin typeface="Calibri Light"/>
                <a:cs typeface="Calibri Light"/>
              </a:rPr>
              <a:t>vælger</a:t>
            </a:r>
            <a:r>
              <a:rPr sz="3100" b="0" spc="10" dirty="0">
                <a:latin typeface="Calibri Light"/>
                <a:cs typeface="Calibri Light"/>
              </a:rPr>
              <a:t> uddannelse.</a:t>
            </a:r>
            <a:endParaRPr sz="3100">
              <a:latin typeface="Calibri Light"/>
              <a:cs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2D8CB"/>
          </a:solidFill>
        </p:spPr>
        <p:txBody>
          <a:bodyPr wrap="square" lIns="0" tIns="0" rIns="0" bIns="0" rtlCol="0"/>
          <a:lstStyle/>
          <a:p>
            <a:endParaRPr/>
          </a:p>
        </p:txBody>
      </p:sp>
      <p:sp>
        <p:nvSpPr>
          <p:cNvPr id="3" name="object 3"/>
          <p:cNvSpPr txBox="1">
            <a:spLocks noGrp="1"/>
          </p:cNvSpPr>
          <p:nvPr>
            <p:ph type="title"/>
          </p:nvPr>
        </p:nvSpPr>
        <p:spPr>
          <a:xfrm>
            <a:off x="4074749" y="1180980"/>
            <a:ext cx="11953240" cy="628650"/>
          </a:xfrm>
          <a:prstGeom prst="rect">
            <a:avLst/>
          </a:prstGeom>
        </p:spPr>
        <p:txBody>
          <a:bodyPr vert="horz" wrap="square" lIns="0" tIns="13335" rIns="0" bIns="0" rtlCol="0">
            <a:spAutoFit/>
          </a:bodyPr>
          <a:lstStyle/>
          <a:p>
            <a:pPr marL="12700">
              <a:lnSpc>
                <a:spcPct val="100000"/>
              </a:lnSpc>
              <a:spcBef>
                <a:spcPts val="105"/>
              </a:spcBef>
            </a:pPr>
            <a:r>
              <a:rPr b="0" spc="-25" dirty="0">
                <a:latin typeface="Calibri Light"/>
                <a:cs typeface="Calibri Light"/>
              </a:rPr>
              <a:t>Ifølge</a:t>
            </a:r>
            <a:r>
              <a:rPr b="0" spc="10" dirty="0">
                <a:latin typeface="Calibri Light"/>
                <a:cs typeface="Calibri Light"/>
              </a:rPr>
              <a:t> </a:t>
            </a:r>
            <a:r>
              <a:rPr b="0" spc="-25" dirty="0">
                <a:latin typeface="Calibri Light"/>
                <a:cs typeface="Calibri Light"/>
              </a:rPr>
              <a:t>data</a:t>
            </a:r>
            <a:r>
              <a:rPr b="0" spc="10" dirty="0">
                <a:latin typeface="Calibri Light"/>
                <a:cs typeface="Calibri Light"/>
              </a:rPr>
              <a:t> </a:t>
            </a:r>
            <a:r>
              <a:rPr b="0" spc="-25" dirty="0">
                <a:latin typeface="Calibri Light"/>
                <a:cs typeface="Calibri Light"/>
              </a:rPr>
              <a:t>virker</a:t>
            </a:r>
            <a:r>
              <a:rPr b="0" spc="10" dirty="0">
                <a:latin typeface="Calibri Light"/>
                <a:cs typeface="Calibri Light"/>
              </a:rPr>
              <a:t> </a:t>
            </a:r>
            <a:r>
              <a:rPr b="0" spc="-10" dirty="0">
                <a:latin typeface="Calibri Light"/>
                <a:cs typeface="Calibri Light"/>
              </a:rPr>
              <a:t>brobygning,</a:t>
            </a:r>
            <a:r>
              <a:rPr b="0" spc="10" dirty="0">
                <a:latin typeface="Calibri Light"/>
                <a:cs typeface="Calibri Light"/>
              </a:rPr>
              <a:t> </a:t>
            </a:r>
            <a:r>
              <a:rPr b="0" dirty="0">
                <a:latin typeface="Calibri Light"/>
                <a:cs typeface="Calibri Light"/>
              </a:rPr>
              <a:t>når</a:t>
            </a:r>
            <a:r>
              <a:rPr b="0" spc="20" dirty="0">
                <a:latin typeface="Calibri Light"/>
                <a:cs typeface="Calibri Light"/>
              </a:rPr>
              <a:t> </a:t>
            </a:r>
            <a:r>
              <a:rPr b="0" spc="-15" dirty="0">
                <a:latin typeface="Calibri Light"/>
                <a:cs typeface="Calibri Light"/>
              </a:rPr>
              <a:t>brobygningseleverne</a:t>
            </a:r>
            <a:r>
              <a:rPr b="0" spc="10" dirty="0">
                <a:latin typeface="Calibri Light"/>
                <a:cs typeface="Calibri Light"/>
              </a:rPr>
              <a:t> </a:t>
            </a:r>
            <a:r>
              <a:rPr b="0" spc="-20" dirty="0">
                <a:latin typeface="Calibri Light"/>
                <a:cs typeface="Calibri Light"/>
              </a:rPr>
              <a:t>kan:</a:t>
            </a:r>
          </a:p>
        </p:txBody>
      </p:sp>
      <p:sp>
        <p:nvSpPr>
          <p:cNvPr id="4" name="object 4"/>
          <p:cNvSpPr txBox="1"/>
          <p:nvPr/>
        </p:nvSpPr>
        <p:spPr>
          <a:xfrm>
            <a:off x="1873995" y="5932990"/>
            <a:ext cx="2016760" cy="1240155"/>
          </a:xfrm>
          <a:prstGeom prst="rect">
            <a:avLst/>
          </a:prstGeom>
        </p:spPr>
        <p:txBody>
          <a:bodyPr vert="horz" wrap="square" lIns="0" tIns="15240" rIns="0" bIns="0" rtlCol="0">
            <a:spAutoFit/>
          </a:bodyPr>
          <a:lstStyle/>
          <a:p>
            <a:pPr algn="ctr">
              <a:lnSpc>
                <a:spcPts val="4770"/>
              </a:lnSpc>
              <a:spcBef>
                <a:spcPts val="120"/>
              </a:spcBef>
            </a:pPr>
            <a:r>
              <a:rPr sz="4100" b="1" spc="-60" dirty="0">
                <a:solidFill>
                  <a:srgbClr val="A47D43"/>
                </a:solidFill>
                <a:latin typeface="Calibri"/>
                <a:cs typeface="Calibri"/>
              </a:rPr>
              <a:t>AFPRØVE</a:t>
            </a:r>
            <a:endParaRPr sz="4100">
              <a:latin typeface="Calibri"/>
              <a:cs typeface="Calibri"/>
            </a:endParaRPr>
          </a:p>
          <a:p>
            <a:pPr algn="ctr">
              <a:lnSpc>
                <a:spcPts val="4770"/>
              </a:lnSpc>
            </a:pPr>
            <a:r>
              <a:rPr sz="4100" b="1" spc="-95" dirty="0">
                <a:solidFill>
                  <a:srgbClr val="A47D43"/>
                </a:solidFill>
                <a:latin typeface="Calibri"/>
                <a:cs typeface="Calibri"/>
              </a:rPr>
              <a:t>FAG</a:t>
            </a:r>
            <a:endParaRPr sz="4100">
              <a:latin typeface="Calibri"/>
              <a:cs typeface="Calibri"/>
            </a:endParaRPr>
          </a:p>
        </p:txBody>
      </p:sp>
      <p:sp>
        <p:nvSpPr>
          <p:cNvPr id="5" name="object 5"/>
          <p:cNvSpPr txBox="1"/>
          <p:nvPr/>
        </p:nvSpPr>
        <p:spPr>
          <a:xfrm>
            <a:off x="6826724" y="5932990"/>
            <a:ext cx="1693545" cy="1240155"/>
          </a:xfrm>
          <a:prstGeom prst="rect">
            <a:avLst/>
          </a:prstGeom>
        </p:spPr>
        <p:txBody>
          <a:bodyPr vert="horz" wrap="square" lIns="0" tIns="15240" rIns="0" bIns="0" rtlCol="0">
            <a:spAutoFit/>
          </a:bodyPr>
          <a:lstStyle/>
          <a:p>
            <a:pPr marL="23495">
              <a:lnSpc>
                <a:spcPts val="4770"/>
              </a:lnSpc>
              <a:spcBef>
                <a:spcPts val="120"/>
              </a:spcBef>
            </a:pPr>
            <a:r>
              <a:rPr sz="4100" b="1" spc="-30" dirty="0">
                <a:solidFill>
                  <a:srgbClr val="A47D43"/>
                </a:solidFill>
                <a:latin typeface="Calibri"/>
                <a:cs typeface="Calibri"/>
              </a:rPr>
              <a:t>OPLEVE</a:t>
            </a:r>
            <a:endParaRPr sz="4100">
              <a:latin typeface="Calibri"/>
              <a:cs typeface="Calibri"/>
            </a:endParaRPr>
          </a:p>
          <a:p>
            <a:pPr marL="12700">
              <a:lnSpc>
                <a:spcPts val="4770"/>
              </a:lnSpc>
            </a:pPr>
            <a:r>
              <a:rPr sz="4100" b="1" spc="-35" dirty="0">
                <a:solidFill>
                  <a:srgbClr val="A47D43"/>
                </a:solidFill>
                <a:latin typeface="Calibri"/>
                <a:cs typeface="Calibri"/>
              </a:rPr>
              <a:t>S</a:t>
            </a:r>
            <a:r>
              <a:rPr sz="4100" b="1" spc="-130" dirty="0">
                <a:solidFill>
                  <a:srgbClr val="A47D43"/>
                </a:solidFill>
                <a:latin typeface="Calibri"/>
                <a:cs typeface="Calibri"/>
              </a:rPr>
              <a:t>K</a:t>
            </a:r>
            <a:r>
              <a:rPr sz="4100" b="1" spc="-30" dirty="0">
                <a:solidFill>
                  <a:srgbClr val="A47D43"/>
                </a:solidFill>
                <a:latin typeface="Calibri"/>
                <a:cs typeface="Calibri"/>
              </a:rPr>
              <a:t>O</a:t>
            </a:r>
            <a:r>
              <a:rPr sz="4100" b="1" spc="-35" dirty="0">
                <a:solidFill>
                  <a:srgbClr val="A47D43"/>
                </a:solidFill>
                <a:latin typeface="Calibri"/>
                <a:cs typeface="Calibri"/>
              </a:rPr>
              <a:t>L</a:t>
            </a:r>
            <a:r>
              <a:rPr sz="4100" b="1" spc="-60" dirty="0">
                <a:solidFill>
                  <a:srgbClr val="A47D43"/>
                </a:solidFill>
                <a:latin typeface="Calibri"/>
                <a:cs typeface="Calibri"/>
              </a:rPr>
              <a:t>E</a:t>
            </a:r>
            <a:r>
              <a:rPr sz="4100" b="1" spc="10" dirty="0">
                <a:solidFill>
                  <a:srgbClr val="A47D43"/>
                </a:solidFill>
                <a:latin typeface="Calibri"/>
                <a:cs typeface="Calibri"/>
              </a:rPr>
              <a:t>N</a:t>
            </a:r>
            <a:endParaRPr sz="4100">
              <a:latin typeface="Calibri"/>
              <a:cs typeface="Calibri"/>
            </a:endParaRPr>
          </a:p>
        </p:txBody>
      </p:sp>
      <p:sp>
        <p:nvSpPr>
          <p:cNvPr id="6" name="object 6"/>
          <p:cNvSpPr txBox="1"/>
          <p:nvPr/>
        </p:nvSpPr>
        <p:spPr>
          <a:xfrm>
            <a:off x="11684691" y="5932990"/>
            <a:ext cx="1581150" cy="1240155"/>
          </a:xfrm>
          <a:prstGeom prst="rect">
            <a:avLst/>
          </a:prstGeom>
        </p:spPr>
        <p:txBody>
          <a:bodyPr vert="horz" wrap="square" lIns="0" tIns="15240" rIns="0" bIns="0" rtlCol="0">
            <a:spAutoFit/>
          </a:bodyPr>
          <a:lstStyle/>
          <a:p>
            <a:pPr marL="102870">
              <a:lnSpc>
                <a:spcPts val="4770"/>
              </a:lnSpc>
              <a:spcBef>
                <a:spcPts val="120"/>
              </a:spcBef>
            </a:pPr>
            <a:r>
              <a:rPr sz="4100" b="1" spc="-35" dirty="0">
                <a:solidFill>
                  <a:srgbClr val="A47D43"/>
                </a:solidFill>
                <a:latin typeface="Calibri"/>
                <a:cs typeface="Calibri"/>
              </a:rPr>
              <a:t>MØDE</a:t>
            </a:r>
            <a:endParaRPr sz="4100">
              <a:latin typeface="Calibri"/>
              <a:cs typeface="Calibri"/>
            </a:endParaRPr>
          </a:p>
          <a:p>
            <a:pPr marL="12700">
              <a:lnSpc>
                <a:spcPts val="4770"/>
              </a:lnSpc>
            </a:pPr>
            <a:r>
              <a:rPr sz="4100" b="1" spc="-60" dirty="0">
                <a:solidFill>
                  <a:srgbClr val="A47D43"/>
                </a:solidFill>
                <a:latin typeface="Calibri"/>
                <a:cs typeface="Calibri"/>
              </a:rPr>
              <a:t>E</a:t>
            </a:r>
            <a:r>
              <a:rPr sz="4100" b="1" spc="-35" dirty="0">
                <a:solidFill>
                  <a:srgbClr val="A47D43"/>
                </a:solidFill>
                <a:latin typeface="Calibri"/>
                <a:cs typeface="Calibri"/>
              </a:rPr>
              <a:t>L</a:t>
            </a:r>
            <a:r>
              <a:rPr sz="4100" b="1" spc="5" dirty="0">
                <a:solidFill>
                  <a:srgbClr val="A47D43"/>
                </a:solidFill>
                <a:latin typeface="Calibri"/>
                <a:cs typeface="Calibri"/>
              </a:rPr>
              <a:t>E</a:t>
            </a:r>
            <a:r>
              <a:rPr sz="4100" b="1" spc="-40" dirty="0">
                <a:solidFill>
                  <a:srgbClr val="A47D43"/>
                </a:solidFill>
                <a:latin typeface="Calibri"/>
                <a:cs typeface="Calibri"/>
              </a:rPr>
              <a:t>V</a:t>
            </a:r>
            <a:r>
              <a:rPr sz="4100" b="1" spc="-60" dirty="0">
                <a:solidFill>
                  <a:srgbClr val="A47D43"/>
                </a:solidFill>
                <a:latin typeface="Calibri"/>
                <a:cs typeface="Calibri"/>
              </a:rPr>
              <a:t>ER</a:t>
            </a:r>
            <a:endParaRPr sz="4100">
              <a:latin typeface="Calibri"/>
              <a:cs typeface="Calibri"/>
            </a:endParaRPr>
          </a:p>
        </p:txBody>
      </p:sp>
      <p:sp>
        <p:nvSpPr>
          <p:cNvPr id="7" name="object 7"/>
          <p:cNvSpPr txBox="1"/>
          <p:nvPr/>
        </p:nvSpPr>
        <p:spPr>
          <a:xfrm>
            <a:off x="15573578" y="5932990"/>
            <a:ext cx="2929255" cy="1826895"/>
          </a:xfrm>
          <a:prstGeom prst="rect">
            <a:avLst/>
          </a:prstGeom>
        </p:spPr>
        <p:txBody>
          <a:bodyPr vert="horz" wrap="square" lIns="0" tIns="66040" rIns="0" bIns="0" rtlCol="0">
            <a:spAutoFit/>
          </a:bodyPr>
          <a:lstStyle/>
          <a:p>
            <a:pPr marL="12700" marR="5080" indent="-1270" algn="ctr">
              <a:lnSpc>
                <a:spcPts val="4620"/>
              </a:lnSpc>
              <a:spcBef>
                <a:spcPts val="520"/>
              </a:spcBef>
            </a:pPr>
            <a:r>
              <a:rPr sz="4100" b="1" spc="-30" dirty="0">
                <a:solidFill>
                  <a:srgbClr val="A47D43"/>
                </a:solidFill>
                <a:latin typeface="Calibri"/>
                <a:cs typeface="Calibri"/>
              </a:rPr>
              <a:t>OPLEVE </a:t>
            </a:r>
            <a:r>
              <a:rPr sz="4100" b="1" spc="-25" dirty="0">
                <a:solidFill>
                  <a:srgbClr val="A47D43"/>
                </a:solidFill>
                <a:latin typeface="Calibri"/>
                <a:cs typeface="Calibri"/>
              </a:rPr>
              <a:t> </a:t>
            </a:r>
            <a:r>
              <a:rPr sz="4100" b="1" spc="-60" dirty="0">
                <a:solidFill>
                  <a:srgbClr val="A47D43"/>
                </a:solidFill>
                <a:latin typeface="Calibri"/>
                <a:cs typeface="Calibri"/>
              </a:rPr>
              <a:t>E</a:t>
            </a:r>
            <a:r>
              <a:rPr sz="4100" b="1" spc="-40" dirty="0">
                <a:solidFill>
                  <a:srgbClr val="A47D43"/>
                </a:solidFill>
                <a:latin typeface="Calibri"/>
                <a:cs typeface="Calibri"/>
              </a:rPr>
              <a:t>NG</a:t>
            </a:r>
            <a:r>
              <a:rPr sz="4100" b="1" spc="-114" dirty="0">
                <a:solidFill>
                  <a:srgbClr val="A47D43"/>
                </a:solidFill>
                <a:latin typeface="Calibri"/>
                <a:cs typeface="Calibri"/>
              </a:rPr>
              <a:t>A</a:t>
            </a:r>
            <a:r>
              <a:rPr sz="4100" b="1" spc="-40" dirty="0">
                <a:solidFill>
                  <a:srgbClr val="A47D43"/>
                </a:solidFill>
                <a:latin typeface="Calibri"/>
                <a:cs typeface="Calibri"/>
              </a:rPr>
              <a:t>G</a:t>
            </a:r>
            <a:r>
              <a:rPr sz="4100" b="1" spc="-60" dirty="0">
                <a:solidFill>
                  <a:srgbClr val="A47D43"/>
                </a:solidFill>
                <a:latin typeface="Calibri"/>
                <a:cs typeface="Calibri"/>
              </a:rPr>
              <a:t>E</a:t>
            </a:r>
            <a:r>
              <a:rPr sz="4100" b="1" spc="-50" dirty="0">
                <a:solidFill>
                  <a:srgbClr val="A47D43"/>
                </a:solidFill>
                <a:latin typeface="Calibri"/>
                <a:cs typeface="Calibri"/>
              </a:rPr>
              <a:t>R</a:t>
            </a:r>
            <a:r>
              <a:rPr sz="4100" b="1" spc="-60" dirty="0">
                <a:solidFill>
                  <a:srgbClr val="A47D43"/>
                </a:solidFill>
                <a:latin typeface="Calibri"/>
                <a:cs typeface="Calibri"/>
              </a:rPr>
              <a:t>E</a:t>
            </a:r>
            <a:r>
              <a:rPr sz="4100" b="1" spc="-40" dirty="0">
                <a:solidFill>
                  <a:srgbClr val="A47D43"/>
                </a:solidFill>
                <a:latin typeface="Calibri"/>
                <a:cs typeface="Calibri"/>
              </a:rPr>
              <a:t>D</a:t>
            </a:r>
            <a:r>
              <a:rPr sz="4100" b="1" spc="5" dirty="0">
                <a:solidFill>
                  <a:srgbClr val="A47D43"/>
                </a:solidFill>
                <a:latin typeface="Calibri"/>
                <a:cs typeface="Calibri"/>
              </a:rPr>
              <a:t>E  </a:t>
            </a:r>
            <a:r>
              <a:rPr sz="4100" b="1" spc="-20" dirty="0">
                <a:solidFill>
                  <a:srgbClr val="A47D43"/>
                </a:solidFill>
                <a:latin typeface="Calibri"/>
                <a:cs typeface="Calibri"/>
              </a:rPr>
              <a:t>LÆRERE</a:t>
            </a:r>
            <a:endParaRPr sz="4100">
              <a:latin typeface="Calibri"/>
              <a:cs typeface="Calibri"/>
            </a:endParaRPr>
          </a:p>
        </p:txBody>
      </p:sp>
      <p:grpSp>
        <p:nvGrpSpPr>
          <p:cNvPr id="8" name="object 8"/>
          <p:cNvGrpSpPr/>
          <p:nvPr/>
        </p:nvGrpSpPr>
        <p:grpSpPr>
          <a:xfrm>
            <a:off x="-26177" y="4215703"/>
            <a:ext cx="20156805" cy="2000250"/>
            <a:chOff x="-26177" y="4215703"/>
            <a:chExt cx="20156805" cy="2000250"/>
          </a:xfrm>
        </p:grpSpPr>
        <p:sp>
          <p:nvSpPr>
            <p:cNvPr id="9" name="object 9"/>
            <p:cNvSpPr/>
            <p:nvPr/>
          </p:nvSpPr>
          <p:spPr>
            <a:xfrm>
              <a:off x="1817328" y="4249300"/>
              <a:ext cx="2340610" cy="979805"/>
            </a:xfrm>
            <a:custGeom>
              <a:avLst/>
              <a:gdLst/>
              <a:ahLst/>
              <a:cxnLst/>
              <a:rect l="l" t="t" r="r" b="b"/>
              <a:pathLst>
                <a:path w="2340610" h="979804">
                  <a:moveTo>
                    <a:pt x="0" y="979436"/>
                  </a:moveTo>
                  <a:lnTo>
                    <a:pt x="20245" y="927752"/>
                  </a:lnTo>
                  <a:lnTo>
                    <a:pt x="41622" y="877208"/>
                  </a:lnTo>
                  <a:lnTo>
                    <a:pt x="64102" y="827828"/>
                  </a:lnTo>
                  <a:lnTo>
                    <a:pt x="87657" y="779635"/>
                  </a:lnTo>
                  <a:lnTo>
                    <a:pt x="112259" y="732651"/>
                  </a:lnTo>
                  <a:lnTo>
                    <a:pt x="137880" y="686900"/>
                  </a:lnTo>
                  <a:lnTo>
                    <a:pt x="164491" y="642405"/>
                  </a:lnTo>
                  <a:lnTo>
                    <a:pt x="192064" y="599188"/>
                  </a:lnTo>
                  <a:lnTo>
                    <a:pt x="220572" y="557274"/>
                  </a:lnTo>
                  <a:lnTo>
                    <a:pt x="249985" y="516684"/>
                  </a:lnTo>
                  <a:lnTo>
                    <a:pt x="280277" y="477443"/>
                  </a:lnTo>
                  <a:lnTo>
                    <a:pt x="311418" y="439572"/>
                  </a:lnTo>
                  <a:lnTo>
                    <a:pt x="343380" y="403096"/>
                  </a:lnTo>
                  <a:lnTo>
                    <a:pt x="376136" y="368037"/>
                  </a:lnTo>
                  <a:lnTo>
                    <a:pt x="409657" y="334418"/>
                  </a:lnTo>
                  <a:lnTo>
                    <a:pt x="443916" y="302263"/>
                  </a:lnTo>
                  <a:lnTo>
                    <a:pt x="478883" y="271594"/>
                  </a:lnTo>
                  <a:lnTo>
                    <a:pt x="514530" y="242435"/>
                  </a:lnTo>
                  <a:lnTo>
                    <a:pt x="550831" y="214808"/>
                  </a:lnTo>
                  <a:lnTo>
                    <a:pt x="587755" y="188737"/>
                  </a:lnTo>
                  <a:lnTo>
                    <a:pt x="625276" y="164244"/>
                  </a:lnTo>
                  <a:lnTo>
                    <a:pt x="663365" y="141353"/>
                  </a:lnTo>
                  <a:lnTo>
                    <a:pt x="701994" y="120087"/>
                  </a:lnTo>
                  <a:lnTo>
                    <a:pt x="741134" y="100470"/>
                  </a:lnTo>
                  <a:lnTo>
                    <a:pt x="780758" y="82523"/>
                  </a:lnTo>
                  <a:lnTo>
                    <a:pt x="820837" y="66270"/>
                  </a:lnTo>
                  <a:lnTo>
                    <a:pt x="861344" y="51734"/>
                  </a:lnTo>
                  <a:lnTo>
                    <a:pt x="902250" y="38938"/>
                  </a:lnTo>
                  <a:lnTo>
                    <a:pt x="943526" y="27906"/>
                  </a:lnTo>
                  <a:lnTo>
                    <a:pt x="985146" y="18660"/>
                  </a:lnTo>
                  <a:lnTo>
                    <a:pt x="1027080" y="11223"/>
                  </a:lnTo>
                  <a:lnTo>
                    <a:pt x="1069300" y="5618"/>
                  </a:lnTo>
                  <a:lnTo>
                    <a:pt x="1111778" y="1870"/>
                  </a:lnTo>
                  <a:lnTo>
                    <a:pt x="1154487" y="0"/>
                  </a:lnTo>
                  <a:lnTo>
                    <a:pt x="1197398" y="31"/>
                  </a:lnTo>
                  <a:lnTo>
                    <a:pt x="1240813" y="2010"/>
                  </a:lnTo>
                  <a:lnTo>
                    <a:pt x="1283981" y="5927"/>
                  </a:lnTo>
                  <a:lnTo>
                    <a:pt x="1326871" y="11758"/>
                  </a:lnTo>
                  <a:lnTo>
                    <a:pt x="1369454" y="19479"/>
                  </a:lnTo>
                  <a:lnTo>
                    <a:pt x="1411701" y="29065"/>
                  </a:lnTo>
                  <a:lnTo>
                    <a:pt x="1453584" y="40491"/>
                  </a:lnTo>
                  <a:lnTo>
                    <a:pt x="1495073" y="53732"/>
                  </a:lnTo>
                  <a:lnTo>
                    <a:pt x="1536139" y="68765"/>
                  </a:lnTo>
                  <a:lnTo>
                    <a:pt x="1576754" y="85565"/>
                  </a:lnTo>
                  <a:lnTo>
                    <a:pt x="1616887" y="104107"/>
                  </a:lnTo>
                  <a:lnTo>
                    <a:pt x="1656511" y="124366"/>
                  </a:lnTo>
                  <a:lnTo>
                    <a:pt x="1695595" y="146319"/>
                  </a:lnTo>
                  <a:lnTo>
                    <a:pt x="1734111" y="169940"/>
                  </a:lnTo>
                  <a:lnTo>
                    <a:pt x="1772030" y="195205"/>
                  </a:lnTo>
                  <a:lnTo>
                    <a:pt x="1809323" y="222089"/>
                  </a:lnTo>
                  <a:lnTo>
                    <a:pt x="1845960" y="250568"/>
                  </a:lnTo>
                  <a:lnTo>
                    <a:pt x="1881913" y="280618"/>
                  </a:lnTo>
                  <a:lnTo>
                    <a:pt x="1917153" y="312214"/>
                  </a:lnTo>
                  <a:lnTo>
                    <a:pt x="1951649" y="345330"/>
                  </a:lnTo>
                  <a:lnTo>
                    <a:pt x="1985375" y="379944"/>
                  </a:lnTo>
                  <a:lnTo>
                    <a:pt x="2018300" y="416030"/>
                  </a:lnTo>
                  <a:lnTo>
                    <a:pt x="2050395" y="453563"/>
                  </a:lnTo>
                  <a:lnTo>
                    <a:pt x="2081631" y="492519"/>
                  </a:lnTo>
                  <a:lnTo>
                    <a:pt x="2111979" y="532874"/>
                  </a:lnTo>
                  <a:lnTo>
                    <a:pt x="2141411" y="574603"/>
                  </a:lnTo>
                  <a:lnTo>
                    <a:pt x="2169897" y="617682"/>
                  </a:lnTo>
                  <a:lnTo>
                    <a:pt x="2197407" y="662085"/>
                  </a:lnTo>
                  <a:lnTo>
                    <a:pt x="2223914" y="707789"/>
                  </a:lnTo>
                  <a:lnTo>
                    <a:pt x="2249387" y="754769"/>
                  </a:lnTo>
                  <a:lnTo>
                    <a:pt x="2273798" y="803000"/>
                  </a:lnTo>
                  <a:lnTo>
                    <a:pt x="2297118" y="852457"/>
                  </a:lnTo>
                  <a:lnTo>
                    <a:pt x="2319318" y="903117"/>
                  </a:lnTo>
                  <a:lnTo>
                    <a:pt x="2340368" y="954955"/>
                  </a:lnTo>
                </a:path>
              </a:pathLst>
            </a:custGeom>
            <a:ln w="52354">
              <a:solidFill>
                <a:srgbClr val="A47D43"/>
              </a:solidFill>
            </a:ln>
          </p:spPr>
          <p:txBody>
            <a:bodyPr wrap="square" lIns="0" tIns="0" rIns="0" bIns="0" rtlCol="0"/>
            <a:lstStyle/>
            <a:p>
              <a:endParaRPr/>
            </a:p>
          </p:txBody>
        </p:sp>
        <p:sp>
          <p:nvSpPr>
            <p:cNvPr id="10" name="object 10"/>
            <p:cNvSpPr/>
            <p:nvPr/>
          </p:nvSpPr>
          <p:spPr>
            <a:xfrm>
              <a:off x="4160054" y="5210164"/>
              <a:ext cx="2340610" cy="979805"/>
            </a:xfrm>
            <a:custGeom>
              <a:avLst/>
              <a:gdLst/>
              <a:ahLst/>
              <a:cxnLst/>
              <a:rect l="l" t="t" r="r" b="b"/>
              <a:pathLst>
                <a:path w="2340610" h="979804">
                  <a:moveTo>
                    <a:pt x="0" y="0"/>
                  </a:moveTo>
                  <a:lnTo>
                    <a:pt x="20245" y="51683"/>
                  </a:lnTo>
                  <a:lnTo>
                    <a:pt x="41622" y="102227"/>
                  </a:lnTo>
                  <a:lnTo>
                    <a:pt x="64102" y="151607"/>
                  </a:lnTo>
                  <a:lnTo>
                    <a:pt x="87657" y="199800"/>
                  </a:lnTo>
                  <a:lnTo>
                    <a:pt x="112259" y="246784"/>
                  </a:lnTo>
                  <a:lnTo>
                    <a:pt x="137880" y="292535"/>
                  </a:lnTo>
                  <a:lnTo>
                    <a:pt x="164491" y="337030"/>
                  </a:lnTo>
                  <a:lnTo>
                    <a:pt x="192064" y="380247"/>
                  </a:lnTo>
                  <a:lnTo>
                    <a:pt x="220572" y="422161"/>
                  </a:lnTo>
                  <a:lnTo>
                    <a:pt x="249985" y="462751"/>
                  </a:lnTo>
                  <a:lnTo>
                    <a:pt x="280277" y="501992"/>
                  </a:lnTo>
                  <a:lnTo>
                    <a:pt x="311418" y="539863"/>
                  </a:lnTo>
                  <a:lnTo>
                    <a:pt x="343380" y="576339"/>
                  </a:lnTo>
                  <a:lnTo>
                    <a:pt x="376136" y="611398"/>
                  </a:lnTo>
                  <a:lnTo>
                    <a:pt x="409657" y="645017"/>
                  </a:lnTo>
                  <a:lnTo>
                    <a:pt x="443916" y="677172"/>
                  </a:lnTo>
                  <a:lnTo>
                    <a:pt x="478883" y="707841"/>
                  </a:lnTo>
                  <a:lnTo>
                    <a:pt x="514530" y="737001"/>
                  </a:lnTo>
                  <a:lnTo>
                    <a:pt x="550831" y="764627"/>
                  </a:lnTo>
                  <a:lnTo>
                    <a:pt x="587755" y="790699"/>
                  </a:lnTo>
                  <a:lnTo>
                    <a:pt x="625276" y="815191"/>
                  </a:lnTo>
                  <a:lnTo>
                    <a:pt x="663365" y="838082"/>
                  </a:lnTo>
                  <a:lnTo>
                    <a:pt x="701994" y="859348"/>
                  </a:lnTo>
                  <a:lnTo>
                    <a:pt x="741134" y="878966"/>
                  </a:lnTo>
                  <a:lnTo>
                    <a:pt x="780758" y="896913"/>
                  </a:lnTo>
                  <a:lnTo>
                    <a:pt x="820837" y="913166"/>
                  </a:lnTo>
                  <a:lnTo>
                    <a:pt x="861344" y="927701"/>
                  </a:lnTo>
                  <a:lnTo>
                    <a:pt x="902250" y="940497"/>
                  </a:lnTo>
                  <a:lnTo>
                    <a:pt x="943526" y="951530"/>
                  </a:lnTo>
                  <a:lnTo>
                    <a:pt x="985146" y="960776"/>
                  </a:lnTo>
                  <a:lnTo>
                    <a:pt x="1027080" y="968212"/>
                  </a:lnTo>
                  <a:lnTo>
                    <a:pt x="1069300" y="973817"/>
                  </a:lnTo>
                  <a:lnTo>
                    <a:pt x="1111778" y="977565"/>
                  </a:lnTo>
                  <a:lnTo>
                    <a:pt x="1154487" y="979436"/>
                  </a:lnTo>
                  <a:lnTo>
                    <a:pt x="1197398" y="979404"/>
                  </a:lnTo>
                  <a:lnTo>
                    <a:pt x="1240813" y="977425"/>
                  </a:lnTo>
                  <a:lnTo>
                    <a:pt x="1283981" y="973508"/>
                  </a:lnTo>
                  <a:lnTo>
                    <a:pt x="1326871" y="967677"/>
                  </a:lnTo>
                  <a:lnTo>
                    <a:pt x="1369454" y="959956"/>
                  </a:lnTo>
                  <a:lnTo>
                    <a:pt x="1411701" y="950370"/>
                  </a:lnTo>
                  <a:lnTo>
                    <a:pt x="1453584" y="938945"/>
                  </a:lnTo>
                  <a:lnTo>
                    <a:pt x="1495073" y="925703"/>
                  </a:lnTo>
                  <a:lnTo>
                    <a:pt x="1536139" y="910670"/>
                  </a:lnTo>
                  <a:lnTo>
                    <a:pt x="1576754" y="893870"/>
                  </a:lnTo>
                  <a:lnTo>
                    <a:pt x="1616887" y="875328"/>
                  </a:lnTo>
                  <a:lnTo>
                    <a:pt x="1656511" y="855069"/>
                  </a:lnTo>
                  <a:lnTo>
                    <a:pt x="1695595" y="833117"/>
                  </a:lnTo>
                  <a:lnTo>
                    <a:pt x="1734111" y="809496"/>
                  </a:lnTo>
                  <a:lnTo>
                    <a:pt x="1772030" y="784231"/>
                  </a:lnTo>
                  <a:lnTo>
                    <a:pt x="1809323" y="757346"/>
                  </a:lnTo>
                  <a:lnTo>
                    <a:pt x="1845960" y="728867"/>
                  </a:lnTo>
                  <a:lnTo>
                    <a:pt x="1881913" y="698817"/>
                  </a:lnTo>
                  <a:lnTo>
                    <a:pt x="1917153" y="667222"/>
                  </a:lnTo>
                  <a:lnTo>
                    <a:pt x="1951649" y="634105"/>
                  </a:lnTo>
                  <a:lnTo>
                    <a:pt x="1985375" y="599491"/>
                  </a:lnTo>
                  <a:lnTo>
                    <a:pt x="2018300" y="563406"/>
                  </a:lnTo>
                  <a:lnTo>
                    <a:pt x="2050395" y="525872"/>
                  </a:lnTo>
                  <a:lnTo>
                    <a:pt x="2081631" y="486916"/>
                  </a:lnTo>
                  <a:lnTo>
                    <a:pt x="2111979" y="446561"/>
                  </a:lnTo>
                  <a:lnTo>
                    <a:pt x="2141411" y="404832"/>
                  </a:lnTo>
                  <a:lnTo>
                    <a:pt x="2169897" y="361753"/>
                  </a:lnTo>
                  <a:lnTo>
                    <a:pt x="2197407" y="317350"/>
                  </a:lnTo>
                  <a:lnTo>
                    <a:pt x="2223914" y="271646"/>
                  </a:lnTo>
                  <a:lnTo>
                    <a:pt x="2249387" y="224666"/>
                  </a:lnTo>
                  <a:lnTo>
                    <a:pt x="2273798" y="176436"/>
                  </a:lnTo>
                  <a:lnTo>
                    <a:pt x="2297118" y="126978"/>
                  </a:lnTo>
                  <a:lnTo>
                    <a:pt x="2319318" y="76318"/>
                  </a:lnTo>
                  <a:lnTo>
                    <a:pt x="2340368" y="24480"/>
                  </a:lnTo>
                </a:path>
              </a:pathLst>
            </a:custGeom>
            <a:ln w="52354">
              <a:solidFill>
                <a:srgbClr val="A47D43"/>
              </a:solidFill>
            </a:ln>
          </p:spPr>
          <p:txBody>
            <a:bodyPr wrap="square" lIns="0" tIns="0" rIns="0" bIns="0" rtlCol="0"/>
            <a:lstStyle/>
            <a:p>
              <a:endParaRPr/>
            </a:p>
          </p:txBody>
        </p:sp>
        <p:sp>
          <p:nvSpPr>
            <p:cNvPr id="11" name="object 11"/>
            <p:cNvSpPr/>
            <p:nvPr/>
          </p:nvSpPr>
          <p:spPr>
            <a:xfrm>
              <a:off x="6502780" y="4249300"/>
              <a:ext cx="2340610" cy="979805"/>
            </a:xfrm>
            <a:custGeom>
              <a:avLst/>
              <a:gdLst/>
              <a:ahLst/>
              <a:cxnLst/>
              <a:rect l="l" t="t" r="r" b="b"/>
              <a:pathLst>
                <a:path w="2340609" h="979804">
                  <a:moveTo>
                    <a:pt x="0" y="979436"/>
                  </a:moveTo>
                  <a:lnTo>
                    <a:pt x="20245" y="927752"/>
                  </a:lnTo>
                  <a:lnTo>
                    <a:pt x="41622" y="877208"/>
                  </a:lnTo>
                  <a:lnTo>
                    <a:pt x="64102" y="827828"/>
                  </a:lnTo>
                  <a:lnTo>
                    <a:pt x="87657" y="779635"/>
                  </a:lnTo>
                  <a:lnTo>
                    <a:pt x="112259" y="732651"/>
                  </a:lnTo>
                  <a:lnTo>
                    <a:pt x="137880" y="686900"/>
                  </a:lnTo>
                  <a:lnTo>
                    <a:pt x="164491" y="642405"/>
                  </a:lnTo>
                  <a:lnTo>
                    <a:pt x="192064" y="599188"/>
                  </a:lnTo>
                  <a:lnTo>
                    <a:pt x="220572" y="557274"/>
                  </a:lnTo>
                  <a:lnTo>
                    <a:pt x="249985" y="516684"/>
                  </a:lnTo>
                  <a:lnTo>
                    <a:pt x="280277" y="477443"/>
                  </a:lnTo>
                  <a:lnTo>
                    <a:pt x="311418" y="439572"/>
                  </a:lnTo>
                  <a:lnTo>
                    <a:pt x="343380" y="403096"/>
                  </a:lnTo>
                  <a:lnTo>
                    <a:pt x="376136" y="368037"/>
                  </a:lnTo>
                  <a:lnTo>
                    <a:pt x="409657" y="334418"/>
                  </a:lnTo>
                  <a:lnTo>
                    <a:pt x="443916" y="302263"/>
                  </a:lnTo>
                  <a:lnTo>
                    <a:pt x="478883" y="271594"/>
                  </a:lnTo>
                  <a:lnTo>
                    <a:pt x="514530" y="242435"/>
                  </a:lnTo>
                  <a:lnTo>
                    <a:pt x="550831" y="214808"/>
                  </a:lnTo>
                  <a:lnTo>
                    <a:pt x="587755" y="188737"/>
                  </a:lnTo>
                  <a:lnTo>
                    <a:pt x="625276" y="164244"/>
                  </a:lnTo>
                  <a:lnTo>
                    <a:pt x="663365" y="141353"/>
                  </a:lnTo>
                  <a:lnTo>
                    <a:pt x="701994" y="120087"/>
                  </a:lnTo>
                  <a:lnTo>
                    <a:pt x="741134" y="100470"/>
                  </a:lnTo>
                  <a:lnTo>
                    <a:pt x="780758" y="82523"/>
                  </a:lnTo>
                  <a:lnTo>
                    <a:pt x="820837" y="66270"/>
                  </a:lnTo>
                  <a:lnTo>
                    <a:pt x="861344" y="51734"/>
                  </a:lnTo>
                  <a:lnTo>
                    <a:pt x="902250" y="38938"/>
                  </a:lnTo>
                  <a:lnTo>
                    <a:pt x="943526" y="27906"/>
                  </a:lnTo>
                  <a:lnTo>
                    <a:pt x="985146" y="18660"/>
                  </a:lnTo>
                  <a:lnTo>
                    <a:pt x="1027080" y="11223"/>
                  </a:lnTo>
                  <a:lnTo>
                    <a:pt x="1069300" y="5618"/>
                  </a:lnTo>
                  <a:lnTo>
                    <a:pt x="1111778" y="1870"/>
                  </a:lnTo>
                  <a:lnTo>
                    <a:pt x="1154487" y="0"/>
                  </a:lnTo>
                  <a:lnTo>
                    <a:pt x="1197398" y="31"/>
                  </a:lnTo>
                  <a:lnTo>
                    <a:pt x="1240813" y="2010"/>
                  </a:lnTo>
                  <a:lnTo>
                    <a:pt x="1283981" y="5927"/>
                  </a:lnTo>
                  <a:lnTo>
                    <a:pt x="1326871" y="11758"/>
                  </a:lnTo>
                  <a:lnTo>
                    <a:pt x="1369454" y="19479"/>
                  </a:lnTo>
                  <a:lnTo>
                    <a:pt x="1411701" y="29065"/>
                  </a:lnTo>
                  <a:lnTo>
                    <a:pt x="1453584" y="40491"/>
                  </a:lnTo>
                  <a:lnTo>
                    <a:pt x="1495073" y="53732"/>
                  </a:lnTo>
                  <a:lnTo>
                    <a:pt x="1536139" y="68765"/>
                  </a:lnTo>
                  <a:lnTo>
                    <a:pt x="1576754" y="85565"/>
                  </a:lnTo>
                  <a:lnTo>
                    <a:pt x="1616887" y="104107"/>
                  </a:lnTo>
                  <a:lnTo>
                    <a:pt x="1656511" y="124366"/>
                  </a:lnTo>
                  <a:lnTo>
                    <a:pt x="1695595" y="146319"/>
                  </a:lnTo>
                  <a:lnTo>
                    <a:pt x="1734111" y="169940"/>
                  </a:lnTo>
                  <a:lnTo>
                    <a:pt x="1772030" y="195205"/>
                  </a:lnTo>
                  <a:lnTo>
                    <a:pt x="1809323" y="222089"/>
                  </a:lnTo>
                  <a:lnTo>
                    <a:pt x="1845960" y="250568"/>
                  </a:lnTo>
                  <a:lnTo>
                    <a:pt x="1881913" y="280618"/>
                  </a:lnTo>
                  <a:lnTo>
                    <a:pt x="1917153" y="312214"/>
                  </a:lnTo>
                  <a:lnTo>
                    <a:pt x="1951649" y="345330"/>
                  </a:lnTo>
                  <a:lnTo>
                    <a:pt x="1985375" y="379944"/>
                  </a:lnTo>
                  <a:lnTo>
                    <a:pt x="2018300" y="416030"/>
                  </a:lnTo>
                  <a:lnTo>
                    <a:pt x="2050395" y="453563"/>
                  </a:lnTo>
                  <a:lnTo>
                    <a:pt x="2081631" y="492519"/>
                  </a:lnTo>
                  <a:lnTo>
                    <a:pt x="2111979" y="532874"/>
                  </a:lnTo>
                  <a:lnTo>
                    <a:pt x="2141411" y="574603"/>
                  </a:lnTo>
                  <a:lnTo>
                    <a:pt x="2169897" y="617682"/>
                  </a:lnTo>
                  <a:lnTo>
                    <a:pt x="2197407" y="662085"/>
                  </a:lnTo>
                  <a:lnTo>
                    <a:pt x="2223914" y="707789"/>
                  </a:lnTo>
                  <a:lnTo>
                    <a:pt x="2249387" y="754769"/>
                  </a:lnTo>
                  <a:lnTo>
                    <a:pt x="2273798" y="803000"/>
                  </a:lnTo>
                  <a:lnTo>
                    <a:pt x="2297118" y="852457"/>
                  </a:lnTo>
                  <a:lnTo>
                    <a:pt x="2319318" y="903117"/>
                  </a:lnTo>
                  <a:lnTo>
                    <a:pt x="2340368" y="954955"/>
                  </a:lnTo>
                </a:path>
              </a:pathLst>
            </a:custGeom>
            <a:ln w="52354">
              <a:solidFill>
                <a:srgbClr val="A47D43"/>
              </a:solidFill>
            </a:ln>
          </p:spPr>
          <p:txBody>
            <a:bodyPr wrap="square" lIns="0" tIns="0" rIns="0" bIns="0" rtlCol="0"/>
            <a:lstStyle/>
            <a:p>
              <a:endParaRPr/>
            </a:p>
          </p:txBody>
        </p:sp>
        <p:sp>
          <p:nvSpPr>
            <p:cNvPr id="12" name="object 12"/>
            <p:cNvSpPr/>
            <p:nvPr/>
          </p:nvSpPr>
          <p:spPr>
            <a:xfrm>
              <a:off x="8845504" y="5201250"/>
              <a:ext cx="2340610" cy="979805"/>
            </a:xfrm>
            <a:custGeom>
              <a:avLst/>
              <a:gdLst/>
              <a:ahLst/>
              <a:cxnLst/>
              <a:rect l="l" t="t" r="r" b="b"/>
              <a:pathLst>
                <a:path w="2340609" h="979804">
                  <a:moveTo>
                    <a:pt x="0" y="0"/>
                  </a:moveTo>
                  <a:lnTo>
                    <a:pt x="20245" y="51683"/>
                  </a:lnTo>
                  <a:lnTo>
                    <a:pt x="41622" y="102227"/>
                  </a:lnTo>
                  <a:lnTo>
                    <a:pt x="64102" y="151607"/>
                  </a:lnTo>
                  <a:lnTo>
                    <a:pt x="87657" y="199800"/>
                  </a:lnTo>
                  <a:lnTo>
                    <a:pt x="112259" y="246784"/>
                  </a:lnTo>
                  <a:lnTo>
                    <a:pt x="137880" y="292535"/>
                  </a:lnTo>
                  <a:lnTo>
                    <a:pt x="164491" y="337030"/>
                  </a:lnTo>
                  <a:lnTo>
                    <a:pt x="192064" y="380247"/>
                  </a:lnTo>
                  <a:lnTo>
                    <a:pt x="220572" y="422161"/>
                  </a:lnTo>
                  <a:lnTo>
                    <a:pt x="249985" y="462751"/>
                  </a:lnTo>
                  <a:lnTo>
                    <a:pt x="280277" y="501992"/>
                  </a:lnTo>
                  <a:lnTo>
                    <a:pt x="311418" y="539863"/>
                  </a:lnTo>
                  <a:lnTo>
                    <a:pt x="343380" y="576339"/>
                  </a:lnTo>
                  <a:lnTo>
                    <a:pt x="376136" y="611398"/>
                  </a:lnTo>
                  <a:lnTo>
                    <a:pt x="409657" y="645017"/>
                  </a:lnTo>
                  <a:lnTo>
                    <a:pt x="443916" y="677172"/>
                  </a:lnTo>
                  <a:lnTo>
                    <a:pt x="478883" y="707841"/>
                  </a:lnTo>
                  <a:lnTo>
                    <a:pt x="514530" y="737001"/>
                  </a:lnTo>
                  <a:lnTo>
                    <a:pt x="550831" y="764627"/>
                  </a:lnTo>
                  <a:lnTo>
                    <a:pt x="587755" y="790699"/>
                  </a:lnTo>
                  <a:lnTo>
                    <a:pt x="625276" y="815191"/>
                  </a:lnTo>
                  <a:lnTo>
                    <a:pt x="663365" y="838082"/>
                  </a:lnTo>
                  <a:lnTo>
                    <a:pt x="701994" y="859348"/>
                  </a:lnTo>
                  <a:lnTo>
                    <a:pt x="741134" y="878966"/>
                  </a:lnTo>
                  <a:lnTo>
                    <a:pt x="780758" y="896913"/>
                  </a:lnTo>
                  <a:lnTo>
                    <a:pt x="820837" y="913166"/>
                  </a:lnTo>
                  <a:lnTo>
                    <a:pt x="861344" y="927701"/>
                  </a:lnTo>
                  <a:lnTo>
                    <a:pt x="902250" y="940497"/>
                  </a:lnTo>
                  <a:lnTo>
                    <a:pt x="943526" y="951530"/>
                  </a:lnTo>
                  <a:lnTo>
                    <a:pt x="985146" y="960776"/>
                  </a:lnTo>
                  <a:lnTo>
                    <a:pt x="1027080" y="968212"/>
                  </a:lnTo>
                  <a:lnTo>
                    <a:pt x="1069300" y="973817"/>
                  </a:lnTo>
                  <a:lnTo>
                    <a:pt x="1111778" y="977565"/>
                  </a:lnTo>
                  <a:lnTo>
                    <a:pt x="1154487" y="979436"/>
                  </a:lnTo>
                  <a:lnTo>
                    <a:pt x="1197398" y="979404"/>
                  </a:lnTo>
                  <a:lnTo>
                    <a:pt x="1240813" y="977425"/>
                  </a:lnTo>
                  <a:lnTo>
                    <a:pt x="1283981" y="973508"/>
                  </a:lnTo>
                  <a:lnTo>
                    <a:pt x="1326871" y="967677"/>
                  </a:lnTo>
                  <a:lnTo>
                    <a:pt x="1369454" y="959956"/>
                  </a:lnTo>
                  <a:lnTo>
                    <a:pt x="1411701" y="950370"/>
                  </a:lnTo>
                  <a:lnTo>
                    <a:pt x="1453584" y="938945"/>
                  </a:lnTo>
                  <a:lnTo>
                    <a:pt x="1495073" y="925703"/>
                  </a:lnTo>
                  <a:lnTo>
                    <a:pt x="1536139" y="910670"/>
                  </a:lnTo>
                  <a:lnTo>
                    <a:pt x="1576754" y="893870"/>
                  </a:lnTo>
                  <a:lnTo>
                    <a:pt x="1616887" y="875328"/>
                  </a:lnTo>
                  <a:lnTo>
                    <a:pt x="1656511" y="855069"/>
                  </a:lnTo>
                  <a:lnTo>
                    <a:pt x="1695595" y="833117"/>
                  </a:lnTo>
                  <a:lnTo>
                    <a:pt x="1734111" y="809496"/>
                  </a:lnTo>
                  <a:lnTo>
                    <a:pt x="1772030" y="784231"/>
                  </a:lnTo>
                  <a:lnTo>
                    <a:pt x="1809323" y="757346"/>
                  </a:lnTo>
                  <a:lnTo>
                    <a:pt x="1845960" y="728867"/>
                  </a:lnTo>
                  <a:lnTo>
                    <a:pt x="1881913" y="698817"/>
                  </a:lnTo>
                  <a:lnTo>
                    <a:pt x="1917153" y="667222"/>
                  </a:lnTo>
                  <a:lnTo>
                    <a:pt x="1951649" y="634105"/>
                  </a:lnTo>
                  <a:lnTo>
                    <a:pt x="1985375" y="599491"/>
                  </a:lnTo>
                  <a:lnTo>
                    <a:pt x="2018300" y="563406"/>
                  </a:lnTo>
                  <a:lnTo>
                    <a:pt x="2050395" y="525872"/>
                  </a:lnTo>
                  <a:lnTo>
                    <a:pt x="2081631" y="486916"/>
                  </a:lnTo>
                  <a:lnTo>
                    <a:pt x="2111979" y="446561"/>
                  </a:lnTo>
                  <a:lnTo>
                    <a:pt x="2141411" y="404832"/>
                  </a:lnTo>
                  <a:lnTo>
                    <a:pt x="2169897" y="361753"/>
                  </a:lnTo>
                  <a:lnTo>
                    <a:pt x="2197407" y="317350"/>
                  </a:lnTo>
                  <a:lnTo>
                    <a:pt x="2223914" y="271646"/>
                  </a:lnTo>
                  <a:lnTo>
                    <a:pt x="2249387" y="224666"/>
                  </a:lnTo>
                  <a:lnTo>
                    <a:pt x="2273798" y="176436"/>
                  </a:lnTo>
                  <a:lnTo>
                    <a:pt x="2297118" y="126978"/>
                  </a:lnTo>
                  <a:lnTo>
                    <a:pt x="2319318" y="76318"/>
                  </a:lnTo>
                  <a:lnTo>
                    <a:pt x="2340368" y="24480"/>
                  </a:lnTo>
                </a:path>
              </a:pathLst>
            </a:custGeom>
            <a:ln w="52354">
              <a:solidFill>
                <a:srgbClr val="A47D43"/>
              </a:solidFill>
            </a:ln>
          </p:spPr>
          <p:txBody>
            <a:bodyPr wrap="square" lIns="0" tIns="0" rIns="0" bIns="0" rtlCol="0"/>
            <a:lstStyle/>
            <a:p>
              <a:endParaRPr/>
            </a:p>
          </p:txBody>
        </p:sp>
        <p:sp>
          <p:nvSpPr>
            <p:cNvPr id="13" name="object 13"/>
            <p:cNvSpPr/>
            <p:nvPr/>
          </p:nvSpPr>
          <p:spPr>
            <a:xfrm>
              <a:off x="11188229" y="4249300"/>
              <a:ext cx="2340610" cy="979805"/>
            </a:xfrm>
            <a:custGeom>
              <a:avLst/>
              <a:gdLst/>
              <a:ahLst/>
              <a:cxnLst/>
              <a:rect l="l" t="t" r="r" b="b"/>
              <a:pathLst>
                <a:path w="2340609" h="979804">
                  <a:moveTo>
                    <a:pt x="0" y="979436"/>
                  </a:moveTo>
                  <a:lnTo>
                    <a:pt x="20245" y="927752"/>
                  </a:lnTo>
                  <a:lnTo>
                    <a:pt x="41622" y="877208"/>
                  </a:lnTo>
                  <a:lnTo>
                    <a:pt x="64102" y="827828"/>
                  </a:lnTo>
                  <a:lnTo>
                    <a:pt x="87657" y="779635"/>
                  </a:lnTo>
                  <a:lnTo>
                    <a:pt x="112259" y="732651"/>
                  </a:lnTo>
                  <a:lnTo>
                    <a:pt x="137880" y="686900"/>
                  </a:lnTo>
                  <a:lnTo>
                    <a:pt x="164491" y="642405"/>
                  </a:lnTo>
                  <a:lnTo>
                    <a:pt x="192064" y="599188"/>
                  </a:lnTo>
                  <a:lnTo>
                    <a:pt x="220572" y="557274"/>
                  </a:lnTo>
                  <a:lnTo>
                    <a:pt x="249985" y="516684"/>
                  </a:lnTo>
                  <a:lnTo>
                    <a:pt x="280277" y="477443"/>
                  </a:lnTo>
                  <a:lnTo>
                    <a:pt x="311418" y="439572"/>
                  </a:lnTo>
                  <a:lnTo>
                    <a:pt x="343380" y="403096"/>
                  </a:lnTo>
                  <a:lnTo>
                    <a:pt x="376136" y="368037"/>
                  </a:lnTo>
                  <a:lnTo>
                    <a:pt x="409657" y="334418"/>
                  </a:lnTo>
                  <a:lnTo>
                    <a:pt x="443916" y="302263"/>
                  </a:lnTo>
                  <a:lnTo>
                    <a:pt x="478883" y="271594"/>
                  </a:lnTo>
                  <a:lnTo>
                    <a:pt x="514530" y="242435"/>
                  </a:lnTo>
                  <a:lnTo>
                    <a:pt x="550831" y="214808"/>
                  </a:lnTo>
                  <a:lnTo>
                    <a:pt x="587755" y="188737"/>
                  </a:lnTo>
                  <a:lnTo>
                    <a:pt x="625276" y="164244"/>
                  </a:lnTo>
                  <a:lnTo>
                    <a:pt x="663365" y="141353"/>
                  </a:lnTo>
                  <a:lnTo>
                    <a:pt x="701994" y="120087"/>
                  </a:lnTo>
                  <a:lnTo>
                    <a:pt x="741134" y="100470"/>
                  </a:lnTo>
                  <a:lnTo>
                    <a:pt x="780758" y="82523"/>
                  </a:lnTo>
                  <a:lnTo>
                    <a:pt x="820837" y="66270"/>
                  </a:lnTo>
                  <a:lnTo>
                    <a:pt x="861344" y="51734"/>
                  </a:lnTo>
                  <a:lnTo>
                    <a:pt x="902250" y="38938"/>
                  </a:lnTo>
                  <a:lnTo>
                    <a:pt x="943526" y="27906"/>
                  </a:lnTo>
                  <a:lnTo>
                    <a:pt x="985146" y="18660"/>
                  </a:lnTo>
                  <a:lnTo>
                    <a:pt x="1027080" y="11223"/>
                  </a:lnTo>
                  <a:lnTo>
                    <a:pt x="1069300" y="5618"/>
                  </a:lnTo>
                  <a:lnTo>
                    <a:pt x="1111778" y="1870"/>
                  </a:lnTo>
                  <a:lnTo>
                    <a:pt x="1154487" y="0"/>
                  </a:lnTo>
                  <a:lnTo>
                    <a:pt x="1197398" y="31"/>
                  </a:lnTo>
                  <a:lnTo>
                    <a:pt x="1240813" y="2010"/>
                  </a:lnTo>
                  <a:lnTo>
                    <a:pt x="1283981" y="5927"/>
                  </a:lnTo>
                  <a:lnTo>
                    <a:pt x="1326871" y="11758"/>
                  </a:lnTo>
                  <a:lnTo>
                    <a:pt x="1369454" y="19479"/>
                  </a:lnTo>
                  <a:lnTo>
                    <a:pt x="1411701" y="29065"/>
                  </a:lnTo>
                  <a:lnTo>
                    <a:pt x="1453584" y="40491"/>
                  </a:lnTo>
                  <a:lnTo>
                    <a:pt x="1495073" y="53732"/>
                  </a:lnTo>
                  <a:lnTo>
                    <a:pt x="1536139" y="68765"/>
                  </a:lnTo>
                  <a:lnTo>
                    <a:pt x="1576754" y="85565"/>
                  </a:lnTo>
                  <a:lnTo>
                    <a:pt x="1616887" y="104107"/>
                  </a:lnTo>
                  <a:lnTo>
                    <a:pt x="1656511" y="124366"/>
                  </a:lnTo>
                  <a:lnTo>
                    <a:pt x="1695595" y="146319"/>
                  </a:lnTo>
                  <a:lnTo>
                    <a:pt x="1734111" y="169940"/>
                  </a:lnTo>
                  <a:lnTo>
                    <a:pt x="1772030" y="195205"/>
                  </a:lnTo>
                  <a:lnTo>
                    <a:pt x="1809323" y="222089"/>
                  </a:lnTo>
                  <a:lnTo>
                    <a:pt x="1845960" y="250568"/>
                  </a:lnTo>
                  <a:lnTo>
                    <a:pt x="1881913" y="280618"/>
                  </a:lnTo>
                  <a:lnTo>
                    <a:pt x="1917153" y="312214"/>
                  </a:lnTo>
                  <a:lnTo>
                    <a:pt x="1951649" y="345330"/>
                  </a:lnTo>
                  <a:lnTo>
                    <a:pt x="1985375" y="379944"/>
                  </a:lnTo>
                  <a:lnTo>
                    <a:pt x="2018300" y="416030"/>
                  </a:lnTo>
                  <a:lnTo>
                    <a:pt x="2050395" y="453563"/>
                  </a:lnTo>
                  <a:lnTo>
                    <a:pt x="2081631" y="492519"/>
                  </a:lnTo>
                  <a:lnTo>
                    <a:pt x="2111979" y="532874"/>
                  </a:lnTo>
                  <a:lnTo>
                    <a:pt x="2141411" y="574603"/>
                  </a:lnTo>
                  <a:lnTo>
                    <a:pt x="2169897" y="617682"/>
                  </a:lnTo>
                  <a:lnTo>
                    <a:pt x="2197407" y="662085"/>
                  </a:lnTo>
                  <a:lnTo>
                    <a:pt x="2223914" y="707789"/>
                  </a:lnTo>
                  <a:lnTo>
                    <a:pt x="2249387" y="754769"/>
                  </a:lnTo>
                  <a:lnTo>
                    <a:pt x="2273798" y="803000"/>
                  </a:lnTo>
                  <a:lnTo>
                    <a:pt x="2297118" y="852457"/>
                  </a:lnTo>
                  <a:lnTo>
                    <a:pt x="2319318" y="903117"/>
                  </a:lnTo>
                  <a:lnTo>
                    <a:pt x="2340368" y="954955"/>
                  </a:lnTo>
                </a:path>
              </a:pathLst>
            </a:custGeom>
            <a:ln w="52354">
              <a:solidFill>
                <a:srgbClr val="A47D43"/>
              </a:solidFill>
            </a:ln>
          </p:spPr>
          <p:txBody>
            <a:bodyPr wrap="square" lIns="0" tIns="0" rIns="0" bIns="0" rtlCol="0"/>
            <a:lstStyle/>
            <a:p>
              <a:endParaRPr/>
            </a:p>
          </p:txBody>
        </p:sp>
        <p:sp>
          <p:nvSpPr>
            <p:cNvPr id="14" name="object 14"/>
            <p:cNvSpPr/>
            <p:nvPr/>
          </p:nvSpPr>
          <p:spPr>
            <a:xfrm>
              <a:off x="13524725" y="5193829"/>
              <a:ext cx="2340610" cy="979805"/>
            </a:xfrm>
            <a:custGeom>
              <a:avLst/>
              <a:gdLst/>
              <a:ahLst/>
              <a:cxnLst/>
              <a:rect l="l" t="t" r="r" b="b"/>
              <a:pathLst>
                <a:path w="2340609" h="979804">
                  <a:moveTo>
                    <a:pt x="0" y="0"/>
                  </a:moveTo>
                  <a:lnTo>
                    <a:pt x="20245" y="51683"/>
                  </a:lnTo>
                  <a:lnTo>
                    <a:pt x="41622" y="102227"/>
                  </a:lnTo>
                  <a:lnTo>
                    <a:pt x="64102" y="151607"/>
                  </a:lnTo>
                  <a:lnTo>
                    <a:pt x="87657" y="199800"/>
                  </a:lnTo>
                  <a:lnTo>
                    <a:pt x="112259" y="246784"/>
                  </a:lnTo>
                  <a:lnTo>
                    <a:pt x="137880" y="292535"/>
                  </a:lnTo>
                  <a:lnTo>
                    <a:pt x="164491" y="337030"/>
                  </a:lnTo>
                  <a:lnTo>
                    <a:pt x="192064" y="380247"/>
                  </a:lnTo>
                  <a:lnTo>
                    <a:pt x="220572" y="422161"/>
                  </a:lnTo>
                  <a:lnTo>
                    <a:pt x="249985" y="462751"/>
                  </a:lnTo>
                  <a:lnTo>
                    <a:pt x="280277" y="501992"/>
                  </a:lnTo>
                  <a:lnTo>
                    <a:pt x="311418" y="539863"/>
                  </a:lnTo>
                  <a:lnTo>
                    <a:pt x="343380" y="576339"/>
                  </a:lnTo>
                  <a:lnTo>
                    <a:pt x="376136" y="611398"/>
                  </a:lnTo>
                  <a:lnTo>
                    <a:pt x="409657" y="645017"/>
                  </a:lnTo>
                  <a:lnTo>
                    <a:pt x="443916" y="677172"/>
                  </a:lnTo>
                  <a:lnTo>
                    <a:pt x="478883" y="707841"/>
                  </a:lnTo>
                  <a:lnTo>
                    <a:pt x="514530" y="737001"/>
                  </a:lnTo>
                  <a:lnTo>
                    <a:pt x="550831" y="764627"/>
                  </a:lnTo>
                  <a:lnTo>
                    <a:pt x="587755" y="790699"/>
                  </a:lnTo>
                  <a:lnTo>
                    <a:pt x="625276" y="815191"/>
                  </a:lnTo>
                  <a:lnTo>
                    <a:pt x="663365" y="838082"/>
                  </a:lnTo>
                  <a:lnTo>
                    <a:pt x="701994" y="859348"/>
                  </a:lnTo>
                  <a:lnTo>
                    <a:pt x="741134" y="878966"/>
                  </a:lnTo>
                  <a:lnTo>
                    <a:pt x="780758" y="896913"/>
                  </a:lnTo>
                  <a:lnTo>
                    <a:pt x="820837" y="913166"/>
                  </a:lnTo>
                  <a:lnTo>
                    <a:pt x="861344" y="927701"/>
                  </a:lnTo>
                  <a:lnTo>
                    <a:pt x="902250" y="940497"/>
                  </a:lnTo>
                  <a:lnTo>
                    <a:pt x="943526" y="951530"/>
                  </a:lnTo>
                  <a:lnTo>
                    <a:pt x="985146" y="960776"/>
                  </a:lnTo>
                  <a:lnTo>
                    <a:pt x="1027080" y="968212"/>
                  </a:lnTo>
                  <a:lnTo>
                    <a:pt x="1069300" y="973817"/>
                  </a:lnTo>
                  <a:lnTo>
                    <a:pt x="1111778" y="977565"/>
                  </a:lnTo>
                  <a:lnTo>
                    <a:pt x="1154487" y="979436"/>
                  </a:lnTo>
                  <a:lnTo>
                    <a:pt x="1197398" y="979404"/>
                  </a:lnTo>
                  <a:lnTo>
                    <a:pt x="1240813" y="977425"/>
                  </a:lnTo>
                  <a:lnTo>
                    <a:pt x="1283981" y="973508"/>
                  </a:lnTo>
                  <a:lnTo>
                    <a:pt x="1326871" y="967677"/>
                  </a:lnTo>
                  <a:lnTo>
                    <a:pt x="1369454" y="959956"/>
                  </a:lnTo>
                  <a:lnTo>
                    <a:pt x="1411701" y="950370"/>
                  </a:lnTo>
                  <a:lnTo>
                    <a:pt x="1453584" y="938945"/>
                  </a:lnTo>
                  <a:lnTo>
                    <a:pt x="1495073" y="925703"/>
                  </a:lnTo>
                  <a:lnTo>
                    <a:pt x="1536139" y="910670"/>
                  </a:lnTo>
                  <a:lnTo>
                    <a:pt x="1576754" y="893870"/>
                  </a:lnTo>
                  <a:lnTo>
                    <a:pt x="1616887" y="875328"/>
                  </a:lnTo>
                  <a:lnTo>
                    <a:pt x="1656511" y="855069"/>
                  </a:lnTo>
                  <a:lnTo>
                    <a:pt x="1695595" y="833117"/>
                  </a:lnTo>
                  <a:lnTo>
                    <a:pt x="1734111" y="809496"/>
                  </a:lnTo>
                  <a:lnTo>
                    <a:pt x="1772030" y="784231"/>
                  </a:lnTo>
                  <a:lnTo>
                    <a:pt x="1809323" y="757346"/>
                  </a:lnTo>
                  <a:lnTo>
                    <a:pt x="1845960" y="728867"/>
                  </a:lnTo>
                  <a:lnTo>
                    <a:pt x="1881913" y="698817"/>
                  </a:lnTo>
                  <a:lnTo>
                    <a:pt x="1917153" y="667222"/>
                  </a:lnTo>
                  <a:lnTo>
                    <a:pt x="1951649" y="634105"/>
                  </a:lnTo>
                  <a:lnTo>
                    <a:pt x="1985375" y="599491"/>
                  </a:lnTo>
                  <a:lnTo>
                    <a:pt x="2018300" y="563406"/>
                  </a:lnTo>
                  <a:lnTo>
                    <a:pt x="2050395" y="525872"/>
                  </a:lnTo>
                  <a:lnTo>
                    <a:pt x="2081631" y="486916"/>
                  </a:lnTo>
                  <a:lnTo>
                    <a:pt x="2111979" y="446561"/>
                  </a:lnTo>
                  <a:lnTo>
                    <a:pt x="2141411" y="404832"/>
                  </a:lnTo>
                  <a:lnTo>
                    <a:pt x="2169897" y="361753"/>
                  </a:lnTo>
                  <a:lnTo>
                    <a:pt x="2197407" y="317350"/>
                  </a:lnTo>
                  <a:lnTo>
                    <a:pt x="2223914" y="271646"/>
                  </a:lnTo>
                  <a:lnTo>
                    <a:pt x="2249387" y="224666"/>
                  </a:lnTo>
                  <a:lnTo>
                    <a:pt x="2273798" y="176436"/>
                  </a:lnTo>
                  <a:lnTo>
                    <a:pt x="2297118" y="126978"/>
                  </a:lnTo>
                  <a:lnTo>
                    <a:pt x="2319318" y="76318"/>
                  </a:lnTo>
                  <a:lnTo>
                    <a:pt x="2340368" y="24480"/>
                  </a:lnTo>
                </a:path>
              </a:pathLst>
            </a:custGeom>
            <a:ln w="52354">
              <a:solidFill>
                <a:srgbClr val="A47D43"/>
              </a:solidFill>
            </a:ln>
          </p:spPr>
          <p:txBody>
            <a:bodyPr wrap="square" lIns="0" tIns="0" rIns="0" bIns="0" rtlCol="0"/>
            <a:lstStyle/>
            <a:p>
              <a:endParaRPr/>
            </a:p>
          </p:txBody>
        </p:sp>
        <p:sp>
          <p:nvSpPr>
            <p:cNvPr id="15" name="object 15"/>
            <p:cNvSpPr/>
            <p:nvPr/>
          </p:nvSpPr>
          <p:spPr>
            <a:xfrm>
              <a:off x="15867451" y="4241881"/>
              <a:ext cx="2340610" cy="979805"/>
            </a:xfrm>
            <a:custGeom>
              <a:avLst/>
              <a:gdLst/>
              <a:ahLst/>
              <a:cxnLst/>
              <a:rect l="l" t="t" r="r" b="b"/>
              <a:pathLst>
                <a:path w="2340609" h="979804">
                  <a:moveTo>
                    <a:pt x="0" y="979436"/>
                  </a:moveTo>
                  <a:lnTo>
                    <a:pt x="20245" y="927752"/>
                  </a:lnTo>
                  <a:lnTo>
                    <a:pt x="41622" y="877208"/>
                  </a:lnTo>
                  <a:lnTo>
                    <a:pt x="64102" y="827828"/>
                  </a:lnTo>
                  <a:lnTo>
                    <a:pt x="87657" y="779635"/>
                  </a:lnTo>
                  <a:lnTo>
                    <a:pt x="112259" y="732651"/>
                  </a:lnTo>
                  <a:lnTo>
                    <a:pt x="137880" y="686900"/>
                  </a:lnTo>
                  <a:lnTo>
                    <a:pt x="164491" y="642405"/>
                  </a:lnTo>
                  <a:lnTo>
                    <a:pt x="192064" y="599188"/>
                  </a:lnTo>
                  <a:lnTo>
                    <a:pt x="220572" y="557274"/>
                  </a:lnTo>
                  <a:lnTo>
                    <a:pt x="249985" y="516684"/>
                  </a:lnTo>
                  <a:lnTo>
                    <a:pt x="280277" y="477443"/>
                  </a:lnTo>
                  <a:lnTo>
                    <a:pt x="311418" y="439572"/>
                  </a:lnTo>
                  <a:lnTo>
                    <a:pt x="343380" y="403096"/>
                  </a:lnTo>
                  <a:lnTo>
                    <a:pt x="376136" y="368037"/>
                  </a:lnTo>
                  <a:lnTo>
                    <a:pt x="409657" y="334418"/>
                  </a:lnTo>
                  <a:lnTo>
                    <a:pt x="443916" y="302263"/>
                  </a:lnTo>
                  <a:lnTo>
                    <a:pt x="478883" y="271594"/>
                  </a:lnTo>
                  <a:lnTo>
                    <a:pt x="514530" y="242435"/>
                  </a:lnTo>
                  <a:lnTo>
                    <a:pt x="550831" y="214808"/>
                  </a:lnTo>
                  <a:lnTo>
                    <a:pt x="587755" y="188737"/>
                  </a:lnTo>
                  <a:lnTo>
                    <a:pt x="625276" y="164244"/>
                  </a:lnTo>
                  <a:lnTo>
                    <a:pt x="663365" y="141353"/>
                  </a:lnTo>
                  <a:lnTo>
                    <a:pt x="701994" y="120087"/>
                  </a:lnTo>
                  <a:lnTo>
                    <a:pt x="741134" y="100470"/>
                  </a:lnTo>
                  <a:lnTo>
                    <a:pt x="780758" y="82523"/>
                  </a:lnTo>
                  <a:lnTo>
                    <a:pt x="820837" y="66270"/>
                  </a:lnTo>
                  <a:lnTo>
                    <a:pt x="861344" y="51734"/>
                  </a:lnTo>
                  <a:lnTo>
                    <a:pt x="902250" y="38938"/>
                  </a:lnTo>
                  <a:lnTo>
                    <a:pt x="943526" y="27906"/>
                  </a:lnTo>
                  <a:lnTo>
                    <a:pt x="985146" y="18660"/>
                  </a:lnTo>
                  <a:lnTo>
                    <a:pt x="1027080" y="11223"/>
                  </a:lnTo>
                  <a:lnTo>
                    <a:pt x="1069300" y="5618"/>
                  </a:lnTo>
                  <a:lnTo>
                    <a:pt x="1111778" y="1870"/>
                  </a:lnTo>
                  <a:lnTo>
                    <a:pt x="1154487" y="0"/>
                  </a:lnTo>
                  <a:lnTo>
                    <a:pt x="1197398" y="31"/>
                  </a:lnTo>
                  <a:lnTo>
                    <a:pt x="1240813" y="2010"/>
                  </a:lnTo>
                  <a:lnTo>
                    <a:pt x="1283981" y="5927"/>
                  </a:lnTo>
                  <a:lnTo>
                    <a:pt x="1326871" y="11758"/>
                  </a:lnTo>
                  <a:lnTo>
                    <a:pt x="1369454" y="19479"/>
                  </a:lnTo>
                  <a:lnTo>
                    <a:pt x="1411701" y="29065"/>
                  </a:lnTo>
                  <a:lnTo>
                    <a:pt x="1453584" y="40491"/>
                  </a:lnTo>
                  <a:lnTo>
                    <a:pt x="1495073" y="53732"/>
                  </a:lnTo>
                  <a:lnTo>
                    <a:pt x="1536139" y="68765"/>
                  </a:lnTo>
                  <a:lnTo>
                    <a:pt x="1576754" y="85565"/>
                  </a:lnTo>
                  <a:lnTo>
                    <a:pt x="1616887" y="104106"/>
                  </a:lnTo>
                  <a:lnTo>
                    <a:pt x="1656511" y="124366"/>
                  </a:lnTo>
                  <a:lnTo>
                    <a:pt x="1695595" y="146318"/>
                  </a:lnTo>
                  <a:lnTo>
                    <a:pt x="1734111" y="169939"/>
                  </a:lnTo>
                  <a:lnTo>
                    <a:pt x="1772030" y="195204"/>
                  </a:lnTo>
                  <a:lnTo>
                    <a:pt x="1809323" y="222088"/>
                  </a:lnTo>
                  <a:lnTo>
                    <a:pt x="1845960" y="250567"/>
                  </a:lnTo>
                  <a:lnTo>
                    <a:pt x="1881913" y="280617"/>
                  </a:lnTo>
                  <a:lnTo>
                    <a:pt x="1917153" y="312212"/>
                  </a:lnTo>
                  <a:lnTo>
                    <a:pt x="1951649" y="345328"/>
                  </a:lnTo>
                  <a:lnTo>
                    <a:pt x="1985375" y="379942"/>
                  </a:lnTo>
                  <a:lnTo>
                    <a:pt x="2018300" y="416027"/>
                  </a:lnTo>
                  <a:lnTo>
                    <a:pt x="2050395" y="453560"/>
                  </a:lnTo>
                  <a:lnTo>
                    <a:pt x="2081631" y="492516"/>
                  </a:lnTo>
                  <a:lnTo>
                    <a:pt x="2111979" y="532870"/>
                  </a:lnTo>
                  <a:lnTo>
                    <a:pt x="2141411" y="574599"/>
                  </a:lnTo>
                  <a:lnTo>
                    <a:pt x="2169897" y="617677"/>
                  </a:lnTo>
                  <a:lnTo>
                    <a:pt x="2197407" y="662080"/>
                  </a:lnTo>
                  <a:lnTo>
                    <a:pt x="2223914" y="707783"/>
                  </a:lnTo>
                  <a:lnTo>
                    <a:pt x="2249387" y="754762"/>
                  </a:lnTo>
                  <a:lnTo>
                    <a:pt x="2273798" y="802992"/>
                  </a:lnTo>
                  <a:lnTo>
                    <a:pt x="2297118" y="852449"/>
                  </a:lnTo>
                  <a:lnTo>
                    <a:pt x="2319318" y="903108"/>
                  </a:lnTo>
                  <a:lnTo>
                    <a:pt x="2340368" y="954944"/>
                  </a:lnTo>
                </a:path>
              </a:pathLst>
            </a:custGeom>
            <a:ln w="52354">
              <a:solidFill>
                <a:srgbClr val="A47D43"/>
              </a:solidFill>
            </a:ln>
          </p:spPr>
          <p:txBody>
            <a:bodyPr wrap="square" lIns="0" tIns="0" rIns="0" bIns="0" rtlCol="0"/>
            <a:lstStyle/>
            <a:p>
              <a:endParaRPr/>
            </a:p>
          </p:txBody>
        </p:sp>
        <p:sp>
          <p:nvSpPr>
            <p:cNvPr id="16" name="object 16"/>
            <p:cNvSpPr/>
            <p:nvPr/>
          </p:nvSpPr>
          <p:spPr>
            <a:xfrm>
              <a:off x="18204762" y="5174619"/>
              <a:ext cx="1899920" cy="979805"/>
            </a:xfrm>
            <a:custGeom>
              <a:avLst/>
              <a:gdLst/>
              <a:ahLst/>
              <a:cxnLst/>
              <a:rect l="l" t="t" r="r" b="b"/>
              <a:pathLst>
                <a:path w="1899919" h="979804">
                  <a:moveTo>
                    <a:pt x="0" y="0"/>
                  </a:moveTo>
                  <a:lnTo>
                    <a:pt x="20245" y="51683"/>
                  </a:lnTo>
                  <a:lnTo>
                    <a:pt x="41622" y="102227"/>
                  </a:lnTo>
                  <a:lnTo>
                    <a:pt x="64102" y="151607"/>
                  </a:lnTo>
                  <a:lnTo>
                    <a:pt x="87657" y="199800"/>
                  </a:lnTo>
                  <a:lnTo>
                    <a:pt x="112259" y="246784"/>
                  </a:lnTo>
                  <a:lnTo>
                    <a:pt x="137880" y="292535"/>
                  </a:lnTo>
                  <a:lnTo>
                    <a:pt x="164491" y="337030"/>
                  </a:lnTo>
                  <a:lnTo>
                    <a:pt x="192064" y="380247"/>
                  </a:lnTo>
                  <a:lnTo>
                    <a:pt x="220572" y="422161"/>
                  </a:lnTo>
                  <a:lnTo>
                    <a:pt x="249985" y="462751"/>
                  </a:lnTo>
                  <a:lnTo>
                    <a:pt x="280277" y="501992"/>
                  </a:lnTo>
                  <a:lnTo>
                    <a:pt x="311418" y="539863"/>
                  </a:lnTo>
                  <a:lnTo>
                    <a:pt x="343380" y="576339"/>
                  </a:lnTo>
                  <a:lnTo>
                    <a:pt x="376136" y="611398"/>
                  </a:lnTo>
                  <a:lnTo>
                    <a:pt x="409657" y="645017"/>
                  </a:lnTo>
                  <a:lnTo>
                    <a:pt x="443916" y="677172"/>
                  </a:lnTo>
                  <a:lnTo>
                    <a:pt x="478883" y="707841"/>
                  </a:lnTo>
                  <a:lnTo>
                    <a:pt x="514530" y="737001"/>
                  </a:lnTo>
                  <a:lnTo>
                    <a:pt x="550831" y="764627"/>
                  </a:lnTo>
                  <a:lnTo>
                    <a:pt x="587755" y="790699"/>
                  </a:lnTo>
                  <a:lnTo>
                    <a:pt x="625276" y="815191"/>
                  </a:lnTo>
                  <a:lnTo>
                    <a:pt x="663365" y="838082"/>
                  </a:lnTo>
                  <a:lnTo>
                    <a:pt x="701994" y="859348"/>
                  </a:lnTo>
                  <a:lnTo>
                    <a:pt x="741134" y="878966"/>
                  </a:lnTo>
                  <a:lnTo>
                    <a:pt x="780758" y="896913"/>
                  </a:lnTo>
                  <a:lnTo>
                    <a:pt x="820837" y="913166"/>
                  </a:lnTo>
                  <a:lnTo>
                    <a:pt x="861344" y="927701"/>
                  </a:lnTo>
                  <a:lnTo>
                    <a:pt x="902250" y="940497"/>
                  </a:lnTo>
                  <a:lnTo>
                    <a:pt x="943526" y="951530"/>
                  </a:lnTo>
                  <a:lnTo>
                    <a:pt x="985146" y="960776"/>
                  </a:lnTo>
                  <a:lnTo>
                    <a:pt x="1027080" y="968212"/>
                  </a:lnTo>
                  <a:lnTo>
                    <a:pt x="1069300" y="973817"/>
                  </a:lnTo>
                  <a:lnTo>
                    <a:pt x="1111778" y="977565"/>
                  </a:lnTo>
                  <a:lnTo>
                    <a:pt x="1154487" y="979436"/>
                  </a:lnTo>
                  <a:lnTo>
                    <a:pt x="1197398" y="979404"/>
                  </a:lnTo>
                  <a:lnTo>
                    <a:pt x="1240813" y="977425"/>
                  </a:lnTo>
                  <a:lnTo>
                    <a:pt x="1283981" y="973508"/>
                  </a:lnTo>
                  <a:lnTo>
                    <a:pt x="1326871" y="967677"/>
                  </a:lnTo>
                  <a:lnTo>
                    <a:pt x="1369454" y="959956"/>
                  </a:lnTo>
                  <a:lnTo>
                    <a:pt x="1411701" y="950370"/>
                  </a:lnTo>
                  <a:lnTo>
                    <a:pt x="1453584" y="938945"/>
                  </a:lnTo>
                  <a:lnTo>
                    <a:pt x="1495073" y="925703"/>
                  </a:lnTo>
                  <a:lnTo>
                    <a:pt x="1536139" y="910670"/>
                  </a:lnTo>
                  <a:lnTo>
                    <a:pt x="1576754" y="893870"/>
                  </a:lnTo>
                  <a:lnTo>
                    <a:pt x="1616887" y="875328"/>
                  </a:lnTo>
                  <a:lnTo>
                    <a:pt x="1656511" y="855069"/>
                  </a:lnTo>
                  <a:lnTo>
                    <a:pt x="1695595" y="833117"/>
                  </a:lnTo>
                  <a:lnTo>
                    <a:pt x="1734111" y="809496"/>
                  </a:lnTo>
                  <a:lnTo>
                    <a:pt x="1772030" y="784231"/>
                  </a:lnTo>
                  <a:lnTo>
                    <a:pt x="1809323" y="757346"/>
                  </a:lnTo>
                  <a:lnTo>
                    <a:pt x="1845960" y="728867"/>
                  </a:lnTo>
                  <a:lnTo>
                    <a:pt x="1881913" y="698817"/>
                  </a:lnTo>
                  <a:lnTo>
                    <a:pt x="1899338" y="683194"/>
                  </a:lnTo>
                </a:path>
              </a:pathLst>
            </a:custGeom>
            <a:ln w="52354">
              <a:solidFill>
                <a:srgbClr val="A47D43"/>
              </a:solidFill>
            </a:ln>
          </p:spPr>
          <p:txBody>
            <a:bodyPr wrap="square" lIns="0" tIns="0" rIns="0" bIns="0" rtlCol="0"/>
            <a:lstStyle/>
            <a:p>
              <a:endParaRPr/>
            </a:p>
          </p:txBody>
        </p:sp>
        <p:sp>
          <p:nvSpPr>
            <p:cNvPr id="17" name="object 17"/>
            <p:cNvSpPr/>
            <p:nvPr/>
          </p:nvSpPr>
          <p:spPr>
            <a:xfrm>
              <a:off x="0" y="5227142"/>
              <a:ext cx="1818005" cy="955040"/>
            </a:xfrm>
            <a:custGeom>
              <a:avLst/>
              <a:gdLst/>
              <a:ahLst/>
              <a:cxnLst/>
              <a:rect l="l" t="t" r="r" b="b"/>
              <a:pathLst>
                <a:path w="1818005" h="955039">
                  <a:moveTo>
                    <a:pt x="0" y="718694"/>
                  </a:moveTo>
                  <a:lnTo>
                    <a:pt x="65111" y="766218"/>
                  </a:lnTo>
                  <a:lnTo>
                    <a:pt x="102632" y="790710"/>
                  </a:lnTo>
                  <a:lnTo>
                    <a:pt x="140721" y="813601"/>
                  </a:lnTo>
                  <a:lnTo>
                    <a:pt x="179350" y="834867"/>
                  </a:lnTo>
                  <a:lnTo>
                    <a:pt x="218490" y="854485"/>
                  </a:lnTo>
                  <a:lnTo>
                    <a:pt x="258114" y="872432"/>
                  </a:lnTo>
                  <a:lnTo>
                    <a:pt x="298194" y="888685"/>
                  </a:lnTo>
                  <a:lnTo>
                    <a:pt x="338700" y="903221"/>
                  </a:lnTo>
                  <a:lnTo>
                    <a:pt x="379606" y="916016"/>
                  </a:lnTo>
                  <a:lnTo>
                    <a:pt x="420883" y="927049"/>
                  </a:lnTo>
                  <a:lnTo>
                    <a:pt x="462502" y="936295"/>
                  </a:lnTo>
                  <a:lnTo>
                    <a:pt x="504436" y="943731"/>
                  </a:lnTo>
                  <a:lnTo>
                    <a:pt x="546656" y="949336"/>
                  </a:lnTo>
                  <a:lnTo>
                    <a:pt x="589135" y="953085"/>
                  </a:lnTo>
                  <a:lnTo>
                    <a:pt x="631843" y="954955"/>
                  </a:lnTo>
                  <a:lnTo>
                    <a:pt x="674754" y="954923"/>
                  </a:lnTo>
                  <a:lnTo>
                    <a:pt x="718170" y="952944"/>
                  </a:lnTo>
                  <a:lnTo>
                    <a:pt x="761337" y="949027"/>
                  </a:lnTo>
                  <a:lnTo>
                    <a:pt x="804227" y="943196"/>
                  </a:lnTo>
                  <a:lnTo>
                    <a:pt x="846810" y="935475"/>
                  </a:lnTo>
                  <a:lnTo>
                    <a:pt x="889057" y="925890"/>
                  </a:lnTo>
                  <a:lnTo>
                    <a:pt x="930940" y="914464"/>
                  </a:lnTo>
                  <a:lnTo>
                    <a:pt x="972429" y="901222"/>
                  </a:lnTo>
                  <a:lnTo>
                    <a:pt x="1013496" y="886189"/>
                  </a:lnTo>
                  <a:lnTo>
                    <a:pt x="1054110" y="869389"/>
                  </a:lnTo>
                  <a:lnTo>
                    <a:pt x="1094243" y="850848"/>
                  </a:lnTo>
                  <a:lnTo>
                    <a:pt x="1133867" y="830588"/>
                  </a:lnTo>
                  <a:lnTo>
                    <a:pt x="1172951" y="808636"/>
                  </a:lnTo>
                  <a:lnTo>
                    <a:pt x="1211467" y="785015"/>
                  </a:lnTo>
                  <a:lnTo>
                    <a:pt x="1249386" y="759750"/>
                  </a:lnTo>
                  <a:lnTo>
                    <a:pt x="1286679" y="732865"/>
                  </a:lnTo>
                  <a:lnTo>
                    <a:pt x="1323316" y="704386"/>
                  </a:lnTo>
                  <a:lnTo>
                    <a:pt x="1359269" y="674336"/>
                  </a:lnTo>
                  <a:lnTo>
                    <a:pt x="1394509" y="642741"/>
                  </a:lnTo>
                  <a:lnTo>
                    <a:pt x="1429006" y="609624"/>
                  </a:lnTo>
                  <a:lnTo>
                    <a:pt x="1462731" y="575010"/>
                  </a:lnTo>
                  <a:lnTo>
                    <a:pt x="1495656" y="538925"/>
                  </a:lnTo>
                  <a:lnTo>
                    <a:pt x="1527751" y="501391"/>
                  </a:lnTo>
                  <a:lnTo>
                    <a:pt x="1558987" y="462435"/>
                  </a:lnTo>
                  <a:lnTo>
                    <a:pt x="1589336" y="422080"/>
                  </a:lnTo>
                  <a:lnTo>
                    <a:pt x="1618767" y="380351"/>
                  </a:lnTo>
                  <a:lnTo>
                    <a:pt x="1647253" y="337272"/>
                  </a:lnTo>
                  <a:lnTo>
                    <a:pt x="1674763" y="292869"/>
                  </a:lnTo>
                  <a:lnTo>
                    <a:pt x="1701270" y="247165"/>
                  </a:lnTo>
                  <a:lnTo>
                    <a:pt x="1726743" y="200186"/>
                  </a:lnTo>
                  <a:lnTo>
                    <a:pt x="1751155" y="151955"/>
                  </a:lnTo>
                  <a:lnTo>
                    <a:pt x="1774474" y="102497"/>
                  </a:lnTo>
                  <a:lnTo>
                    <a:pt x="1796674" y="51837"/>
                  </a:lnTo>
                  <a:lnTo>
                    <a:pt x="1817724" y="0"/>
                  </a:lnTo>
                </a:path>
              </a:pathLst>
            </a:custGeom>
            <a:ln w="52354">
              <a:solidFill>
                <a:srgbClr val="A47D43"/>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476211"/>
            <a:ext cx="20104100" cy="3832860"/>
            <a:chOff x="0" y="7476211"/>
            <a:chExt cx="20104100" cy="3832860"/>
          </a:xfrm>
        </p:grpSpPr>
        <p:sp>
          <p:nvSpPr>
            <p:cNvPr id="3" name="object 3"/>
            <p:cNvSpPr/>
            <p:nvPr/>
          </p:nvSpPr>
          <p:spPr>
            <a:xfrm>
              <a:off x="0" y="7476211"/>
              <a:ext cx="20104100" cy="3832860"/>
            </a:xfrm>
            <a:custGeom>
              <a:avLst/>
              <a:gdLst/>
              <a:ahLst/>
              <a:cxnLst/>
              <a:rect l="l" t="t" r="r" b="b"/>
              <a:pathLst>
                <a:path w="20104100" h="3832859">
                  <a:moveTo>
                    <a:pt x="20104099" y="0"/>
                  </a:moveTo>
                  <a:lnTo>
                    <a:pt x="0" y="0"/>
                  </a:lnTo>
                  <a:lnTo>
                    <a:pt x="0" y="3832344"/>
                  </a:lnTo>
                  <a:lnTo>
                    <a:pt x="20104099" y="3832344"/>
                  </a:lnTo>
                  <a:lnTo>
                    <a:pt x="20104099" y="0"/>
                  </a:lnTo>
                  <a:close/>
                </a:path>
              </a:pathLst>
            </a:custGeom>
            <a:solidFill>
              <a:srgbClr val="BFA3AF"/>
            </a:solidFill>
          </p:spPr>
          <p:txBody>
            <a:bodyPr wrap="square" lIns="0" tIns="0" rIns="0" bIns="0" rtlCol="0"/>
            <a:lstStyle/>
            <a:p>
              <a:endParaRPr/>
            </a:p>
          </p:txBody>
        </p:sp>
        <p:sp>
          <p:nvSpPr>
            <p:cNvPr id="4" name="object 4"/>
            <p:cNvSpPr/>
            <p:nvPr/>
          </p:nvSpPr>
          <p:spPr>
            <a:xfrm>
              <a:off x="1287918" y="7798505"/>
              <a:ext cx="17245965" cy="2588895"/>
            </a:xfrm>
            <a:custGeom>
              <a:avLst/>
              <a:gdLst/>
              <a:ahLst/>
              <a:cxnLst/>
              <a:rect l="l" t="t" r="r" b="b"/>
              <a:pathLst>
                <a:path w="17245965" h="2588895">
                  <a:moveTo>
                    <a:pt x="17245548" y="0"/>
                  </a:moveTo>
                  <a:lnTo>
                    <a:pt x="0" y="0"/>
                  </a:lnTo>
                  <a:lnTo>
                    <a:pt x="0" y="2588612"/>
                  </a:lnTo>
                  <a:lnTo>
                    <a:pt x="17245548" y="2588612"/>
                  </a:lnTo>
                  <a:lnTo>
                    <a:pt x="17245548" y="0"/>
                  </a:lnTo>
                  <a:close/>
                </a:path>
              </a:pathLst>
            </a:custGeom>
            <a:solidFill>
              <a:srgbClr val="E0E4DB"/>
            </a:solidFill>
          </p:spPr>
          <p:txBody>
            <a:bodyPr wrap="square" lIns="0" tIns="0" rIns="0" bIns="0" rtlCol="0"/>
            <a:lstStyle/>
            <a:p>
              <a:endParaRPr/>
            </a:p>
          </p:txBody>
        </p:sp>
      </p:grpSp>
      <p:sp>
        <p:nvSpPr>
          <p:cNvPr id="5" name="object 5"/>
          <p:cNvSpPr txBox="1"/>
          <p:nvPr/>
        </p:nvSpPr>
        <p:spPr>
          <a:xfrm>
            <a:off x="1620758" y="8034484"/>
            <a:ext cx="16572865" cy="339725"/>
          </a:xfrm>
          <a:prstGeom prst="rect">
            <a:avLst/>
          </a:prstGeom>
        </p:spPr>
        <p:txBody>
          <a:bodyPr vert="horz" wrap="square" lIns="0" tIns="13970" rIns="0" bIns="0" rtlCol="0">
            <a:spAutoFit/>
          </a:bodyPr>
          <a:lstStyle/>
          <a:p>
            <a:pPr marL="12700">
              <a:lnSpc>
                <a:spcPct val="100000"/>
              </a:lnSpc>
              <a:spcBef>
                <a:spcPts val="110"/>
              </a:spcBef>
            </a:pPr>
            <a:r>
              <a:rPr sz="2050" b="0" spc="-10" dirty="0">
                <a:solidFill>
                  <a:srgbClr val="273347"/>
                </a:solidFill>
                <a:latin typeface="Calibri Light"/>
                <a:cs typeface="Calibri Light"/>
              </a:rPr>
              <a:t>Det</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fedt</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85" dirty="0">
                <a:solidFill>
                  <a:srgbClr val="273347"/>
                </a:solidFill>
                <a:latin typeface="Calibri Light"/>
                <a:cs typeface="Calibri Light"/>
              </a:rPr>
              <a:t> </a:t>
            </a:r>
            <a:r>
              <a:rPr sz="2050" b="0" spc="-25" dirty="0">
                <a:solidFill>
                  <a:srgbClr val="273347"/>
                </a:solidFill>
                <a:latin typeface="Calibri Light"/>
                <a:cs typeface="Calibri Light"/>
              </a:rPr>
              <a:t>komme</a:t>
            </a:r>
            <a:r>
              <a:rPr sz="2050" b="0" spc="85" dirty="0">
                <a:solidFill>
                  <a:srgbClr val="273347"/>
                </a:solidFill>
                <a:latin typeface="Calibri Light"/>
                <a:cs typeface="Calibri Light"/>
              </a:rPr>
              <a:t> </a:t>
            </a:r>
            <a:r>
              <a:rPr sz="2050" b="0" spc="-5" dirty="0">
                <a:solidFill>
                  <a:srgbClr val="273347"/>
                </a:solidFill>
                <a:latin typeface="Calibri Light"/>
                <a:cs typeface="Calibri Light"/>
              </a:rPr>
              <a:t>ud</a:t>
            </a:r>
            <a:r>
              <a:rPr sz="2050" b="0" spc="85" dirty="0">
                <a:solidFill>
                  <a:srgbClr val="273347"/>
                </a:solidFill>
                <a:latin typeface="Calibri Light"/>
                <a:cs typeface="Calibri Light"/>
              </a:rPr>
              <a:t> </a:t>
            </a:r>
            <a:r>
              <a:rPr sz="2050" b="0" dirty="0">
                <a:solidFill>
                  <a:srgbClr val="273347"/>
                </a:solidFill>
                <a:latin typeface="Calibri Light"/>
                <a:cs typeface="Calibri Light"/>
              </a:rPr>
              <a:t>og</a:t>
            </a:r>
            <a:r>
              <a:rPr sz="2050" b="0" spc="85" dirty="0">
                <a:solidFill>
                  <a:srgbClr val="273347"/>
                </a:solidFill>
                <a:latin typeface="Calibri Light"/>
                <a:cs typeface="Calibri Light"/>
              </a:rPr>
              <a:t> </a:t>
            </a:r>
            <a:r>
              <a:rPr sz="2050" b="0" spc="-30" dirty="0">
                <a:solidFill>
                  <a:srgbClr val="273347"/>
                </a:solidFill>
                <a:latin typeface="Calibri Light"/>
                <a:cs typeface="Calibri Light"/>
              </a:rPr>
              <a:t>se,</a:t>
            </a:r>
            <a:r>
              <a:rPr sz="2050" b="0" spc="85" dirty="0">
                <a:solidFill>
                  <a:srgbClr val="273347"/>
                </a:solidFill>
                <a:latin typeface="Calibri Light"/>
                <a:cs typeface="Calibri Light"/>
              </a:rPr>
              <a:t> </a:t>
            </a:r>
            <a:r>
              <a:rPr sz="2050" b="0" spc="-25" dirty="0">
                <a:solidFill>
                  <a:srgbClr val="273347"/>
                </a:solidFill>
                <a:latin typeface="Calibri Light"/>
                <a:cs typeface="Calibri Light"/>
              </a:rPr>
              <a:t>hvordan</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85" dirty="0">
                <a:solidFill>
                  <a:srgbClr val="273347"/>
                </a:solidFill>
                <a:latin typeface="Calibri Light"/>
                <a:cs typeface="Calibri Light"/>
              </a:rPr>
              <a:t> </a:t>
            </a:r>
            <a:r>
              <a:rPr sz="2050" b="0" spc="-25" dirty="0">
                <a:solidFill>
                  <a:srgbClr val="273347"/>
                </a:solidFill>
                <a:latin typeface="Calibri Light"/>
                <a:cs typeface="Calibri Light"/>
              </a:rPr>
              <a:t>rent</a:t>
            </a:r>
            <a:r>
              <a:rPr sz="2050" b="0" spc="85" dirty="0">
                <a:solidFill>
                  <a:srgbClr val="273347"/>
                </a:solidFill>
                <a:latin typeface="Calibri Light"/>
                <a:cs typeface="Calibri Light"/>
              </a:rPr>
              <a:t> </a:t>
            </a:r>
            <a:r>
              <a:rPr sz="2050" b="0" spc="-10" dirty="0">
                <a:solidFill>
                  <a:srgbClr val="273347"/>
                </a:solidFill>
                <a:latin typeface="Calibri Light"/>
                <a:cs typeface="Calibri Light"/>
              </a:rPr>
              <a:t>faktisk</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85" dirty="0">
                <a:solidFill>
                  <a:srgbClr val="273347"/>
                </a:solidFill>
                <a:latin typeface="Calibri Light"/>
                <a:cs typeface="Calibri Light"/>
              </a:rPr>
              <a:t> </a:t>
            </a:r>
            <a:r>
              <a:rPr sz="2050" b="0" spc="-10" dirty="0">
                <a:solidFill>
                  <a:srgbClr val="273347"/>
                </a:solidFill>
                <a:latin typeface="Calibri Light"/>
                <a:cs typeface="Calibri Light"/>
              </a:rPr>
              <a:t>på</a:t>
            </a:r>
            <a:r>
              <a:rPr sz="2050" b="0" spc="85" dirty="0">
                <a:solidFill>
                  <a:srgbClr val="273347"/>
                </a:solidFill>
                <a:latin typeface="Calibri Light"/>
                <a:cs typeface="Calibri Light"/>
              </a:rPr>
              <a:t> </a:t>
            </a:r>
            <a:r>
              <a:rPr sz="2050" b="0" spc="-25" dirty="0">
                <a:solidFill>
                  <a:srgbClr val="273347"/>
                </a:solidFill>
                <a:latin typeface="Calibri Light"/>
                <a:cs typeface="Calibri Light"/>
              </a:rPr>
              <a:t>skolen.</a:t>
            </a:r>
            <a:r>
              <a:rPr sz="2050" b="0" spc="90" dirty="0">
                <a:solidFill>
                  <a:srgbClr val="273347"/>
                </a:solidFill>
                <a:latin typeface="Calibri Light"/>
                <a:cs typeface="Calibri Light"/>
              </a:rPr>
              <a:t> </a:t>
            </a:r>
            <a:r>
              <a:rPr sz="2050" b="0" spc="5" dirty="0">
                <a:solidFill>
                  <a:srgbClr val="273347"/>
                </a:solidFill>
                <a:latin typeface="Calibri Light"/>
                <a:cs typeface="Calibri Light"/>
              </a:rPr>
              <a:t>Se</a:t>
            </a:r>
            <a:r>
              <a:rPr sz="2050" b="0" spc="85" dirty="0">
                <a:solidFill>
                  <a:srgbClr val="273347"/>
                </a:solidFill>
                <a:latin typeface="Calibri Light"/>
                <a:cs typeface="Calibri Light"/>
              </a:rPr>
              <a:t> </a:t>
            </a:r>
            <a:r>
              <a:rPr sz="2050" b="0" spc="-25" dirty="0">
                <a:solidFill>
                  <a:srgbClr val="273347"/>
                </a:solidFill>
                <a:latin typeface="Calibri Light"/>
                <a:cs typeface="Calibri Light"/>
              </a:rPr>
              <a:t>hvordan</a:t>
            </a:r>
            <a:r>
              <a:rPr sz="2050" b="0" spc="85" dirty="0">
                <a:solidFill>
                  <a:srgbClr val="273347"/>
                </a:solidFill>
                <a:latin typeface="Calibri Light"/>
                <a:cs typeface="Calibri Light"/>
              </a:rPr>
              <a:t> </a:t>
            </a:r>
            <a:r>
              <a:rPr sz="2050" b="0" spc="-20" dirty="0">
                <a:solidFill>
                  <a:srgbClr val="273347"/>
                </a:solidFill>
                <a:latin typeface="Calibri Light"/>
                <a:cs typeface="Calibri Light"/>
              </a:rPr>
              <a:t>folk</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85" dirty="0">
                <a:solidFill>
                  <a:srgbClr val="273347"/>
                </a:solidFill>
                <a:latin typeface="Calibri Light"/>
                <a:cs typeface="Calibri Light"/>
              </a:rPr>
              <a:t> </a:t>
            </a:r>
            <a:r>
              <a:rPr sz="2050" b="0" spc="-10" dirty="0">
                <a:solidFill>
                  <a:srgbClr val="273347"/>
                </a:solidFill>
                <a:latin typeface="Calibri Light"/>
                <a:cs typeface="Calibri Light"/>
              </a:rPr>
              <a:t>på</a:t>
            </a:r>
            <a:r>
              <a:rPr sz="2050" b="0" spc="85" dirty="0">
                <a:solidFill>
                  <a:srgbClr val="273347"/>
                </a:solidFill>
                <a:latin typeface="Calibri Light"/>
                <a:cs typeface="Calibri Light"/>
              </a:rPr>
              <a:t> </a:t>
            </a:r>
            <a:r>
              <a:rPr sz="2050" b="0" spc="-25" dirty="0">
                <a:solidFill>
                  <a:srgbClr val="273347"/>
                </a:solidFill>
                <a:latin typeface="Calibri Light"/>
                <a:cs typeface="Calibri Light"/>
              </a:rPr>
              <a:t>skolen.</a:t>
            </a:r>
            <a:r>
              <a:rPr sz="2050" b="0" spc="85" dirty="0">
                <a:solidFill>
                  <a:srgbClr val="273347"/>
                </a:solidFill>
                <a:latin typeface="Calibri Light"/>
                <a:cs typeface="Calibri Light"/>
              </a:rPr>
              <a:t> </a:t>
            </a:r>
            <a:r>
              <a:rPr sz="2050" b="0" spc="-10" dirty="0">
                <a:solidFill>
                  <a:srgbClr val="273347"/>
                </a:solidFill>
                <a:latin typeface="Calibri Light"/>
                <a:cs typeface="Calibri Light"/>
              </a:rPr>
              <a:t>Hvad</a:t>
            </a:r>
            <a:r>
              <a:rPr sz="2050" b="0" spc="85"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85" dirty="0">
                <a:solidFill>
                  <a:srgbClr val="273347"/>
                </a:solidFill>
                <a:latin typeface="Calibri Light"/>
                <a:cs typeface="Calibri Light"/>
              </a:rPr>
              <a:t> </a:t>
            </a:r>
            <a:r>
              <a:rPr sz="2050" b="0" spc="-20" dirty="0">
                <a:solidFill>
                  <a:srgbClr val="273347"/>
                </a:solidFill>
                <a:latin typeface="Calibri Light"/>
                <a:cs typeface="Calibri Light"/>
              </a:rPr>
              <a:t>plejer</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85" dirty="0">
                <a:solidFill>
                  <a:srgbClr val="273347"/>
                </a:solidFill>
                <a:latin typeface="Calibri Light"/>
                <a:cs typeface="Calibri Light"/>
              </a:rPr>
              <a:t> </a:t>
            </a:r>
            <a:r>
              <a:rPr sz="2050" b="0" spc="-20" dirty="0">
                <a:solidFill>
                  <a:srgbClr val="273347"/>
                </a:solidFill>
                <a:latin typeface="Calibri Light"/>
                <a:cs typeface="Calibri Light"/>
              </a:rPr>
              <a:t>gøre</a:t>
            </a:r>
            <a:r>
              <a:rPr sz="2050" b="0" spc="85" dirty="0">
                <a:solidFill>
                  <a:srgbClr val="273347"/>
                </a:solidFill>
                <a:latin typeface="Calibri Light"/>
                <a:cs typeface="Calibri Light"/>
              </a:rPr>
              <a:t> </a:t>
            </a:r>
            <a:r>
              <a:rPr sz="2050" b="0" dirty="0">
                <a:solidFill>
                  <a:srgbClr val="273347"/>
                </a:solidFill>
                <a:latin typeface="Calibri Light"/>
                <a:cs typeface="Calibri Light"/>
              </a:rPr>
              <a:t>og</a:t>
            </a:r>
            <a:r>
              <a:rPr sz="2050" b="0" spc="85" dirty="0">
                <a:solidFill>
                  <a:srgbClr val="273347"/>
                </a:solidFill>
                <a:latin typeface="Calibri Light"/>
                <a:cs typeface="Calibri Light"/>
              </a:rPr>
              <a:t> </a:t>
            </a:r>
            <a:r>
              <a:rPr sz="2050" b="0" spc="-20" dirty="0">
                <a:solidFill>
                  <a:srgbClr val="273347"/>
                </a:solidFill>
                <a:latin typeface="Calibri Light"/>
                <a:cs typeface="Calibri Light"/>
              </a:rPr>
              <a:t>sådan.</a:t>
            </a:r>
            <a:r>
              <a:rPr sz="2050" b="0" spc="85" dirty="0">
                <a:solidFill>
                  <a:srgbClr val="273347"/>
                </a:solidFill>
                <a:latin typeface="Calibri Light"/>
                <a:cs typeface="Calibri Light"/>
              </a:rPr>
              <a:t> </a:t>
            </a:r>
            <a:r>
              <a:rPr sz="2050" b="0" spc="5" dirty="0">
                <a:solidFill>
                  <a:srgbClr val="273347"/>
                </a:solidFill>
                <a:latin typeface="Calibri Light"/>
                <a:cs typeface="Calibri Light"/>
              </a:rPr>
              <a:t>Så</a:t>
            </a:r>
            <a:r>
              <a:rPr sz="2050" b="0" spc="90" dirty="0">
                <a:solidFill>
                  <a:srgbClr val="273347"/>
                </a:solidFill>
                <a:latin typeface="Calibri Light"/>
                <a:cs typeface="Calibri Light"/>
              </a:rPr>
              <a:t> </a:t>
            </a:r>
            <a:r>
              <a:rPr sz="2050" b="0" spc="-25" dirty="0">
                <a:solidFill>
                  <a:srgbClr val="273347"/>
                </a:solidFill>
                <a:latin typeface="Calibri Light"/>
                <a:cs typeface="Calibri Light"/>
              </a:rPr>
              <a:t>mærker</a:t>
            </a:r>
            <a:r>
              <a:rPr sz="2050" b="0" spc="85"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85" dirty="0">
                <a:solidFill>
                  <a:srgbClr val="273347"/>
                </a:solidFill>
                <a:latin typeface="Calibri Light"/>
                <a:cs typeface="Calibri Light"/>
              </a:rPr>
              <a:t> </a:t>
            </a:r>
            <a:r>
              <a:rPr sz="2050" b="0" spc="-15" dirty="0">
                <a:solidFill>
                  <a:srgbClr val="273347"/>
                </a:solidFill>
                <a:latin typeface="Calibri Light"/>
                <a:cs typeface="Calibri Light"/>
              </a:rPr>
              <a:t>der</a:t>
            </a:r>
            <a:endParaRPr sz="2050">
              <a:latin typeface="Calibri Light"/>
              <a:cs typeface="Calibri Light"/>
            </a:endParaRPr>
          </a:p>
        </p:txBody>
      </p:sp>
      <p:sp>
        <p:nvSpPr>
          <p:cNvPr id="6" name="object 6"/>
          <p:cNvSpPr txBox="1"/>
          <p:nvPr/>
        </p:nvSpPr>
        <p:spPr>
          <a:xfrm>
            <a:off x="1620758" y="8327669"/>
            <a:ext cx="16571594" cy="339725"/>
          </a:xfrm>
          <a:prstGeom prst="rect">
            <a:avLst/>
          </a:prstGeom>
        </p:spPr>
        <p:txBody>
          <a:bodyPr vert="horz" wrap="square" lIns="0" tIns="13970" rIns="0" bIns="0" rtlCol="0">
            <a:spAutoFit/>
          </a:bodyPr>
          <a:lstStyle/>
          <a:p>
            <a:pPr marL="12700">
              <a:lnSpc>
                <a:spcPct val="100000"/>
              </a:lnSpc>
              <a:spcBef>
                <a:spcPts val="110"/>
              </a:spcBef>
            </a:pPr>
            <a:r>
              <a:rPr sz="2050" b="0" spc="-20" dirty="0">
                <a:solidFill>
                  <a:srgbClr val="273347"/>
                </a:solidFill>
                <a:latin typeface="Calibri Light"/>
                <a:cs typeface="Calibri Light"/>
              </a:rPr>
              <a:t>fællesskab.</a:t>
            </a:r>
            <a:r>
              <a:rPr sz="2050" b="0" spc="25" dirty="0">
                <a:solidFill>
                  <a:srgbClr val="273347"/>
                </a:solidFill>
                <a:latin typeface="Calibri Light"/>
                <a:cs typeface="Calibri Light"/>
              </a:rPr>
              <a:t> </a:t>
            </a:r>
            <a:r>
              <a:rPr sz="2050" b="0" spc="-10" dirty="0">
                <a:solidFill>
                  <a:srgbClr val="273347"/>
                </a:solidFill>
                <a:latin typeface="Calibri Light"/>
                <a:cs typeface="Calibri Light"/>
              </a:rPr>
              <a:t>Det</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tror</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jeg</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giver</a:t>
            </a:r>
            <a:r>
              <a:rPr sz="2050" b="0" spc="30" dirty="0">
                <a:solidFill>
                  <a:srgbClr val="273347"/>
                </a:solidFill>
                <a:latin typeface="Calibri Light"/>
                <a:cs typeface="Calibri Light"/>
              </a:rPr>
              <a:t> </a:t>
            </a:r>
            <a:r>
              <a:rPr sz="2050" b="0" spc="-10" dirty="0">
                <a:solidFill>
                  <a:srgbClr val="273347"/>
                </a:solidFill>
                <a:latin typeface="Calibri Light"/>
                <a:cs typeface="Calibri Light"/>
              </a:rPr>
              <a:t>én</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mere</a:t>
            </a:r>
            <a:r>
              <a:rPr sz="2050" b="0" spc="25" dirty="0">
                <a:solidFill>
                  <a:srgbClr val="273347"/>
                </a:solidFill>
                <a:latin typeface="Calibri Light"/>
                <a:cs typeface="Calibri Light"/>
              </a:rPr>
              <a:t> </a:t>
            </a:r>
            <a:r>
              <a:rPr sz="2050" b="0" spc="-5" dirty="0">
                <a:solidFill>
                  <a:srgbClr val="273347"/>
                </a:solidFill>
                <a:latin typeface="Calibri Light"/>
                <a:cs typeface="Calibri Light"/>
              </a:rPr>
              <a:t>lyst</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til</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at</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vælge</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Men</a:t>
            </a:r>
            <a:r>
              <a:rPr sz="2050" b="0" spc="30" dirty="0">
                <a:solidFill>
                  <a:srgbClr val="273347"/>
                </a:solidFill>
                <a:latin typeface="Calibri Light"/>
                <a:cs typeface="Calibri Light"/>
              </a:rPr>
              <a:t> </a:t>
            </a:r>
            <a:r>
              <a:rPr sz="2050" b="0" spc="-25" dirty="0">
                <a:solidFill>
                  <a:srgbClr val="273347"/>
                </a:solidFill>
                <a:latin typeface="Calibri Light"/>
                <a:cs typeface="Calibri Light"/>
              </a:rPr>
              <a:t>hvis</a:t>
            </a:r>
            <a:r>
              <a:rPr sz="2050" b="0" spc="30" dirty="0">
                <a:solidFill>
                  <a:srgbClr val="273347"/>
                </a:solidFill>
                <a:latin typeface="Calibri Light"/>
                <a:cs typeface="Calibri Light"/>
              </a:rPr>
              <a:t> </a:t>
            </a:r>
            <a:r>
              <a:rPr sz="2050" b="0" spc="-5" dirty="0">
                <a:solidFill>
                  <a:srgbClr val="273347"/>
                </a:solidFill>
                <a:latin typeface="Calibri Light"/>
                <a:cs typeface="Calibri Light"/>
              </a:rPr>
              <a:t>vi</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nu</a:t>
            </a:r>
            <a:r>
              <a:rPr sz="2050" b="0" spc="30" dirty="0">
                <a:solidFill>
                  <a:srgbClr val="273347"/>
                </a:solidFill>
                <a:latin typeface="Calibri Light"/>
                <a:cs typeface="Calibri Light"/>
              </a:rPr>
              <a:t> </a:t>
            </a:r>
            <a:r>
              <a:rPr sz="2050" b="0" spc="-25" dirty="0">
                <a:solidFill>
                  <a:srgbClr val="273347"/>
                </a:solidFill>
                <a:latin typeface="Calibri Light"/>
                <a:cs typeface="Calibri Light"/>
              </a:rPr>
              <a:t>kunne</a:t>
            </a:r>
            <a:r>
              <a:rPr sz="2050" b="0" spc="25" dirty="0">
                <a:solidFill>
                  <a:srgbClr val="273347"/>
                </a:solidFill>
                <a:latin typeface="Calibri Light"/>
                <a:cs typeface="Calibri Light"/>
              </a:rPr>
              <a:t> </a:t>
            </a:r>
            <a:r>
              <a:rPr sz="2050" b="0" spc="-25" dirty="0">
                <a:solidFill>
                  <a:srgbClr val="273347"/>
                </a:solidFill>
                <a:latin typeface="Calibri Light"/>
                <a:cs typeface="Calibri Light"/>
              </a:rPr>
              <a:t>have</a:t>
            </a:r>
            <a:r>
              <a:rPr sz="2050" b="0" spc="25" dirty="0">
                <a:solidFill>
                  <a:srgbClr val="273347"/>
                </a:solidFill>
                <a:latin typeface="Calibri Light"/>
                <a:cs typeface="Calibri Light"/>
              </a:rPr>
              <a:t> </a:t>
            </a:r>
            <a:r>
              <a:rPr sz="2050" b="0" spc="-15" dirty="0">
                <a:solidFill>
                  <a:srgbClr val="273347"/>
                </a:solidFill>
                <a:latin typeface="Calibri Light"/>
                <a:cs typeface="Calibri Light"/>
              </a:rPr>
              <a:t>været</a:t>
            </a:r>
            <a:r>
              <a:rPr sz="2050" b="0" spc="30" dirty="0">
                <a:solidFill>
                  <a:srgbClr val="273347"/>
                </a:solidFill>
                <a:latin typeface="Calibri Light"/>
                <a:cs typeface="Calibri Light"/>
              </a:rPr>
              <a:t> </a:t>
            </a:r>
            <a:r>
              <a:rPr sz="2050" b="0" spc="-10" dirty="0">
                <a:solidFill>
                  <a:srgbClr val="273347"/>
                </a:solidFill>
                <a:latin typeface="Calibri Light"/>
                <a:cs typeface="Calibri Light"/>
              </a:rPr>
              <a:t>med</a:t>
            </a:r>
            <a:r>
              <a:rPr sz="2050" b="0" spc="30" dirty="0">
                <a:solidFill>
                  <a:srgbClr val="273347"/>
                </a:solidFill>
                <a:latin typeface="Calibri Light"/>
                <a:cs typeface="Calibri Light"/>
              </a:rPr>
              <a:t> </a:t>
            </a:r>
            <a:r>
              <a:rPr sz="2050" b="0" spc="-10" dirty="0">
                <a:solidFill>
                  <a:srgbClr val="273347"/>
                </a:solidFill>
                <a:latin typeface="Calibri Light"/>
                <a:cs typeface="Calibri Light"/>
              </a:rPr>
              <a:t>ude</a:t>
            </a:r>
            <a:r>
              <a:rPr sz="2050" b="0" spc="25" dirty="0">
                <a:solidFill>
                  <a:srgbClr val="273347"/>
                </a:solidFill>
                <a:latin typeface="Calibri Light"/>
                <a:cs typeface="Calibri Light"/>
              </a:rPr>
              <a:t> </a:t>
            </a:r>
            <a:r>
              <a:rPr sz="2050" b="0" dirty="0">
                <a:solidFill>
                  <a:srgbClr val="273347"/>
                </a:solidFill>
                <a:latin typeface="Calibri Light"/>
                <a:cs typeface="Calibri Light"/>
              </a:rPr>
              <a:t>i</a:t>
            </a:r>
            <a:r>
              <a:rPr sz="2050" b="0" spc="30" dirty="0">
                <a:solidFill>
                  <a:srgbClr val="273347"/>
                </a:solidFill>
                <a:latin typeface="Calibri Light"/>
                <a:cs typeface="Calibri Light"/>
              </a:rPr>
              <a:t> </a:t>
            </a:r>
            <a:r>
              <a:rPr sz="2050" b="0" spc="-10" dirty="0">
                <a:solidFill>
                  <a:srgbClr val="273347"/>
                </a:solidFill>
                <a:latin typeface="Calibri Light"/>
                <a:cs typeface="Calibri Light"/>
              </a:rPr>
              <a:t>en</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klasse</a:t>
            </a:r>
            <a:r>
              <a:rPr sz="2050" b="0" spc="25" dirty="0">
                <a:solidFill>
                  <a:srgbClr val="273347"/>
                </a:solidFill>
                <a:latin typeface="Calibri Light"/>
                <a:cs typeface="Calibri Light"/>
              </a:rPr>
              <a:t> </a:t>
            </a:r>
            <a:r>
              <a:rPr sz="2050" b="0" dirty="0">
                <a:solidFill>
                  <a:srgbClr val="273347"/>
                </a:solidFill>
                <a:latin typeface="Calibri Light"/>
                <a:cs typeface="Calibri Light"/>
              </a:rPr>
              <a:t>og</a:t>
            </a:r>
            <a:r>
              <a:rPr sz="2050" b="0" spc="30" dirty="0">
                <a:solidFill>
                  <a:srgbClr val="273347"/>
                </a:solidFill>
                <a:latin typeface="Calibri Light"/>
                <a:cs typeface="Calibri Light"/>
              </a:rPr>
              <a:t> </a:t>
            </a:r>
            <a:r>
              <a:rPr sz="2050" b="0" spc="-30" dirty="0">
                <a:solidFill>
                  <a:srgbClr val="273347"/>
                </a:solidFill>
                <a:latin typeface="Calibri Light"/>
                <a:cs typeface="Calibri Light"/>
              </a:rPr>
              <a:t>se,</a:t>
            </a:r>
            <a:r>
              <a:rPr sz="2050" b="0" spc="30" dirty="0">
                <a:solidFill>
                  <a:srgbClr val="273347"/>
                </a:solidFill>
                <a:latin typeface="Calibri Light"/>
                <a:cs typeface="Calibri Light"/>
              </a:rPr>
              <a:t> </a:t>
            </a:r>
            <a:r>
              <a:rPr sz="2050" b="0" spc="-25" dirty="0">
                <a:solidFill>
                  <a:srgbClr val="273347"/>
                </a:solidFill>
                <a:latin typeface="Calibri Light"/>
                <a:cs typeface="Calibri Light"/>
              </a:rPr>
              <a:t>hvordan</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det</a:t>
            </a:r>
            <a:r>
              <a:rPr sz="2050" b="0" spc="25" dirty="0">
                <a:solidFill>
                  <a:srgbClr val="273347"/>
                </a:solidFill>
                <a:latin typeface="Calibri Light"/>
                <a:cs typeface="Calibri Light"/>
              </a:rPr>
              <a:t> </a:t>
            </a:r>
            <a:r>
              <a:rPr sz="2050" b="0" spc="-25" dirty="0">
                <a:solidFill>
                  <a:srgbClr val="273347"/>
                </a:solidFill>
                <a:latin typeface="Calibri Light"/>
                <a:cs typeface="Calibri Light"/>
              </a:rPr>
              <a:t>egentlig</a:t>
            </a:r>
            <a:r>
              <a:rPr sz="2050" b="0" spc="30" dirty="0">
                <a:solidFill>
                  <a:srgbClr val="273347"/>
                </a:solidFill>
                <a:latin typeface="Calibri Light"/>
                <a:cs typeface="Calibri Light"/>
              </a:rPr>
              <a:t> </a:t>
            </a:r>
            <a:r>
              <a:rPr sz="2050" b="0" spc="-15" dirty="0">
                <a:solidFill>
                  <a:srgbClr val="273347"/>
                </a:solidFill>
                <a:latin typeface="Calibri Light"/>
                <a:cs typeface="Calibri Light"/>
              </a:rPr>
              <a:t>er</a:t>
            </a:r>
            <a:r>
              <a:rPr sz="2050" b="0" spc="30" dirty="0">
                <a:solidFill>
                  <a:srgbClr val="273347"/>
                </a:solidFill>
                <a:latin typeface="Calibri Light"/>
                <a:cs typeface="Calibri Light"/>
              </a:rPr>
              <a:t> </a:t>
            </a:r>
            <a:r>
              <a:rPr sz="2050" b="0" dirty="0">
                <a:solidFill>
                  <a:srgbClr val="273347"/>
                </a:solidFill>
                <a:latin typeface="Calibri Light"/>
                <a:cs typeface="Calibri Light"/>
              </a:rPr>
              <a:t>i</a:t>
            </a:r>
            <a:r>
              <a:rPr sz="2050" b="0" spc="30" dirty="0">
                <a:solidFill>
                  <a:srgbClr val="273347"/>
                </a:solidFill>
                <a:latin typeface="Calibri Light"/>
                <a:cs typeface="Calibri Light"/>
              </a:rPr>
              <a:t> </a:t>
            </a:r>
            <a:r>
              <a:rPr sz="2050" b="0" spc="-20" dirty="0">
                <a:solidFill>
                  <a:srgbClr val="273347"/>
                </a:solidFill>
                <a:latin typeface="Calibri Light"/>
                <a:cs typeface="Calibri Light"/>
              </a:rPr>
              <a:t>undervisningen,</a:t>
            </a:r>
            <a:endParaRPr sz="2050">
              <a:latin typeface="Calibri Light"/>
              <a:cs typeface="Calibri Light"/>
            </a:endParaRPr>
          </a:p>
        </p:txBody>
      </p:sp>
      <p:sp>
        <p:nvSpPr>
          <p:cNvPr id="7" name="object 7"/>
          <p:cNvSpPr txBox="1"/>
          <p:nvPr/>
        </p:nvSpPr>
        <p:spPr>
          <a:xfrm>
            <a:off x="1620758" y="8620853"/>
            <a:ext cx="5912485" cy="339725"/>
          </a:xfrm>
          <a:prstGeom prst="rect">
            <a:avLst/>
          </a:prstGeom>
        </p:spPr>
        <p:txBody>
          <a:bodyPr vert="horz" wrap="square" lIns="0" tIns="13970" rIns="0" bIns="0" rtlCol="0">
            <a:spAutoFit/>
          </a:bodyPr>
          <a:lstStyle/>
          <a:p>
            <a:pPr marL="12700">
              <a:lnSpc>
                <a:spcPct val="100000"/>
              </a:lnSpc>
              <a:spcBef>
                <a:spcPts val="110"/>
              </a:spcBef>
            </a:pPr>
            <a:r>
              <a:rPr sz="2050" b="0" spc="-5" dirty="0">
                <a:solidFill>
                  <a:srgbClr val="273347"/>
                </a:solidFill>
                <a:latin typeface="Calibri Light"/>
                <a:cs typeface="Calibri Light"/>
              </a:rPr>
              <a:t>så</a:t>
            </a:r>
            <a:r>
              <a:rPr sz="2050" b="0" dirty="0">
                <a:solidFill>
                  <a:srgbClr val="273347"/>
                </a:solidFill>
                <a:latin typeface="Calibri Light"/>
                <a:cs typeface="Calibri Light"/>
              </a:rPr>
              <a:t> </a:t>
            </a:r>
            <a:r>
              <a:rPr sz="2050" b="0" spc="-20" dirty="0">
                <a:solidFill>
                  <a:srgbClr val="273347"/>
                </a:solidFill>
                <a:latin typeface="Calibri Light"/>
                <a:cs typeface="Calibri Light"/>
              </a:rPr>
              <a:t>ville</a:t>
            </a:r>
            <a:r>
              <a:rPr sz="2050" b="0" spc="5" dirty="0">
                <a:solidFill>
                  <a:srgbClr val="273347"/>
                </a:solidFill>
                <a:latin typeface="Calibri Light"/>
                <a:cs typeface="Calibri Light"/>
              </a:rPr>
              <a:t> </a:t>
            </a:r>
            <a:r>
              <a:rPr sz="2050" b="0" spc="-10" dirty="0">
                <a:solidFill>
                  <a:srgbClr val="273347"/>
                </a:solidFill>
                <a:latin typeface="Calibri Light"/>
                <a:cs typeface="Calibri Light"/>
              </a:rPr>
              <a:t>det</a:t>
            </a:r>
            <a:r>
              <a:rPr sz="2050" b="0" dirty="0">
                <a:solidFill>
                  <a:srgbClr val="273347"/>
                </a:solidFill>
                <a:latin typeface="Calibri Light"/>
                <a:cs typeface="Calibri Light"/>
              </a:rPr>
              <a:t> </a:t>
            </a:r>
            <a:r>
              <a:rPr sz="2050" b="0" spc="-25" dirty="0">
                <a:solidFill>
                  <a:srgbClr val="273347"/>
                </a:solidFill>
                <a:latin typeface="Calibri Light"/>
                <a:cs typeface="Calibri Light"/>
              </a:rPr>
              <a:t>kunne</a:t>
            </a:r>
            <a:r>
              <a:rPr sz="2050" b="0" spc="5" dirty="0">
                <a:solidFill>
                  <a:srgbClr val="273347"/>
                </a:solidFill>
                <a:latin typeface="Calibri Light"/>
                <a:cs typeface="Calibri Light"/>
              </a:rPr>
              <a:t> </a:t>
            </a:r>
            <a:r>
              <a:rPr sz="2050" b="0" spc="-20" dirty="0">
                <a:solidFill>
                  <a:srgbClr val="273347"/>
                </a:solidFill>
                <a:latin typeface="Calibri Light"/>
                <a:cs typeface="Calibri Light"/>
              </a:rPr>
              <a:t>afklare</a:t>
            </a:r>
            <a:r>
              <a:rPr sz="2050" b="0" spc="5" dirty="0">
                <a:solidFill>
                  <a:srgbClr val="273347"/>
                </a:solidFill>
                <a:latin typeface="Calibri Light"/>
                <a:cs typeface="Calibri Light"/>
              </a:rPr>
              <a:t> </a:t>
            </a:r>
            <a:r>
              <a:rPr sz="2050" b="0" spc="-10" dirty="0">
                <a:solidFill>
                  <a:srgbClr val="273347"/>
                </a:solidFill>
                <a:latin typeface="Calibri Light"/>
                <a:cs typeface="Calibri Light"/>
              </a:rPr>
              <a:t>én</a:t>
            </a:r>
            <a:r>
              <a:rPr sz="2050" b="0" dirty="0">
                <a:solidFill>
                  <a:srgbClr val="273347"/>
                </a:solidFill>
                <a:latin typeface="Calibri Light"/>
                <a:cs typeface="Calibri Light"/>
              </a:rPr>
              <a:t> </a:t>
            </a:r>
            <a:r>
              <a:rPr sz="2050" b="0" spc="-20" dirty="0">
                <a:solidFill>
                  <a:srgbClr val="273347"/>
                </a:solidFill>
                <a:latin typeface="Calibri Light"/>
                <a:cs typeface="Calibri Light"/>
              </a:rPr>
              <a:t>mere</a:t>
            </a:r>
            <a:r>
              <a:rPr sz="2050" b="0" spc="5" dirty="0">
                <a:solidFill>
                  <a:srgbClr val="273347"/>
                </a:solidFill>
                <a:latin typeface="Calibri Light"/>
                <a:cs typeface="Calibri Light"/>
              </a:rPr>
              <a:t> </a:t>
            </a:r>
            <a:r>
              <a:rPr sz="2050" b="0" dirty="0">
                <a:solidFill>
                  <a:srgbClr val="273347"/>
                </a:solidFill>
                <a:latin typeface="Calibri Light"/>
                <a:cs typeface="Calibri Light"/>
              </a:rPr>
              <a:t>i</a:t>
            </a:r>
            <a:r>
              <a:rPr sz="2050" b="0" spc="5" dirty="0">
                <a:solidFill>
                  <a:srgbClr val="273347"/>
                </a:solidFill>
                <a:latin typeface="Calibri Light"/>
                <a:cs typeface="Calibri Light"/>
              </a:rPr>
              <a:t> </a:t>
            </a:r>
            <a:r>
              <a:rPr sz="2050" b="0" spc="-15" dirty="0">
                <a:solidFill>
                  <a:srgbClr val="273347"/>
                </a:solidFill>
                <a:latin typeface="Calibri Light"/>
                <a:cs typeface="Calibri Light"/>
              </a:rPr>
              <a:t>det</a:t>
            </a:r>
            <a:r>
              <a:rPr sz="2050" b="0" dirty="0">
                <a:solidFill>
                  <a:srgbClr val="273347"/>
                </a:solidFill>
                <a:latin typeface="Calibri Light"/>
                <a:cs typeface="Calibri Light"/>
              </a:rPr>
              <a:t> </a:t>
            </a:r>
            <a:r>
              <a:rPr sz="2050" b="0" spc="-10" dirty="0">
                <a:solidFill>
                  <a:srgbClr val="273347"/>
                </a:solidFill>
                <a:latin typeface="Calibri Light"/>
                <a:cs typeface="Calibri Light"/>
              </a:rPr>
              <a:t>valg,</a:t>
            </a:r>
            <a:r>
              <a:rPr sz="2050" b="0" spc="5" dirty="0">
                <a:solidFill>
                  <a:srgbClr val="273347"/>
                </a:solidFill>
                <a:latin typeface="Calibri Light"/>
                <a:cs typeface="Calibri Light"/>
              </a:rPr>
              <a:t> </a:t>
            </a:r>
            <a:r>
              <a:rPr sz="2050" b="0" spc="-20" dirty="0">
                <a:solidFill>
                  <a:srgbClr val="273347"/>
                </a:solidFill>
                <a:latin typeface="Calibri Light"/>
                <a:cs typeface="Calibri Light"/>
              </a:rPr>
              <a:t>man</a:t>
            </a:r>
            <a:r>
              <a:rPr sz="2050" b="0" spc="5" dirty="0">
                <a:solidFill>
                  <a:srgbClr val="273347"/>
                </a:solidFill>
                <a:latin typeface="Calibri Light"/>
                <a:cs typeface="Calibri Light"/>
              </a:rPr>
              <a:t> </a:t>
            </a:r>
            <a:r>
              <a:rPr sz="2050" b="0" spc="-40" dirty="0">
                <a:solidFill>
                  <a:srgbClr val="273347"/>
                </a:solidFill>
                <a:latin typeface="Calibri Light"/>
                <a:cs typeface="Calibri Light"/>
              </a:rPr>
              <a:t>træffer.</a:t>
            </a:r>
            <a:endParaRPr sz="2050">
              <a:latin typeface="Calibri Light"/>
              <a:cs typeface="Calibri Light"/>
            </a:endParaRPr>
          </a:p>
        </p:txBody>
      </p:sp>
      <p:sp>
        <p:nvSpPr>
          <p:cNvPr id="8" name="object 8"/>
          <p:cNvSpPr txBox="1"/>
          <p:nvPr/>
        </p:nvSpPr>
        <p:spPr>
          <a:xfrm>
            <a:off x="1620758" y="9207223"/>
            <a:ext cx="16572230" cy="926465"/>
          </a:xfrm>
          <a:prstGeom prst="rect">
            <a:avLst/>
          </a:prstGeom>
        </p:spPr>
        <p:txBody>
          <a:bodyPr vert="horz" wrap="square" lIns="0" tIns="39370" rIns="0" bIns="0" rtlCol="0">
            <a:spAutoFit/>
          </a:bodyPr>
          <a:lstStyle/>
          <a:p>
            <a:pPr marL="12700" marR="5080" algn="just">
              <a:lnSpc>
                <a:spcPts val="2310"/>
              </a:lnSpc>
              <a:spcBef>
                <a:spcPts val="310"/>
              </a:spcBef>
            </a:pPr>
            <a:r>
              <a:rPr sz="2050" b="0" spc="-15" dirty="0">
                <a:solidFill>
                  <a:srgbClr val="273347"/>
                </a:solidFill>
                <a:latin typeface="Calibri Light"/>
                <a:cs typeface="Calibri Light"/>
              </a:rPr>
              <a:t>Jeg </a:t>
            </a:r>
            <a:r>
              <a:rPr sz="2050" b="0" spc="-50" dirty="0">
                <a:solidFill>
                  <a:srgbClr val="273347"/>
                </a:solidFill>
                <a:latin typeface="Calibri Light"/>
                <a:cs typeface="Calibri Light"/>
              </a:rPr>
              <a:t>tror, </a:t>
            </a:r>
            <a:r>
              <a:rPr sz="2050" b="0" spc="-15" dirty="0">
                <a:solidFill>
                  <a:srgbClr val="273347"/>
                </a:solidFill>
                <a:latin typeface="Calibri Light"/>
                <a:cs typeface="Calibri Light"/>
              </a:rPr>
              <a:t>det </a:t>
            </a:r>
            <a:r>
              <a:rPr sz="2050" b="0" spc="-20" dirty="0">
                <a:solidFill>
                  <a:srgbClr val="273347"/>
                </a:solidFill>
                <a:latin typeface="Calibri Light"/>
                <a:cs typeface="Calibri Light"/>
              </a:rPr>
              <a:t>bliver mere ægte, når man </a:t>
            </a:r>
            <a:r>
              <a:rPr sz="2050" b="0" spc="-25" dirty="0">
                <a:solidFill>
                  <a:srgbClr val="273347"/>
                </a:solidFill>
                <a:latin typeface="Calibri Light"/>
                <a:cs typeface="Calibri Light"/>
              </a:rPr>
              <a:t>kommer </a:t>
            </a:r>
            <a:r>
              <a:rPr sz="2050" b="0" spc="-20" dirty="0">
                <a:solidFill>
                  <a:srgbClr val="273347"/>
                </a:solidFill>
                <a:latin typeface="Calibri Light"/>
                <a:cs typeface="Calibri Light"/>
              </a:rPr>
              <a:t>ind </a:t>
            </a:r>
            <a:r>
              <a:rPr sz="2050" b="0" dirty="0">
                <a:solidFill>
                  <a:srgbClr val="273347"/>
                </a:solidFill>
                <a:latin typeface="Calibri Light"/>
                <a:cs typeface="Calibri Light"/>
              </a:rPr>
              <a:t>i </a:t>
            </a:r>
            <a:r>
              <a:rPr sz="2050" b="0" spc="-10" dirty="0">
                <a:solidFill>
                  <a:srgbClr val="273347"/>
                </a:solidFill>
                <a:latin typeface="Calibri Light"/>
                <a:cs typeface="Calibri Light"/>
              </a:rPr>
              <a:t>en </a:t>
            </a:r>
            <a:r>
              <a:rPr sz="2050" b="0" spc="-25" dirty="0">
                <a:solidFill>
                  <a:srgbClr val="273347"/>
                </a:solidFill>
                <a:latin typeface="Calibri Light"/>
                <a:cs typeface="Calibri Light"/>
              </a:rPr>
              <a:t>klasse. </a:t>
            </a:r>
            <a:r>
              <a:rPr sz="2050" b="0" spc="-15" dirty="0">
                <a:solidFill>
                  <a:srgbClr val="273347"/>
                </a:solidFill>
                <a:latin typeface="Calibri Light"/>
                <a:cs typeface="Calibri Light"/>
              </a:rPr>
              <a:t>Men jeg </a:t>
            </a:r>
            <a:r>
              <a:rPr sz="2050" b="0" spc="-20" dirty="0">
                <a:solidFill>
                  <a:srgbClr val="273347"/>
                </a:solidFill>
                <a:latin typeface="Calibri Light"/>
                <a:cs typeface="Calibri Light"/>
              </a:rPr>
              <a:t>har prøvet </a:t>
            </a:r>
            <a:r>
              <a:rPr sz="2050" b="0" spc="-10" dirty="0">
                <a:solidFill>
                  <a:srgbClr val="273347"/>
                </a:solidFill>
                <a:latin typeface="Calibri Light"/>
                <a:cs typeface="Calibri Light"/>
              </a:rPr>
              <a:t>et </a:t>
            </a:r>
            <a:r>
              <a:rPr sz="2050" b="0" spc="-20" dirty="0">
                <a:solidFill>
                  <a:srgbClr val="273347"/>
                </a:solidFill>
                <a:latin typeface="Calibri Light"/>
                <a:cs typeface="Calibri Light"/>
              </a:rPr>
              <a:t>andet </a:t>
            </a:r>
            <a:r>
              <a:rPr sz="2050" b="0" spc="-15" dirty="0">
                <a:solidFill>
                  <a:srgbClr val="273347"/>
                </a:solidFill>
                <a:latin typeface="Calibri Light"/>
                <a:cs typeface="Calibri Light"/>
              </a:rPr>
              <a:t>sted at være </a:t>
            </a:r>
            <a:r>
              <a:rPr sz="2050" b="0" spc="-20" dirty="0">
                <a:solidFill>
                  <a:srgbClr val="273347"/>
                </a:solidFill>
                <a:latin typeface="Calibri Light"/>
                <a:cs typeface="Calibri Light"/>
              </a:rPr>
              <a:t>inde </a:t>
            </a:r>
            <a:r>
              <a:rPr sz="2050" b="0" spc="-15" dirty="0">
                <a:solidFill>
                  <a:srgbClr val="273347"/>
                </a:solidFill>
                <a:latin typeface="Calibri Light"/>
                <a:cs typeface="Calibri Light"/>
              </a:rPr>
              <a:t>til </a:t>
            </a:r>
            <a:r>
              <a:rPr sz="2050" b="0" spc="-10" dirty="0">
                <a:solidFill>
                  <a:srgbClr val="273347"/>
                </a:solidFill>
                <a:latin typeface="Calibri Light"/>
                <a:cs typeface="Calibri Light"/>
              </a:rPr>
              <a:t>en </a:t>
            </a:r>
            <a:r>
              <a:rPr sz="2050" b="0" spc="-25" dirty="0">
                <a:solidFill>
                  <a:srgbClr val="273347"/>
                </a:solidFill>
                <a:latin typeface="Calibri Light"/>
                <a:cs typeface="Calibri Light"/>
              </a:rPr>
              <a:t>time, hvor læreren ikke vidste, </a:t>
            </a:r>
            <a:r>
              <a:rPr sz="2050" b="0" spc="-15" dirty="0">
                <a:solidFill>
                  <a:srgbClr val="273347"/>
                </a:solidFill>
                <a:latin typeface="Calibri Light"/>
                <a:cs typeface="Calibri Light"/>
              </a:rPr>
              <a:t>at </a:t>
            </a:r>
            <a:r>
              <a:rPr sz="2050" b="0" spc="-5" dirty="0">
                <a:solidFill>
                  <a:srgbClr val="273347"/>
                </a:solidFill>
                <a:latin typeface="Calibri Light"/>
                <a:cs typeface="Calibri Light"/>
              </a:rPr>
              <a:t>vi </a:t>
            </a:r>
            <a:r>
              <a:rPr sz="2050" b="0" spc="-25" dirty="0">
                <a:solidFill>
                  <a:srgbClr val="273347"/>
                </a:solidFill>
                <a:latin typeface="Calibri Light"/>
                <a:cs typeface="Calibri Light"/>
              </a:rPr>
              <a:t>kom, </a:t>
            </a:r>
            <a:r>
              <a:rPr sz="2050" b="0" dirty="0">
                <a:solidFill>
                  <a:srgbClr val="273347"/>
                </a:solidFill>
                <a:latin typeface="Calibri Light"/>
                <a:cs typeface="Calibri Light"/>
              </a:rPr>
              <a:t>og </a:t>
            </a:r>
            <a:r>
              <a:rPr sz="2050" b="0" spc="5" dirty="0">
                <a:solidFill>
                  <a:srgbClr val="273347"/>
                </a:solidFill>
                <a:latin typeface="Calibri Light"/>
                <a:cs typeface="Calibri Light"/>
              </a:rPr>
              <a:t> </a:t>
            </a:r>
            <a:r>
              <a:rPr sz="2050" b="0" spc="-15" dirty="0">
                <a:solidFill>
                  <a:srgbClr val="273347"/>
                </a:solidFill>
                <a:latin typeface="Calibri Light"/>
                <a:cs typeface="Calibri Light"/>
              </a:rPr>
              <a:t>det var </a:t>
            </a:r>
            <a:r>
              <a:rPr sz="2050" b="0" spc="-25" dirty="0">
                <a:solidFill>
                  <a:srgbClr val="273347"/>
                </a:solidFill>
                <a:latin typeface="Calibri Light"/>
                <a:cs typeface="Calibri Light"/>
              </a:rPr>
              <a:t>ikke </a:t>
            </a:r>
            <a:r>
              <a:rPr sz="2050" b="0" spc="-15" dirty="0">
                <a:solidFill>
                  <a:srgbClr val="273347"/>
                </a:solidFill>
                <a:latin typeface="Calibri Light"/>
                <a:cs typeface="Calibri Light"/>
              </a:rPr>
              <a:t>særlig fedt. </a:t>
            </a:r>
            <a:r>
              <a:rPr sz="2050" b="0" dirty="0">
                <a:solidFill>
                  <a:srgbClr val="273347"/>
                </a:solidFill>
                <a:latin typeface="Calibri Light"/>
                <a:cs typeface="Calibri Light"/>
              </a:rPr>
              <a:t>Og </a:t>
            </a:r>
            <a:r>
              <a:rPr sz="2050" b="0" spc="-5" dirty="0">
                <a:solidFill>
                  <a:srgbClr val="273347"/>
                </a:solidFill>
                <a:latin typeface="Calibri Light"/>
                <a:cs typeface="Calibri Light"/>
              </a:rPr>
              <a:t>så </a:t>
            </a:r>
            <a:r>
              <a:rPr sz="2050" b="0" spc="-15" dirty="0">
                <a:solidFill>
                  <a:srgbClr val="273347"/>
                </a:solidFill>
                <a:latin typeface="Calibri Light"/>
                <a:cs typeface="Calibri Light"/>
              </a:rPr>
              <a:t>vil </a:t>
            </a:r>
            <a:r>
              <a:rPr sz="2050" b="0" spc="-20" dirty="0">
                <a:solidFill>
                  <a:srgbClr val="273347"/>
                </a:solidFill>
                <a:latin typeface="Calibri Light"/>
                <a:cs typeface="Calibri Light"/>
              </a:rPr>
              <a:t>man </a:t>
            </a:r>
            <a:r>
              <a:rPr sz="2050" b="0" spc="-10" dirty="0">
                <a:solidFill>
                  <a:srgbClr val="273347"/>
                </a:solidFill>
                <a:latin typeface="Calibri Light"/>
                <a:cs typeface="Calibri Light"/>
              </a:rPr>
              <a:t>jo </a:t>
            </a:r>
            <a:r>
              <a:rPr sz="2050" b="0" spc="-5" dirty="0">
                <a:solidFill>
                  <a:srgbClr val="273347"/>
                </a:solidFill>
                <a:latin typeface="Calibri Light"/>
                <a:cs typeface="Calibri Light"/>
              </a:rPr>
              <a:t>også </a:t>
            </a:r>
            <a:r>
              <a:rPr sz="2050" b="0" spc="-25" dirty="0">
                <a:solidFill>
                  <a:srgbClr val="273347"/>
                </a:solidFill>
                <a:latin typeface="Calibri Light"/>
                <a:cs typeface="Calibri Light"/>
              </a:rPr>
              <a:t>vurdere, </a:t>
            </a:r>
            <a:r>
              <a:rPr sz="2050" b="0" spc="-5" dirty="0">
                <a:solidFill>
                  <a:srgbClr val="273347"/>
                </a:solidFill>
                <a:latin typeface="Calibri Light"/>
                <a:cs typeface="Calibri Light"/>
              </a:rPr>
              <a:t>om </a:t>
            </a:r>
            <a:r>
              <a:rPr sz="2050" b="0" spc="-20" dirty="0">
                <a:solidFill>
                  <a:srgbClr val="273347"/>
                </a:solidFill>
                <a:latin typeface="Calibri Light"/>
                <a:cs typeface="Calibri Light"/>
              </a:rPr>
              <a:t>eleverne </a:t>
            </a:r>
            <a:r>
              <a:rPr sz="2050" b="0" spc="-15" dirty="0">
                <a:solidFill>
                  <a:srgbClr val="273347"/>
                </a:solidFill>
                <a:latin typeface="Calibri Light"/>
                <a:cs typeface="Calibri Light"/>
              </a:rPr>
              <a:t>er </a:t>
            </a:r>
            <a:r>
              <a:rPr sz="2050" b="0" spc="-20" dirty="0">
                <a:solidFill>
                  <a:srgbClr val="273347"/>
                </a:solidFill>
                <a:latin typeface="Calibri Light"/>
                <a:cs typeface="Calibri Light"/>
              </a:rPr>
              <a:t>deltagende </a:t>
            </a:r>
            <a:r>
              <a:rPr sz="2050" b="0" dirty="0">
                <a:solidFill>
                  <a:srgbClr val="273347"/>
                </a:solidFill>
                <a:latin typeface="Calibri Light"/>
                <a:cs typeface="Calibri Light"/>
              </a:rPr>
              <a:t>i </a:t>
            </a:r>
            <a:r>
              <a:rPr sz="2050" b="0" spc="-20" dirty="0">
                <a:solidFill>
                  <a:srgbClr val="273347"/>
                </a:solidFill>
                <a:latin typeface="Calibri Light"/>
                <a:cs typeface="Calibri Light"/>
              </a:rPr>
              <a:t>klassen. </a:t>
            </a:r>
            <a:r>
              <a:rPr sz="2050" b="0" dirty="0">
                <a:solidFill>
                  <a:srgbClr val="273347"/>
                </a:solidFill>
                <a:latin typeface="Calibri Light"/>
                <a:cs typeface="Calibri Light"/>
              </a:rPr>
              <a:t>Om </a:t>
            </a:r>
            <a:r>
              <a:rPr sz="2050" b="0" spc="-10" dirty="0">
                <a:solidFill>
                  <a:srgbClr val="273347"/>
                </a:solidFill>
                <a:latin typeface="Calibri Light"/>
                <a:cs typeface="Calibri Light"/>
              </a:rPr>
              <a:t>de </a:t>
            </a:r>
            <a:r>
              <a:rPr sz="2050" b="0" spc="-45" dirty="0">
                <a:solidFill>
                  <a:srgbClr val="273347"/>
                </a:solidFill>
                <a:latin typeface="Calibri Light"/>
                <a:cs typeface="Calibri Light"/>
              </a:rPr>
              <a:t>slacker. </a:t>
            </a:r>
            <a:r>
              <a:rPr sz="2050" b="0" spc="-15" dirty="0">
                <a:solidFill>
                  <a:srgbClr val="273347"/>
                </a:solidFill>
                <a:latin typeface="Calibri Light"/>
                <a:cs typeface="Calibri Light"/>
              </a:rPr>
              <a:t>For det </a:t>
            </a:r>
            <a:r>
              <a:rPr sz="2050" b="0" spc="-20" dirty="0">
                <a:solidFill>
                  <a:srgbClr val="273347"/>
                </a:solidFill>
                <a:latin typeface="Calibri Light"/>
                <a:cs typeface="Calibri Light"/>
              </a:rPr>
              <a:t>har </a:t>
            </a:r>
            <a:r>
              <a:rPr sz="2050" b="0" spc="-15" dirty="0">
                <a:solidFill>
                  <a:srgbClr val="273347"/>
                </a:solidFill>
                <a:latin typeface="Calibri Light"/>
                <a:cs typeface="Calibri Light"/>
              </a:rPr>
              <a:t>da </a:t>
            </a:r>
            <a:r>
              <a:rPr sz="2050" b="0" spc="-20" dirty="0">
                <a:solidFill>
                  <a:srgbClr val="273347"/>
                </a:solidFill>
                <a:latin typeface="Calibri Light"/>
                <a:cs typeface="Calibri Light"/>
              </a:rPr>
              <a:t>betydning. </a:t>
            </a:r>
            <a:r>
              <a:rPr sz="2050" b="0" dirty="0">
                <a:solidFill>
                  <a:srgbClr val="273347"/>
                </a:solidFill>
                <a:latin typeface="Calibri Light"/>
                <a:cs typeface="Calibri Light"/>
              </a:rPr>
              <a:t>I </a:t>
            </a:r>
            <a:r>
              <a:rPr sz="2050" b="0" spc="-10" dirty="0">
                <a:solidFill>
                  <a:srgbClr val="273347"/>
                </a:solidFill>
                <a:latin typeface="Calibri Light"/>
                <a:cs typeface="Calibri Light"/>
              </a:rPr>
              <a:t>hvert fald </a:t>
            </a:r>
            <a:r>
              <a:rPr sz="2050" b="0" spc="-15" dirty="0">
                <a:solidFill>
                  <a:srgbClr val="273347"/>
                </a:solidFill>
                <a:latin typeface="Calibri Light"/>
                <a:cs typeface="Calibri Light"/>
              </a:rPr>
              <a:t>for </a:t>
            </a:r>
            <a:r>
              <a:rPr sz="2050" b="0" spc="-30" dirty="0">
                <a:solidFill>
                  <a:srgbClr val="273347"/>
                </a:solidFill>
                <a:latin typeface="Calibri Light"/>
                <a:cs typeface="Calibri Light"/>
              </a:rPr>
              <a:t>hvilken </a:t>
            </a:r>
            <a:r>
              <a:rPr sz="2050" b="0" spc="-5" dirty="0">
                <a:solidFill>
                  <a:srgbClr val="273347"/>
                </a:solidFill>
                <a:latin typeface="Calibri Light"/>
                <a:cs typeface="Calibri Light"/>
              </a:rPr>
              <a:t>stud- </a:t>
            </a:r>
            <a:r>
              <a:rPr sz="2050" b="0" dirty="0">
                <a:solidFill>
                  <a:srgbClr val="273347"/>
                </a:solidFill>
                <a:latin typeface="Calibri Light"/>
                <a:cs typeface="Calibri Light"/>
              </a:rPr>
              <a:t> </a:t>
            </a:r>
            <a:r>
              <a:rPr sz="2050" b="0" spc="-25" dirty="0">
                <a:solidFill>
                  <a:srgbClr val="273347"/>
                </a:solidFill>
                <a:latin typeface="Calibri Light"/>
                <a:cs typeface="Calibri Light"/>
              </a:rPr>
              <a:t>ieretning</a:t>
            </a:r>
            <a:r>
              <a:rPr sz="2050" b="0" dirty="0">
                <a:solidFill>
                  <a:srgbClr val="273347"/>
                </a:solidFill>
                <a:latin typeface="Calibri Light"/>
                <a:cs typeface="Calibri Light"/>
              </a:rPr>
              <a:t> </a:t>
            </a:r>
            <a:r>
              <a:rPr sz="2050" b="0" spc="-20" dirty="0">
                <a:solidFill>
                  <a:srgbClr val="273347"/>
                </a:solidFill>
                <a:latin typeface="Calibri Light"/>
                <a:cs typeface="Calibri Light"/>
              </a:rPr>
              <a:t>man</a:t>
            </a:r>
            <a:r>
              <a:rPr sz="2050" b="0" dirty="0">
                <a:solidFill>
                  <a:srgbClr val="273347"/>
                </a:solidFill>
                <a:latin typeface="Calibri Light"/>
                <a:cs typeface="Calibri Light"/>
              </a:rPr>
              <a:t> </a:t>
            </a:r>
            <a:r>
              <a:rPr sz="2050" b="0" spc="-45" dirty="0">
                <a:solidFill>
                  <a:srgbClr val="273347"/>
                </a:solidFill>
                <a:latin typeface="Calibri Light"/>
                <a:cs typeface="Calibri Light"/>
              </a:rPr>
              <a:t>tager.</a:t>
            </a:r>
            <a:r>
              <a:rPr sz="2050" b="0" dirty="0">
                <a:solidFill>
                  <a:srgbClr val="273347"/>
                </a:solidFill>
                <a:latin typeface="Calibri Light"/>
                <a:cs typeface="Calibri Light"/>
              </a:rPr>
              <a:t> </a:t>
            </a:r>
            <a:r>
              <a:rPr sz="2050" b="0" spc="-30" dirty="0">
                <a:solidFill>
                  <a:srgbClr val="273347"/>
                </a:solidFill>
                <a:latin typeface="Calibri Light"/>
                <a:cs typeface="Calibri Light"/>
              </a:rPr>
              <a:t>Måske</a:t>
            </a:r>
            <a:r>
              <a:rPr sz="2050" b="0" dirty="0">
                <a:solidFill>
                  <a:srgbClr val="273347"/>
                </a:solidFill>
                <a:latin typeface="Calibri Light"/>
                <a:cs typeface="Calibri Light"/>
              </a:rPr>
              <a:t> </a:t>
            </a:r>
            <a:r>
              <a:rPr sz="2050" b="0" spc="-25" dirty="0">
                <a:solidFill>
                  <a:srgbClr val="273347"/>
                </a:solidFill>
                <a:latin typeface="Calibri Light"/>
                <a:cs typeface="Calibri Light"/>
              </a:rPr>
              <a:t>ikke</a:t>
            </a:r>
            <a:r>
              <a:rPr sz="2050" b="0" dirty="0">
                <a:solidFill>
                  <a:srgbClr val="273347"/>
                </a:solidFill>
                <a:latin typeface="Calibri Light"/>
                <a:cs typeface="Calibri Light"/>
              </a:rPr>
              <a:t> i </a:t>
            </a:r>
            <a:r>
              <a:rPr sz="2050" b="0" spc="-15" dirty="0">
                <a:solidFill>
                  <a:srgbClr val="273347"/>
                </a:solidFill>
                <a:latin typeface="Calibri Light"/>
                <a:cs typeface="Calibri Light"/>
              </a:rPr>
              <a:t>forhold</a:t>
            </a:r>
            <a:r>
              <a:rPr sz="2050" b="0" dirty="0">
                <a:solidFill>
                  <a:srgbClr val="273347"/>
                </a:solidFill>
                <a:latin typeface="Calibri Light"/>
                <a:cs typeface="Calibri Light"/>
              </a:rPr>
              <a:t> </a:t>
            </a:r>
            <a:r>
              <a:rPr sz="2050" b="0" spc="-15" dirty="0">
                <a:solidFill>
                  <a:srgbClr val="273347"/>
                </a:solidFill>
                <a:latin typeface="Calibri Light"/>
                <a:cs typeface="Calibri Light"/>
              </a:rPr>
              <a:t>til</a:t>
            </a:r>
            <a:r>
              <a:rPr sz="2050" b="0" dirty="0">
                <a:solidFill>
                  <a:srgbClr val="273347"/>
                </a:solidFill>
                <a:latin typeface="Calibri Light"/>
                <a:cs typeface="Calibri Light"/>
              </a:rPr>
              <a:t> </a:t>
            </a:r>
            <a:r>
              <a:rPr sz="2050" b="0" spc="-15" dirty="0">
                <a:solidFill>
                  <a:srgbClr val="273347"/>
                </a:solidFill>
                <a:latin typeface="Calibri Light"/>
                <a:cs typeface="Calibri Light"/>
              </a:rPr>
              <a:t>hele</a:t>
            </a:r>
            <a:r>
              <a:rPr sz="2050" b="0" dirty="0">
                <a:solidFill>
                  <a:srgbClr val="273347"/>
                </a:solidFill>
                <a:latin typeface="Calibri Light"/>
                <a:cs typeface="Calibri Light"/>
              </a:rPr>
              <a:t> </a:t>
            </a:r>
            <a:r>
              <a:rPr sz="2050" b="0" spc="-20" dirty="0">
                <a:solidFill>
                  <a:srgbClr val="273347"/>
                </a:solidFill>
                <a:latin typeface="Calibri Light"/>
                <a:cs typeface="Calibri Light"/>
              </a:rPr>
              <a:t>gymnasiet.</a:t>
            </a:r>
            <a:endParaRPr sz="2050">
              <a:latin typeface="Calibri Light"/>
              <a:cs typeface="Calibri Light"/>
            </a:endParaRPr>
          </a:p>
        </p:txBody>
      </p:sp>
      <p:sp>
        <p:nvSpPr>
          <p:cNvPr id="9" name="object 9"/>
          <p:cNvSpPr txBox="1"/>
          <p:nvPr/>
        </p:nvSpPr>
        <p:spPr>
          <a:xfrm>
            <a:off x="1335818" y="7055691"/>
            <a:ext cx="687070" cy="1985645"/>
          </a:xfrm>
          <a:prstGeom prst="rect">
            <a:avLst/>
          </a:prstGeom>
        </p:spPr>
        <p:txBody>
          <a:bodyPr vert="horz" wrap="square" lIns="0" tIns="13970" rIns="0" bIns="0" rtlCol="0">
            <a:spAutoFit/>
          </a:bodyPr>
          <a:lstStyle/>
          <a:p>
            <a:pPr marL="12700">
              <a:lnSpc>
                <a:spcPct val="100000"/>
              </a:lnSpc>
              <a:spcBef>
                <a:spcPts val="110"/>
              </a:spcBef>
            </a:pPr>
            <a:r>
              <a:rPr sz="12850" dirty="0">
                <a:solidFill>
                  <a:srgbClr val="705861"/>
                </a:solidFill>
                <a:latin typeface="Baskerville Old Face"/>
                <a:cs typeface="Baskerville Old Face"/>
              </a:rPr>
              <a:t>“</a:t>
            </a:r>
            <a:endParaRPr sz="12850">
              <a:latin typeface="Baskerville Old Face"/>
              <a:cs typeface="Baskerville Old Face"/>
            </a:endParaRPr>
          </a:p>
        </p:txBody>
      </p:sp>
      <p:sp>
        <p:nvSpPr>
          <p:cNvPr id="10" name="object 10"/>
          <p:cNvSpPr txBox="1"/>
          <p:nvPr/>
        </p:nvSpPr>
        <p:spPr>
          <a:xfrm>
            <a:off x="1275218" y="353162"/>
            <a:ext cx="15887700" cy="1878964"/>
          </a:xfrm>
          <a:prstGeom prst="rect">
            <a:avLst/>
          </a:prstGeom>
        </p:spPr>
        <p:txBody>
          <a:bodyPr vert="horz" wrap="square" lIns="0" tIns="12700" rIns="0" bIns="0" rtlCol="0">
            <a:spAutoFit/>
          </a:bodyPr>
          <a:lstStyle/>
          <a:p>
            <a:pPr marL="12700" marR="10180955">
              <a:lnSpc>
                <a:spcPct val="108500"/>
              </a:lnSpc>
              <a:spcBef>
                <a:spcPts val="100"/>
              </a:spcBef>
            </a:pPr>
            <a:r>
              <a:rPr sz="3800" b="1" spc="-10" dirty="0">
                <a:solidFill>
                  <a:srgbClr val="705861"/>
                </a:solidFill>
                <a:latin typeface="Tahoma"/>
                <a:cs typeface="Tahoma"/>
              </a:rPr>
              <a:t>Oplevelser der </a:t>
            </a:r>
            <a:r>
              <a:rPr sz="3800" b="1" spc="-5" dirty="0">
                <a:solidFill>
                  <a:srgbClr val="705861"/>
                </a:solidFill>
                <a:latin typeface="Tahoma"/>
                <a:cs typeface="Tahoma"/>
              </a:rPr>
              <a:t>bidrager </a:t>
            </a:r>
            <a:r>
              <a:rPr sz="3800" b="1" spc="-1105" dirty="0">
                <a:solidFill>
                  <a:srgbClr val="705861"/>
                </a:solidFill>
                <a:latin typeface="Tahoma"/>
                <a:cs typeface="Tahoma"/>
              </a:rPr>
              <a:t> </a:t>
            </a:r>
            <a:r>
              <a:rPr sz="3800" b="1" spc="-5" dirty="0">
                <a:solidFill>
                  <a:srgbClr val="705861"/>
                </a:solidFill>
                <a:latin typeface="Tahoma"/>
                <a:cs typeface="Tahoma"/>
              </a:rPr>
              <a:t>til</a:t>
            </a:r>
            <a:r>
              <a:rPr sz="3800" b="1" spc="-60" dirty="0">
                <a:solidFill>
                  <a:srgbClr val="705861"/>
                </a:solidFill>
                <a:latin typeface="Tahoma"/>
                <a:cs typeface="Tahoma"/>
              </a:rPr>
              <a:t> </a:t>
            </a:r>
            <a:r>
              <a:rPr sz="3800" b="1" spc="-5" dirty="0">
                <a:solidFill>
                  <a:srgbClr val="705861"/>
                </a:solidFill>
                <a:latin typeface="Tahoma"/>
                <a:cs typeface="Tahoma"/>
              </a:rPr>
              <a:t>beslutningsgrundlag</a:t>
            </a:r>
            <a:endParaRPr sz="3800">
              <a:latin typeface="Tahoma"/>
              <a:cs typeface="Tahoma"/>
            </a:endParaRPr>
          </a:p>
          <a:p>
            <a:pPr marL="12700">
              <a:lnSpc>
                <a:spcPct val="100000"/>
              </a:lnSpc>
              <a:spcBef>
                <a:spcPts val="1635"/>
              </a:spcBef>
            </a:pPr>
            <a:r>
              <a:rPr sz="2550" b="0" spc="-10" dirty="0">
                <a:solidFill>
                  <a:srgbClr val="705861"/>
                </a:solidFill>
                <a:latin typeface="Calibri Light"/>
                <a:cs typeface="Calibri Light"/>
              </a:rPr>
              <a:t>Fire</a:t>
            </a:r>
            <a:r>
              <a:rPr sz="2550" b="0" spc="10" dirty="0">
                <a:solidFill>
                  <a:srgbClr val="705861"/>
                </a:solidFill>
                <a:latin typeface="Calibri Light"/>
                <a:cs typeface="Calibri Light"/>
              </a:rPr>
              <a:t> </a:t>
            </a:r>
            <a:r>
              <a:rPr sz="2550" b="0" spc="-15" dirty="0">
                <a:solidFill>
                  <a:srgbClr val="705861"/>
                </a:solidFill>
                <a:latin typeface="Calibri Light"/>
                <a:cs typeface="Calibri Light"/>
              </a:rPr>
              <a:t>vigtige</a:t>
            </a:r>
            <a:r>
              <a:rPr sz="2550" b="0" spc="10" dirty="0">
                <a:solidFill>
                  <a:srgbClr val="705861"/>
                </a:solidFill>
                <a:latin typeface="Calibri Light"/>
                <a:cs typeface="Calibri Light"/>
              </a:rPr>
              <a:t> </a:t>
            </a:r>
            <a:r>
              <a:rPr sz="2550" b="0" spc="-5" dirty="0">
                <a:solidFill>
                  <a:srgbClr val="705861"/>
                </a:solidFill>
                <a:latin typeface="Calibri Light"/>
                <a:cs typeface="Calibri Light"/>
              </a:rPr>
              <a:t>kriterier</a:t>
            </a:r>
            <a:r>
              <a:rPr sz="2550" b="0" spc="10" dirty="0">
                <a:solidFill>
                  <a:srgbClr val="705861"/>
                </a:solidFill>
                <a:latin typeface="Calibri Light"/>
                <a:cs typeface="Calibri Light"/>
              </a:rPr>
              <a:t> </a:t>
            </a:r>
            <a:r>
              <a:rPr sz="2550" b="0" spc="-25" dirty="0">
                <a:solidFill>
                  <a:srgbClr val="705861"/>
                </a:solidFill>
                <a:latin typeface="Calibri Light"/>
                <a:cs typeface="Calibri Light"/>
              </a:rPr>
              <a:t>for</a:t>
            </a:r>
            <a:r>
              <a:rPr sz="2550" b="0" spc="5" dirty="0">
                <a:solidFill>
                  <a:srgbClr val="705861"/>
                </a:solidFill>
                <a:latin typeface="Calibri Light"/>
                <a:cs typeface="Calibri Light"/>
              </a:rPr>
              <a:t> </a:t>
            </a:r>
            <a:r>
              <a:rPr sz="2550" b="0" spc="-15" dirty="0">
                <a:solidFill>
                  <a:srgbClr val="705861"/>
                </a:solidFill>
                <a:latin typeface="Calibri Light"/>
                <a:cs typeface="Calibri Light"/>
              </a:rPr>
              <a:t>at</a:t>
            </a:r>
            <a:r>
              <a:rPr sz="2550" b="0" spc="15" dirty="0">
                <a:solidFill>
                  <a:srgbClr val="705861"/>
                </a:solidFill>
                <a:latin typeface="Calibri Light"/>
                <a:cs typeface="Calibri Light"/>
              </a:rPr>
              <a:t> </a:t>
            </a:r>
            <a:r>
              <a:rPr sz="2550" b="0" spc="-10" dirty="0">
                <a:solidFill>
                  <a:srgbClr val="705861"/>
                </a:solidFill>
                <a:latin typeface="Calibri Light"/>
                <a:cs typeface="Calibri Light"/>
              </a:rPr>
              <a:t>elever</a:t>
            </a:r>
            <a:r>
              <a:rPr sz="2550" b="0" spc="10" dirty="0">
                <a:solidFill>
                  <a:srgbClr val="705861"/>
                </a:solidFill>
                <a:latin typeface="Calibri Light"/>
                <a:cs typeface="Calibri Light"/>
              </a:rPr>
              <a:t> </a:t>
            </a:r>
            <a:r>
              <a:rPr sz="2550" b="0" spc="-10" dirty="0">
                <a:solidFill>
                  <a:srgbClr val="705861"/>
                </a:solidFill>
                <a:latin typeface="Calibri Light"/>
                <a:cs typeface="Calibri Light"/>
              </a:rPr>
              <a:t>oplever</a:t>
            </a:r>
            <a:r>
              <a:rPr sz="2550" b="0" spc="10" dirty="0">
                <a:solidFill>
                  <a:srgbClr val="705861"/>
                </a:solidFill>
                <a:latin typeface="Calibri Light"/>
                <a:cs typeface="Calibri Light"/>
              </a:rPr>
              <a:t> </a:t>
            </a:r>
            <a:r>
              <a:rPr sz="2550" b="0" spc="-10" dirty="0">
                <a:solidFill>
                  <a:srgbClr val="705861"/>
                </a:solidFill>
                <a:latin typeface="Calibri Light"/>
                <a:cs typeface="Calibri Light"/>
              </a:rPr>
              <a:t>brobygning</a:t>
            </a:r>
            <a:r>
              <a:rPr sz="2550" b="0" spc="10" dirty="0">
                <a:solidFill>
                  <a:srgbClr val="705861"/>
                </a:solidFill>
                <a:latin typeface="Calibri Light"/>
                <a:cs typeface="Calibri Light"/>
              </a:rPr>
              <a:t> </a:t>
            </a:r>
            <a:r>
              <a:rPr sz="2550" b="0" dirty="0">
                <a:solidFill>
                  <a:srgbClr val="705861"/>
                </a:solidFill>
                <a:latin typeface="Calibri Light"/>
                <a:cs typeface="Calibri Light"/>
              </a:rPr>
              <a:t>som</a:t>
            </a:r>
            <a:r>
              <a:rPr sz="2550" b="0" spc="15" dirty="0">
                <a:solidFill>
                  <a:srgbClr val="705861"/>
                </a:solidFill>
                <a:latin typeface="Calibri Light"/>
                <a:cs typeface="Calibri Light"/>
              </a:rPr>
              <a:t> </a:t>
            </a:r>
            <a:r>
              <a:rPr sz="2550" b="0" spc="-5" dirty="0">
                <a:solidFill>
                  <a:srgbClr val="705861"/>
                </a:solidFill>
                <a:latin typeface="Calibri Light"/>
                <a:cs typeface="Calibri Light"/>
              </a:rPr>
              <a:t>succesfuld</a:t>
            </a:r>
            <a:r>
              <a:rPr sz="2550" b="0" spc="10" dirty="0">
                <a:solidFill>
                  <a:srgbClr val="705861"/>
                </a:solidFill>
                <a:latin typeface="Calibri Light"/>
                <a:cs typeface="Calibri Light"/>
              </a:rPr>
              <a:t> </a:t>
            </a:r>
            <a:r>
              <a:rPr sz="2550" b="0" dirty="0">
                <a:solidFill>
                  <a:srgbClr val="705861"/>
                </a:solidFill>
                <a:latin typeface="Calibri Light"/>
                <a:cs typeface="Calibri Light"/>
              </a:rPr>
              <a:t>og</a:t>
            </a:r>
            <a:r>
              <a:rPr sz="2550" b="0" spc="5" dirty="0">
                <a:solidFill>
                  <a:srgbClr val="705861"/>
                </a:solidFill>
                <a:latin typeface="Calibri Light"/>
                <a:cs typeface="Calibri Light"/>
              </a:rPr>
              <a:t> </a:t>
            </a:r>
            <a:r>
              <a:rPr sz="2550" b="0" dirty="0">
                <a:solidFill>
                  <a:srgbClr val="705861"/>
                </a:solidFill>
                <a:latin typeface="Calibri Light"/>
                <a:cs typeface="Calibri Light"/>
              </a:rPr>
              <a:t>som</a:t>
            </a:r>
            <a:r>
              <a:rPr sz="2550" b="0" spc="10" dirty="0">
                <a:solidFill>
                  <a:srgbClr val="705861"/>
                </a:solidFill>
                <a:latin typeface="Calibri Light"/>
                <a:cs typeface="Calibri Light"/>
              </a:rPr>
              <a:t> </a:t>
            </a:r>
            <a:r>
              <a:rPr sz="2550" b="0" dirty="0">
                <a:solidFill>
                  <a:srgbClr val="705861"/>
                </a:solidFill>
                <a:latin typeface="Calibri Light"/>
                <a:cs typeface="Calibri Light"/>
              </a:rPr>
              <a:t>brugbart</a:t>
            </a:r>
            <a:r>
              <a:rPr sz="2550" b="0" spc="15" dirty="0">
                <a:solidFill>
                  <a:srgbClr val="705861"/>
                </a:solidFill>
                <a:latin typeface="Calibri Light"/>
                <a:cs typeface="Calibri Light"/>
              </a:rPr>
              <a:t> </a:t>
            </a:r>
            <a:r>
              <a:rPr sz="2550" b="0" dirty="0">
                <a:solidFill>
                  <a:srgbClr val="705861"/>
                </a:solidFill>
                <a:latin typeface="Calibri Light"/>
                <a:cs typeface="Calibri Light"/>
              </a:rPr>
              <a:t>indspark,</a:t>
            </a:r>
            <a:r>
              <a:rPr sz="2550" b="0" spc="10" dirty="0">
                <a:solidFill>
                  <a:srgbClr val="705861"/>
                </a:solidFill>
                <a:latin typeface="Calibri Light"/>
                <a:cs typeface="Calibri Light"/>
              </a:rPr>
              <a:t> </a:t>
            </a:r>
            <a:r>
              <a:rPr sz="2550" b="0" dirty="0">
                <a:solidFill>
                  <a:srgbClr val="705861"/>
                </a:solidFill>
                <a:latin typeface="Calibri Light"/>
                <a:cs typeface="Calibri Light"/>
              </a:rPr>
              <a:t>når</a:t>
            </a:r>
            <a:r>
              <a:rPr sz="2550" b="0" spc="10" dirty="0">
                <a:solidFill>
                  <a:srgbClr val="705861"/>
                </a:solidFill>
                <a:latin typeface="Calibri Light"/>
                <a:cs typeface="Calibri Light"/>
              </a:rPr>
              <a:t> </a:t>
            </a:r>
            <a:r>
              <a:rPr sz="2550" b="0" dirty="0">
                <a:solidFill>
                  <a:srgbClr val="705861"/>
                </a:solidFill>
                <a:latin typeface="Calibri Light"/>
                <a:cs typeface="Calibri Light"/>
              </a:rPr>
              <a:t>de</a:t>
            </a:r>
            <a:r>
              <a:rPr sz="2550" b="0" spc="10" dirty="0">
                <a:solidFill>
                  <a:srgbClr val="705861"/>
                </a:solidFill>
                <a:latin typeface="Calibri Light"/>
                <a:cs typeface="Calibri Light"/>
              </a:rPr>
              <a:t> </a:t>
            </a:r>
            <a:r>
              <a:rPr sz="2550" b="0" spc="-15" dirty="0">
                <a:solidFill>
                  <a:srgbClr val="705861"/>
                </a:solidFill>
                <a:latin typeface="Calibri Light"/>
                <a:cs typeface="Calibri Light"/>
              </a:rPr>
              <a:t>vælger</a:t>
            </a:r>
            <a:r>
              <a:rPr sz="2550" b="0" spc="15" dirty="0">
                <a:solidFill>
                  <a:srgbClr val="705861"/>
                </a:solidFill>
                <a:latin typeface="Calibri Light"/>
                <a:cs typeface="Calibri Light"/>
              </a:rPr>
              <a:t> </a:t>
            </a:r>
            <a:r>
              <a:rPr sz="2550" b="0" dirty="0">
                <a:solidFill>
                  <a:srgbClr val="705861"/>
                </a:solidFill>
                <a:latin typeface="Calibri Light"/>
                <a:cs typeface="Calibri Light"/>
              </a:rPr>
              <a:t>uddannelse:</a:t>
            </a:r>
            <a:endParaRPr sz="2550">
              <a:latin typeface="Calibri Light"/>
              <a:cs typeface="Calibri Light"/>
            </a:endParaRPr>
          </a:p>
        </p:txBody>
      </p:sp>
      <p:sp>
        <p:nvSpPr>
          <p:cNvPr id="11" name="object 11"/>
          <p:cNvSpPr txBox="1"/>
          <p:nvPr/>
        </p:nvSpPr>
        <p:spPr>
          <a:xfrm>
            <a:off x="2054750" y="2707669"/>
            <a:ext cx="10578465" cy="478155"/>
          </a:xfrm>
          <a:prstGeom prst="rect">
            <a:avLst/>
          </a:prstGeom>
        </p:spPr>
        <p:txBody>
          <a:bodyPr vert="horz" wrap="square" lIns="0" tIns="14604" rIns="0" bIns="0" rtlCol="0">
            <a:spAutoFit/>
          </a:bodyPr>
          <a:lstStyle/>
          <a:p>
            <a:pPr marL="12700">
              <a:lnSpc>
                <a:spcPct val="100000"/>
              </a:lnSpc>
              <a:spcBef>
                <a:spcPts val="114"/>
              </a:spcBef>
            </a:pPr>
            <a:r>
              <a:rPr sz="2950" b="0" spc="5" dirty="0">
                <a:solidFill>
                  <a:srgbClr val="705861"/>
                </a:solidFill>
                <a:latin typeface="Calibri Light"/>
                <a:cs typeface="Calibri Light"/>
              </a:rPr>
              <a:t>Mulighed </a:t>
            </a:r>
            <a:r>
              <a:rPr sz="2950" b="0" spc="-25" dirty="0">
                <a:solidFill>
                  <a:srgbClr val="705861"/>
                </a:solidFill>
                <a:latin typeface="Calibri Light"/>
                <a:cs typeface="Calibri Light"/>
              </a:rPr>
              <a:t>for</a:t>
            </a:r>
            <a:r>
              <a:rPr sz="2950" b="0" dirty="0">
                <a:solidFill>
                  <a:srgbClr val="705861"/>
                </a:solidFill>
                <a:latin typeface="Calibri Light"/>
                <a:cs typeface="Calibri Light"/>
              </a:rPr>
              <a:t> </a:t>
            </a:r>
            <a:r>
              <a:rPr sz="2950" b="0" spc="-10" dirty="0">
                <a:solidFill>
                  <a:srgbClr val="705861"/>
                </a:solidFill>
                <a:latin typeface="Calibri Light"/>
                <a:cs typeface="Calibri Light"/>
              </a:rPr>
              <a:t>at</a:t>
            </a:r>
            <a:r>
              <a:rPr sz="2950" b="0" spc="10" dirty="0">
                <a:solidFill>
                  <a:srgbClr val="705861"/>
                </a:solidFill>
                <a:latin typeface="Calibri Light"/>
                <a:cs typeface="Calibri Light"/>
              </a:rPr>
              <a:t> </a:t>
            </a:r>
            <a:r>
              <a:rPr sz="2950" b="0" spc="-10" dirty="0">
                <a:solidFill>
                  <a:srgbClr val="705861"/>
                </a:solidFill>
                <a:latin typeface="Calibri Light"/>
                <a:cs typeface="Calibri Light"/>
              </a:rPr>
              <a:t>afprøve</a:t>
            </a:r>
            <a:r>
              <a:rPr sz="2950" b="0" dirty="0">
                <a:solidFill>
                  <a:srgbClr val="705861"/>
                </a:solidFill>
                <a:latin typeface="Calibri Light"/>
                <a:cs typeface="Calibri Light"/>
              </a:rPr>
              <a:t> </a:t>
            </a:r>
            <a:r>
              <a:rPr sz="2950" b="0" spc="5" dirty="0">
                <a:solidFill>
                  <a:srgbClr val="705861"/>
                </a:solidFill>
                <a:latin typeface="Calibri Light"/>
                <a:cs typeface="Calibri Light"/>
              </a:rPr>
              <a:t>de</a:t>
            </a:r>
            <a:r>
              <a:rPr sz="2950" b="0" spc="10" dirty="0">
                <a:solidFill>
                  <a:srgbClr val="705861"/>
                </a:solidFill>
                <a:latin typeface="Calibri Light"/>
                <a:cs typeface="Calibri Light"/>
              </a:rPr>
              <a:t> </a:t>
            </a:r>
            <a:r>
              <a:rPr sz="2950" b="0" spc="-20" dirty="0">
                <a:solidFill>
                  <a:srgbClr val="705861"/>
                </a:solidFill>
                <a:latin typeface="Calibri Light"/>
                <a:cs typeface="Calibri Light"/>
              </a:rPr>
              <a:t>fag</a:t>
            </a:r>
            <a:r>
              <a:rPr sz="2950" b="0" spc="5" dirty="0">
                <a:solidFill>
                  <a:srgbClr val="705861"/>
                </a:solidFill>
                <a:latin typeface="Calibri Light"/>
                <a:cs typeface="Calibri Light"/>
              </a:rPr>
              <a:t> der</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er</a:t>
            </a:r>
            <a:r>
              <a:rPr sz="2950" b="0" dirty="0">
                <a:solidFill>
                  <a:srgbClr val="705861"/>
                </a:solidFill>
                <a:latin typeface="Calibri Light"/>
                <a:cs typeface="Calibri Light"/>
              </a:rPr>
              <a:t> </a:t>
            </a:r>
            <a:r>
              <a:rPr sz="2950" b="0" spc="-5" dirty="0">
                <a:solidFill>
                  <a:srgbClr val="705861"/>
                </a:solidFill>
                <a:latin typeface="Calibri Light"/>
                <a:cs typeface="Calibri Light"/>
              </a:rPr>
              <a:t>særegen</a:t>
            </a:r>
            <a:r>
              <a:rPr sz="2950" b="0" spc="5" dirty="0">
                <a:solidFill>
                  <a:srgbClr val="705861"/>
                </a:solidFill>
                <a:latin typeface="Calibri Light"/>
                <a:cs typeface="Calibri Light"/>
              </a:rPr>
              <a:t> </a:t>
            </a:r>
            <a:r>
              <a:rPr sz="2950" b="0" spc="-20" dirty="0">
                <a:solidFill>
                  <a:srgbClr val="705861"/>
                </a:solidFill>
                <a:latin typeface="Calibri Light"/>
                <a:cs typeface="Calibri Light"/>
              </a:rPr>
              <a:t>for</a:t>
            </a:r>
            <a:r>
              <a:rPr sz="2950" b="0" dirty="0">
                <a:solidFill>
                  <a:srgbClr val="705861"/>
                </a:solidFill>
                <a:latin typeface="Calibri Light"/>
                <a:cs typeface="Calibri Light"/>
              </a:rPr>
              <a:t> gymnasieretningen.</a:t>
            </a:r>
            <a:endParaRPr sz="2950">
              <a:latin typeface="Calibri Light"/>
              <a:cs typeface="Calibri Light"/>
            </a:endParaRPr>
          </a:p>
        </p:txBody>
      </p:sp>
      <p:sp>
        <p:nvSpPr>
          <p:cNvPr id="12" name="object 12"/>
          <p:cNvSpPr txBox="1"/>
          <p:nvPr/>
        </p:nvSpPr>
        <p:spPr>
          <a:xfrm>
            <a:off x="2054750" y="3932763"/>
            <a:ext cx="14013815" cy="478155"/>
          </a:xfrm>
          <a:prstGeom prst="rect">
            <a:avLst/>
          </a:prstGeom>
        </p:spPr>
        <p:txBody>
          <a:bodyPr vert="horz" wrap="square" lIns="0" tIns="14604" rIns="0" bIns="0" rtlCol="0">
            <a:spAutoFit/>
          </a:bodyPr>
          <a:lstStyle/>
          <a:p>
            <a:pPr marL="12700">
              <a:lnSpc>
                <a:spcPct val="100000"/>
              </a:lnSpc>
              <a:spcBef>
                <a:spcPts val="114"/>
              </a:spcBef>
            </a:pPr>
            <a:r>
              <a:rPr sz="2950" b="0" spc="-5" dirty="0">
                <a:solidFill>
                  <a:srgbClr val="705861"/>
                </a:solidFill>
                <a:latin typeface="Calibri Light"/>
                <a:cs typeface="Calibri Light"/>
              </a:rPr>
              <a:t>Opleve</a:t>
            </a:r>
            <a:r>
              <a:rPr sz="2950" b="0" dirty="0">
                <a:solidFill>
                  <a:srgbClr val="705861"/>
                </a:solidFill>
                <a:latin typeface="Calibri Light"/>
                <a:cs typeface="Calibri Light"/>
              </a:rPr>
              <a:t> </a:t>
            </a:r>
            <a:r>
              <a:rPr sz="2950" b="0" spc="-15" dirty="0">
                <a:solidFill>
                  <a:srgbClr val="705861"/>
                </a:solidFill>
                <a:latin typeface="Calibri Light"/>
                <a:cs typeface="Calibri Light"/>
              </a:rPr>
              <a:t>skolen</a:t>
            </a:r>
            <a:r>
              <a:rPr sz="2950" b="0" spc="5" dirty="0">
                <a:solidFill>
                  <a:srgbClr val="705861"/>
                </a:solidFill>
                <a:latin typeface="Calibri Light"/>
                <a:cs typeface="Calibri Light"/>
              </a:rPr>
              <a:t> </a:t>
            </a:r>
            <a:r>
              <a:rPr sz="2950" b="0" dirty="0">
                <a:solidFill>
                  <a:srgbClr val="705861"/>
                </a:solidFill>
                <a:latin typeface="Calibri Light"/>
                <a:cs typeface="Calibri Light"/>
              </a:rPr>
              <a:t>i</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og</a:t>
            </a:r>
            <a:r>
              <a:rPr sz="2950" b="0" dirty="0">
                <a:solidFill>
                  <a:srgbClr val="705861"/>
                </a:solidFill>
                <a:latin typeface="Calibri Light"/>
                <a:cs typeface="Calibri Light"/>
              </a:rPr>
              <a:t> </a:t>
            </a:r>
            <a:r>
              <a:rPr sz="2950" b="0" spc="5" dirty="0">
                <a:solidFill>
                  <a:srgbClr val="705861"/>
                </a:solidFill>
                <a:latin typeface="Calibri Light"/>
                <a:cs typeface="Calibri Light"/>
              </a:rPr>
              <a:t>uden</a:t>
            </a:r>
            <a:r>
              <a:rPr sz="2950" b="0" spc="10" dirty="0">
                <a:solidFill>
                  <a:srgbClr val="705861"/>
                </a:solidFill>
                <a:latin typeface="Calibri Light"/>
                <a:cs typeface="Calibri Light"/>
              </a:rPr>
              <a:t> </a:t>
            </a:r>
            <a:r>
              <a:rPr sz="2950" b="0" spc="-25" dirty="0">
                <a:solidFill>
                  <a:srgbClr val="705861"/>
                </a:solidFill>
                <a:latin typeface="Calibri Light"/>
                <a:cs typeface="Calibri Light"/>
              </a:rPr>
              <a:t>for</a:t>
            </a:r>
            <a:r>
              <a:rPr sz="2950" b="0" spc="5" dirty="0">
                <a:solidFill>
                  <a:srgbClr val="705861"/>
                </a:solidFill>
                <a:latin typeface="Calibri Light"/>
                <a:cs typeface="Calibri Light"/>
              </a:rPr>
              <a:t> timerne </a:t>
            </a:r>
            <a:r>
              <a:rPr sz="2950" b="0" spc="-20" dirty="0">
                <a:solidFill>
                  <a:srgbClr val="705861"/>
                </a:solidFill>
                <a:latin typeface="Calibri Light"/>
                <a:cs typeface="Calibri Light"/>
              </a:rPr>
              <a:t>for</a:t>
            </a:r>
            <a:r>
              <a:rPr sz="2950" b="0" spc="5" dirty="0">
                <a:solidFill>
                  <a:srgbClr val="705861"/>
                </a:solidFill>
                <a:latin typeface="Calibri Light"/>
                <a:cs typeface="Calibri Light"/>
              </a:rPr>
              <a:t> </a:t>
            </a:r>
            <a:r>
              <a:rPr sz="2950" b="0" spc="-10" dirty="0">
                <a:solidFill>
                  <a:srgbClr val="705861"/>
                </a:solidFill>
                <a:latin typeface="Calibri Light"/>
                <a:cs typeface="Calibri Light"/>
              </a:rPr>
              <a:t>at</a:t>
            </a:r>
            <a:r>
              <a:rPr sz="2950" b="0" spc="10" dirty="0">
                <a:solidFill>
                  <a:srgbClr val="705861"/>
                </a:solidFill>
                <a:latin typeface="Calibri Light"/>
                <a:cs typeface="Calibri Light"/>
              </a:rPr>
              <a:t> </a:t>
            </a:r>
            <a:r>
              <a:rPr sz="2950" b="0" dirty="0">
                <a:solidFill>
                  <a:srgbClr val="705861"/>
                </a:solidFill>
                <a:latin typeface="Calibri Light"/>
                <a:cs typeface="Calibri Light"/>
              </a:rPr>
              <a:t>kunne</a:t>
            </a:r>
            <a:r>
              <a:rPr sz="2950" b="0" spc="5" dirty="0">
                <a:solidFill>
                  <a:srgbClr val="705861"/>
                </a:solidFill>
                <a:latin typeface="Calibri Light"/>
                <a:cs typeface="Calibri Light"/>
              </a:rPr>
              <a:t> se,</a:t>
            </a:r>
            <a:r>
              <a:rPr sz="2950" b="0" spc="10" dirty="0">
                <a:solidFill>
                  <a:srgbClr val="705861"/>
                </a:solidFill>
                <a:latin typeface="Calibri Light"/>
                <a:cs typeface="Calibri Light"/>
              </a:rPr>
              <a:t> </a:t>
            </a:r>
            <a:r>
              <a:rPr sz="2950" b="0" spc="-20" dirty="0">
                <a:solidFill>
                  <a:srgbClr val="705861"/>
                </a:solidFill>
                <a:latin typeface="Calibri Light"/>
                <a:cs typeface="Calibri Light"/>
              </a:rPr>
              <a:t>hvilken</a:t>
            </a:r>
            <a:r>
              <a:rPr sz="2950" b="0" spc="5" dirty="0">
                <a:solidFill>
                  <a:srgbClr val="705861"/>
                </a:solidFill>
                <a:latin typeface="Calibri Light"/>
                <a:cs typeface="Calibri Light"/>
              </a:rPr>
              <a:t> </a:t>
            </a:r>
            <a:r>
              <a:rPr sz="2950" b="0" spc="-15" dirty="0">
                <a:solidFill>
                  <a:srgbClr val="705861"/>
                </a:solidFill>
                <a:latin typeface="Calibri Light"/>
                <a:cs typeface="Calibri Light"/>
              </a:rPr>
              <a:t>hverdag</a:t>
            </a:r>
            <a:r>
              <a:rPr sz="2950" b="0" spc="5" dirty="0">
                <a:solidFill>
                  <a:srgbClr val="705861"/>
                </a:solidFill>
                <a:latin typeface="Calibri Light"/>
                <a:cs typeface="Calibri Light"/>
              </a:rPr>
              <a:t> man vil </a:t>
            </a:r>
            <a:r>
              <a:rPr sz="2950" b="0" spc="-35" dirty="0">
                <a:solidFill>
                  <a:srgbClr val="705861"/>
                </a:solidFill>
                <a:latin typeface="Calibri Light"/>
                <a:cs typeface="Calibri Light"/>
              </a:rPr>
              <a:t>få</a:t>
            </a:r>
            <a:r>
              <a:rPr sz="2950" b="0" spc="5" dirty="0">
                <a:solidFill>
                  <a:srgbClr val="705861"/>
                </a:solidFill>
                <a:latin typeface="Calibri Light"/>
                <a:cs typeface="Calibri Light"/>
              </a:rPr>
              <a:t> på</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gymnasiet.</a:t>
            </a:r>
            <a:endParaRPr sz="2950">
              <a:latin typeface="Calibri Light"/>
              <a:cs typeface="Calibri Light"/>
            </a:endParaRPr>
          </a:p>
        </p:txBody>
      </p:sp>
      <p:sp>
        <p:nvSpPr>
          <p:cNvPr id="13" name="object 13"/>
          <p:cNvSpPr txBox="1"/>
          <p:nvPr/>
        </p:nvSpPr>
        <p:spPr>
          <a:xfrm>
            <a:off x="2054750" y="5201959"/>
            <a:ext cx="15865475" cy="478155"/>
          </a:xfrm>
          <a:prstGeom prst="rect">
            <a:avLst/>
          </a:prstGeom>
        </p:spPr>
        <p:txBody>
          <a:bodyPr vert="horz" wrap="square" lIns="0" tIns="14604" rIns="0" bIns="0" rtlCol="0">
            <a:spAutoFit/>
          </a:bodyPr>
          <a:lstStyle/>
          <a:p>
            <a:pPr marL="12700">
              <a:lnSpc>
                <a:spcPct val="100000"/>
              </a:lnSpc>
              <a:spcBef>
                <a:spcPts val="114"/>
              </a:spcBef>
            </a:pPr>
            <a:r>
              <a:rPr sz="2950" b="0" spc="-55" dirty="0">
                <a:solidFill>
                  <a:srgbClr val="705861"/>
                </a:solidFill>
                <a:latin typeface="Calibri Light"/>
                <a:cs typeface="Calibri Light"/>
              </a:rPr>
              <a:t>Tale</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med </a:t>
            </a:r>
            <a:r>
              <a:rPr sz="2950" b="0" spc="-5" dirty="0">
                <a:solidFill>
                  <a:srgbClr val="705861"/>
                </a:solidFill>
                <a:latin typeface="Calibri Light"/>
                <a:cs typeface="Calibri Light"/>
              </a:rPr>
              <a:t>elever</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om </a:t>
            </a:r>
            <a:r>
              <a:rPr sz="2950" b="0" spc="-10" dirty="0">
                <a:solidFill>
                  <a:srgbClr val="705861"/>
                </a:solidFill>
                <a:latin typeface="Calibri Light"/>
                <a:cs typeface="Calibri Light"/>
              </a:rPr>
              <a:t>hvordan</a:t>
            </a:r>
            <a:r>
              <a:rPr sz="2950" b="0" spc="10" dirty="0">
                <a:solidFill>
                  <a:srgbClr val="705861"/>
                </a:solidFill>
                <a:latin typeface="Calibri Light"/>
                <a:cs typeface="Calibri Light"/>
              </a:rPr>
              <a:t> </a:t>
            </a:r>
            <a:r>
              <a:rPr sz="2950" b="0" dirty="0">
                <a:solidFill>
                  <a:srgbClr val="705861"/>
                </a:solidFill>
                <a:latin typeface="Calibri Light"/>
                <a:cs typeface="Calibri Light"/>
              </a:rPr>
              <a:t>det</a:t>
            </a:r>
            <a:r>
              <a:rPr sz="2950" b="0" spc="15" dirty="0">
                <a:solidFill>
                  <a:srgbClr val="705861"/>
                </a:solidFill>
                <a:latin typeface="Calibri Light"/>
                <a:cs typeface="Calibri Light"/>
              </a:rPr>
              <a:t> </a:t>
            </a:r>
            <a:r>
              <a:rPr sz="2950" b="0" spc="5" dirty="0">
                <a:solidFill>
                  <a:srgbClr val="705861"/>
                </a:solidFill>
                <a:latin typeface="Calibri Light"/>
                <a:cs typeface="Calibri Light"/>
              </a:rPr>
              <a:t>er </a:t>
            </a:r>
            <a:r>
              <a:rPr sz="2950" b="0" spc="-15" dirty="0">
                <a:solidFill>
                  <a:srgbClr val="705861"/>
                </a:solidFill>
                <a:latin typeface="Calibri Light"/>
                <a:cs typeface="Calibri Light"/>
              </a:rPr>
              <a:t>at</a:t>
            </a:r>
            <a:r>
              <a:rPr sz="2950" b="0" spc="10" dirty="0">
                <a:solidFill>
                  <a:srgbClr val="705861"/>
                </a:solidFill>
                <a:latin typeface="Calibri Light"/>
                <a:cs typeface="Calibri Light"/>
              </a:rPr>
              <a:t> </a:t>
            </a:r>
            <a:r>
              <a:rPr sz="2950" b="0" spc="-25" dirty="0">
                <a:solidFill>
                  <a:srgbClr val="705861"/>
                </a:solidFill>
                <a:latin typeface="Calibri Light"/>
                <a:cs typeface="Calibri Light"/>
              </a:rPr>
              <a:t>gå</a:t>
            </a:r>
            <a:r>
              <a:rPr sz="2950" b="0" spc="15" dirty="0">
                <a:solidFill>
                  <a:srgbClr val="705861"/>
                </a:solidFill>
                <a:latin typeface="Calibri Light"/>
                <a:cs typeface="Calibri Light"/>
              </a:rPr>
              <a:t> </a:t>
            </a:r>
            <a:r>
              <a:rPr sz="2950" b="0" spc="5" dirty="0">
                <a:solidFill>
                  <a:srgbClr val="705861"/>
                </a:solidFill>
                <a:latin typeface="Calibri Light"/>
                <a:cs typeface="Calibri Light"/>
              </a:rPr>
              <a:t>på</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gymnasiet.</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Opleve</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og </a:t>
            </a:r>
            <a:r>
              <a:rPr sz="2950" b="0" spc="-15" dirty="0">
                <a:solidFill>
                  <a:srgbClr val="705861"/>
                </a:solidFill>
                <a:latin typeface="Calibri Light"/>
                <a:cs typeface="Calibri Light"/>
              </a:rPr>
              <a:t>mærke</a:t>
            </a:r>
            <a:r>
              <a:rPr sz="2950" b="0" spc="5" dirty="0">
                <a:solidFill>
                  <a:srgbClr val="705861"/>
                </a:solidFill>
                <a:latin typeface="Calibri Light"/>
                <a:cs typeface="Calibri Light"/>
              </a:rPr>
              <a:t> </a:t>
            </a:r>
            <a:r>
              <a:rPr sz="2950" b="0" spc="-5" dirty="0">
                <a:solidFill>
                  <a:srgbClr val="705861"/>
                </a:solidFill>
                <a:latin typeface="Calibri Light"/>
                <a:cs typeface="Calibri Light"/>
              </a:rPr>
              <a:t>deres</a:t>
            </a:r>
            <a:r>
              <a:rPr sz="2950" b="0" spc="10" dirty="0">
                <a:solidFill>
                  <a:srgbClr val="705861"/>
                </a:solidFill>
                <a:latin typeface="Calibri Light"/>
                <a:cs typeface="Calibri Light"/>
              </a:rPr>
              <a:t> </a:t>
            </a:r>
            <a:r>
              <a:rPr sz="2950" b="0" spc="-15" dirty="0">
                <a:solidFill>
                  <a:srgbClr val="705861"/>
                </a:solidFill>
                <a:latin typeface="Calibri Light"/>
                <a:cs typeface="Calibri Light"/>
              </a:rPr>
              <a:t>hverdag</a:t>
            </a:r>
            <a:r>
              <a:rPr sz="2950" b="0" spc="10" dirty="0">
                <a:solidFill>
                  <a:srgbClr val="705861"/>
                </a:solidFill>
                <a:latin typeface="Calibri Light"/>
                <a:cs typeface="Calibri Light"/>
              </a:rPr>
              <a:t> </a:t>
            </a:r>
            <a:r>
              <a:rPr sz="2950" b="0" spc="5" dirty="0">
                <a:solidFill>
                  <a:srgbClr val="705861"/>
                </a:solidFill>
                <a:latin typeface="Calibri Light"/>
                <a:cs typeface="Calibri Light"/>
              </a:rPr>
              <a:t>og undervisning.</a:t>
            </a:r>
            <a:endParaRPr sz="2950">
              <a:latin typeface="Calibri Light"/>
              <a:cs typeface="Calibri Light"/>
            </a:endParaRPr>
          </a:p>
        </p:txBody>
      </p:sp>
      <p:sp>
        <p:nvSpPr>
          <p:cNvPr id="14" name="object 14"/>
          <p:cNvSpPr txBox="1"/>
          <p:nvPr/>
        </p:nvSpPr>
        <p:spPr>
          <a:xfrm>
            <a:off x="2054750" y="6558986"/>
            <a:ext cx="10039350" cy="478155"/>
          </a:xfrm>
          <a:prstGeom prst="rect">
            <a:avLst/>
          </a:prstGeom>
        </p:spPr>
        <p:txBody>
          <a:bodyPr vert="horz" wrap="square" lIns="0" tIns="14604" rIns="0" bIns="0" rtlCol="0">
            <a:spAutoFit/>
          </a:bodyPr>
          <a:lstStyle/>
          <a:p>
            <a:pPr marL="12700">
              <a:lnSpc>
                <a:spcPct val="100000"/>
              </a:lnSpc>
              <a:spcBef>
                <a:spcPts val="114"/>
              </a:spcBef>
            </a:pPr>
            <a:r>
              <a:rPr sz="2950" b="0" spc="10" dirty="0">
                <a:solidFill>
                  <a:srgbClr val="705861"/>
                </a:solidFill>
                <a:latin typeface="Calibri Light"/>
                <a:cs typeface="Calibri Light"/>
              </a:rPr>
              <a:t>Møde </a:t>
            </a:r>
            <a:r>
              <a:rPr sz="2950" b="0" spc="-10" dirty="0">
                <a:solidFill>
                  <a:srgbClr val="705861"/>
                </a:solidFill>
                <a:latin typeface="Calibri Light"/>
                <a:cs typeface="Calibri Light"/>
              </a:rPr>
              <a:t>lærere</a:t>
            </a:r>
            <a:r>
              <a:rPr sz="2950" b="0" spc="5" dirty="0">
                <a:solidFill>
                  <a:srgbClr val="705861"/>
                </a:solidFill>
                <a:latin typeface="Calibri Light"/>
                <a:cs typeface="Calibri Light"/>
              </a:rPr>
              <a:t> </a:t>
            </a:r>
            <a:r>
              <a:rPr sz="2950" b="0" spc="10" dirty="0">
                <a:solidFill>
                  <a:srgbClr val="705861"/>
                </a:solidFill>
                <a:latin typeface="Calibri Light"/>
                <a:cs typeface="Calibri Light"/>
              </a:rPr>
              <a:t>som </a:t>
            </a:r>
            <a:r>
              <a:rPr sz="2950" b="0" spc="5" dirty="0">
                <a:solidFill>
                  <a:srgbClr val="705861"/>
                </a:solidFill>
                <a:latin typeface="Calibri Light"/>
                <a:cs typeface="Calibri Light"/>
              </a:rPr>
              <a:t>er</a:t>
            </a:r>
            <a:r>
              <a:rPr sz="2950" b="0" spc="10" dirty="0">
                <a:solidFill>
                  <a:srgbClr val="705861"/>
                </a:solidFill>
                <a:latin typeface="Calibri Light"/>
                <a:cs typeface="Calibri Light"/>
              </a:rPr>
              <a:t> </a:t>
            </a:r>
            <a:r>
              <a:rPr sz="2950" b="0" spc="-10" dirty="0">
                <a:solidFill>
                  <a:srgbClr val="705861"/>
                </a:solidFill>
                <a:latin typeface="Calibri Light"/>
                <a:cs typeface="Calibri Light"/>
              </a:rPr>
              <a:t>engagerede,</a:t>
            </a:r>
            <a:r>
              <a:rPr sz="2950" b="0" spc="5" dirty="0">
                <a:solidFill>
                  <a:srgbClr val="705861"/>
                </a:solidFill>
                <a:latin typeface="Calibri Light"/>
                <a:cs typeface="Calibri Light"/>
              </a:rPr>
              <a:t> </a:t>
            </a:r>
            <a:r>
              <a:rPr sz="2950" b="0" spc="-5" dirty="0">
                <a:solidFill>
                  <a:srgbClr val="705861"/>
                </a:solidFill>
                <a:latin typeface="Calibri Light"/>
                <a:cs typeface="Calibri Light"/>
              </a:rPr>
              <a:t>imødekommende</a:t>
            </a:r>
            <a:r>
              <a:rPr sz="2950" b="0" spc="5" dirty="0">
                <a:solidFill>
                  <a:srgbClr val="705861"/>
                </a:solidFill>
                <a:latin typeface="Calibri Light"/>
                <a:cs typeface="Calibri Light"/>
              </a:rPr>
              <a:t> og</a:t>
            </a:r>
            <a:r>
              <a:rPr sz="2950" b="0" spc="10" dirty="0">
                <a:solidFill>
                  <a:srgbClr val="705861"/>
                </a:solidFill>
                <a:latin typeface="Calibri Light"/>
                <a:cs typeface="Calibri Light"/>
              </a:rPr>
              <a:t> </a:t>
            </a:r>
            <a:r>
              <a:rPr sz="2950" b="0" spc="-15" dirty="0">
                <a:solidFill>
                  <a:srgbClr val="705861"/>
                </a:solidFill>
                <a:latin typeface="Calibri Light"/>
                <a:cs typeface="Calibri Light"/>
              </a:rPr>
              <a:t>autentiske.</a:t>
            </a:r>
            <a:endParaRPr sz="2950">
              <a:latin typeface="Calibri Light"/>
              <a:cs typeface="Calibri Light"/>
            </a:endParaRPr>
          </a:p>
        </p:txBody>
      </p:sp>
      <p:sp>
        <p:nvSpPr>
          <p:cNvPr id="15" name="object 15"/>
          <p:cNvSpPr txBox="1"/>
          <p:nvPr/>
        </p:nvSpPr>
        <p:spPr>
          <a:xfrm>
            <a:off x="1275218" y="10500467"/>
            <a:ext cx="9402445" cy="528320"/>
          </a:xfrm>
          <a:prstGeom prst="rect">
            <a:avLst/>
          </a:prstGeom>
        </p:spPr>
        <p:txBody>
          <a:bodyPr vert="horz" wrap="square" lIns="0" tIns="12065" rIns="0" bIns="0" rtlCol="0">
            <a:spAutoFit/>
          </a:bodyPr>
          <a:lstStyle/>
          <a:p>
            <a:pPr marL="12700">
              <a:lnSpc>
                <a:spcPct val="100000"/>
              </a:lnSpc>
              <a:spcBef>
                <a:spcPts val="95"/>
              </a:spcBef>
            </a:pPr>
            <a:r>
              <a:rPr sz="3300" b="0" spc="-20" dirty="0">
                <a:solidFill>
                  <a:srgbClr val="F6F7F4"/>
                </a:solidFill>
                <a:latin typeface="Calibri Light"/>
                <a:cs typeface="Calibri Light"/>
              </a:rPr>
              <a:t>Brobygning</a:t>
            </a:r>
            <a:r>
              <a:rPr sz="3300" b="0" spc="5" dirty="0">
                <a:solidFill>
                  <a:srgbClr val="F6F7F4"/>
                </a:solidFill>
                <a:latin typeface="Calibri Light"/>
                <a:cs typeface="Calibri Light"/>
              </a:rPr>
              <a:t> </a:t>
            </a:r>
            <a:r>
              <a:rPr sz="3300" b="0" spc="-20" dirty="0">
                <a:solidFill>
                  <a:srgbClr val="F6F7F4"/>
                </a:solidFill>
                <a:latin typeface="Calibri Light"/>
                <a:cs typeface="Calibri Light"/>
              </a:rPr>
              <a:t>skal</a:t>
            </a:r>
            <a:r>
              <a:rPr sz="3300" b="0" spc="10" dirty="0">
                <a:solidFill>
                  <a:srgbClr val="F6F7F4"/>
                </a:solidFill>
                <a:latin typeface="Calibri Light"/>
                <a:cs typeface="Calibri Light"/>
              </a:rPr>
              <a:t> </a:t>
            </a:r>
            <a:r>
              <a:rPr sz="3300" b="0" spc="-15" dirty="0">
                <a:solidFill>
                  <a:srgbClr val="F6F7F4"/>
                </a:solidFill>
                <a:latin typeface="Calibri Light"/>
                <a:cs typeface="Calibri Light"/>
              </a:rPr>
              <a:t>give</a:t>
            </a:r>
            <a:r>
              <a:rPr sz="3300" b="0" dirty="0">
                <a:solidFill>
                  <a:srgbClr val="F6F7F4"/>
                </a:solidFill>
                <a:latin typeface="Calibri Light"/>
                <a:cs typeface="Calibri Light"/>
              </a:rPr>
              <a:t> </a:t>
            </a:r>
            <a:r>
              <a:rPr sz="3300" b="0" spc="-30" dirty="0">
                <a:solidFill>
                  <a:srgbClr val="F6F7F4"/>
                </a:solidFill>
                <a:latin typeface="Calibri Light"/>
                <a:cs typeface="Calibri Light"/>
              </a:rPr>
              <a:t>forståelse</a:t>
            </a:r>
            <a:r>
              <a:rPr sz="3300" b="0" spc="10" dirty="0">
                <a:solidFill>
                  <a:srgbClr val="F6F7F4"/>
                </a:solidFill>
                <a:latin typeface="Calibri Light"/>
                <a:cs typeface="Calibri Light"/>
              </a:rPr>
              <a:t> </a:t>
            </a:r>
            <a:r>
              <a:rPr sz="3300" b="0" spc="-35" dirty="0">
                <a:solidFill>
                  <a:srgbClr val="F6F7F4"/>
                </a:solidFill>
                <a:latin typeface="Calibri Light"/>
                <a:cs typeface="Calibri Light"/>
              </a:rPr>
              <a:t>for</a:t>
            </a:r>
            <a:r>
              <a:rPr sz="3300" b="0" dirty="0">
                <a:solidFill>
                  <a:srgbClr val="F6F7F4"/>
                </a:solidFill>
                <a:latin typeface="Calibri Light"/>
                <a:cs typeface="Calibri Light"/>
              </a:rPr>
              <a:t> </a:t>
            </a:r>
            <a:r>
              <a:rPr sz="3300" b="0" spc="-10" dirty="0">
                <a:solidFill>
                  <a:srgbClr val="F6F7F4"/>
                </a:solidFill>
                <a:latin typeface="Calibri Light"/>
                <a:cs typeface="Calibri Light"/>
              </a:rPr>
              <a:t>miljøet</a:t>
            </a:r>
            <a:r>
              <a:rPr sz="3300" b="0" spc="10" dirty="0">
                <a:solidFill>
                  <a:srgbClr val="F6F7F4"/>
                </a:solidFill>
                <a:latin typeface="Calibri Light"/>
                <a:cs typeface="Calibri Light"/>
              </a:rPr>
              <a:t> </a:t>
            </a:r>
            <a:r>
              <a:rPr sz="3300" b="0" spc="-5" dirty="0">
                <a:solidFill>
                  <a:srgbClr val="F6F7F4"/>
                </a:solidFill>
                <a:latin typeface="Calibri Light"/>
                <a:cs typeface="Calibri Light"/>
              </a:rPr>
              <a:t>på</a:t>
            </a:r>
            <a:r>
              <a:rPr sz="3300" b="0" spc="5" dirty="0">
                <a:solidFill>
                  <a:srgbClr val="F6F7F4"/>
                </a:solidFill>
                <a:latin typeface="Calibri Light"/>
                <a:cs typeface="Calibri Light"/>
              </a:rPr>
              <a:t> </a:t>
            </a:r>
            <a:r>
              <a:rPr sz="3300" b="0" spc="-5" dirty="0">
                <a:solidFill>
                  <a:srgbClr val="F6F7F4"/>
                </a:solidFill>
                <a:latin typeface="Calibri Light"/>
                <a:cs typeface="Calibri Light"/>
              </a:rPr>
              <a:t>gymnasiet.</a:t>
            </a:r>
            <a:endParaRPr sz="3300">
              <a:latin typeface="Calibri Light"/>
              <a:cs typeface="Calibri Light"/>
            </a:endParaRPr>
          </a:p>
        </p:txBody>
      </p:sp>
      <p:sp>
        <p:nvSpPr>
          <p:cNvPr id="16" name="object 16"/>
          <p:cNvSpPr txBox="1"/>
          <p:nvPr/>
        </p:nvSpPr>
        <p:spPr>
          <a:xfrm>
            <a:off x="1275218" y="2529209"/>
            <a:ext cx="344170" cy="779780"/>
          </a:xfrm>
          <a:prstGeom prst="rect">
            <a:avLst/>
          </a:prstGeom>
        </p:spPr>
        <p:txBody>
          <a:bodyPr vert="horz" wrap="square" lIns="0" tIns="12065" rIns="0" bIns="0" rtlCol="0">
            <a:spAutoFit/>
          </a:bodyPr>
          <a:lstStyle/>
          <a:p>
            <a:pPr marL="12700">
              <a:lnSpc>
                <a:spcPct val="100000"/>
              </a:lnSpc>
              <a:spcBef>
                <a:spcPts val="95"/>
              </a:spcBef>
            </a:pPr>
            <a:r>
              <a:rPr sz="4950" b="1" spc="-5" dirty="0">
                <a:solidFill>
                  <a:srgbClr val="705861"/>
                </a:solidFill>
                <a:latin typeface="Calibri"/>
                <a:cs typeface="Calibri"/>
              </a:rPr>
              <a:t>1</a:t>
            </a:r>
            <a:endParaRPr sz="4950">
              <a:latin typeface="Calibri"/>
              <a:cs typeface="Calibri"/>
            </a:endParaRPr>
          </a:p>
        </p:txBody>
      </p:sp>
      <p:sp>
        <p:nvSpPr>
          <p:cNvPr id="17" name="object 17"/>
          <p:cNvSpPr txBox="1"/>
          <p:nvPr/>
        </p:nvSpPr>
        <p:spPr>
          <a:xfrm>
            <a:off x="1275218" y="3710324"/>
            <a:ext cx="344170" cy="779780"/>
          </a:xfrm>
          <a:prstGeom prst="rect">
            <a:avLst/>
          </a:prstGeom>
        </p:spPr>
        <p:txBody>
          <a:bodyPr vert="horz" wrap="square" lIns="0" tIns="12065" rIns="0" bIns="0" rtlCol="0">
            <a:spAutoFit/>
          </a:bodyPr>
          <a:lstStyle/>
          <a:p>
            <a:pPr marL="12700">
              <a:lnSpc>
                <a:spcPct val="100000"/>
              </a:lnSpc>
              <a:spcBef>
                <a:spcPts val="95"/>
              </a:spcBef>
            </a:pPr>
            <a:r>
              <a:rPr sz="4950" b="1" spc="-5" dirty="0">
                <a:solidFill>
                  <a:srgbClr val="705861"/>
                </a:solidFill>
                <a:latin typeface="Calibri"/>
                <a:cs typeface="Calibri"/>
              </a:rPr>
              <a:t>2</a:t>
            </a:r>
            <a:endParaRPr sz="4950">
              <a:latin typeface="Calibri"/>
              <a:cs typeface="Calibri"/>
            </a:endParaRPr>
          </a:p>
        </p:txBody>
      </p:sp>
      <p:sp>
        <p:nvSpPr>
          <p:cNvPr id="18" name="object 18"/>
          <p:cNvSpPr txBox="1"/>
          <p:nvPr/>
        </p:nvSpPr>
        <p:spPr>
          <a:xfrm>
            <a:off x="1275218" y="5062953"/>
            <a:ext cx="344170" cy="779780"/>
          </a:xfrm>
          <a:prstGeom prst="rect">
            <a:avLst/>
          </a:prstGeom>
        </p:spPr>
        <p:txBody>
          <a:bodyPr vert="horz" wrap="square" lIns="0" tIns="12065" rIns="0" bIns="0" rtlCol="0">
            <a:spAutoFit/>
          </a:bodyPr>
          <a:lstStyle/>
          <a:p>
            <a:pPr marL="12700">
              <a:lnSpc>
                <a:spcPct val="100000"/>
              </a:lnSpc>
              <a:spcBef>
                <a:spcPts val="95"/>
              </a:spcBef>
            </a:pPr>
            <a:r>
              <a:rPr sz="4950" b="1" spc="-5" dirty="0">
                <a:solidFill>
                  <a:srgbClr val="705861"/>
                </a:solidFill>
                <a:latin typeface="Calibri"/>
                <a:cs typeface="Calibri"/>
              </a:rPr>
              <a:t>3</a:t>
            </a:r>
            <a:endParaRPr sz="4950">
              <a:latin typeface="Calibri"/>
              <a:cs typeface="Calibri"/>
            </a:endParaRPr>
          </a:p>
        </p:txBody>
      </p:sp>
      <p:sp>
        <p:nvSpPr>
          <p:cNvPr id="19" name="object 19"/>
          <p:cNvSpPr txBox="1"/>
          <p:nvPr/>
        </p:nvSpPr>
        <p:spPr>
          <a:xfrm>
            <a:off x="1275218" y="6381028"/>
            <a:ext cx="344170" cy="779780"/>
          </a:xfrm>
          <a:prstGeom prst="rect">
            <a:avLst/>
          </a:prstGeom>
        </p:spPr>
        <p:txBody>
          <a:bodyPr vert="horz" wrap="square" lIns="0" tIns="12065" rIns="0" bIns="0" rtlCol="0">
            <a:spAutoFit/>
          </a:bodyPr>
          <a:lstStyle/>
          <a:p>
            <a:pPr marL="12700">
              <a:lnSpc>
                <a:spcPct val="100000"/>
              </a:lnSpc>
              <a:spcBef>
                <a:spcPts val="95"/>
              </a:spcBef>
            </a:pPr>
            <a:r>
              <a:rPr sz="4950" b="1" spc="-5" dirty="0">
                <a:solidFill>
                  <a:srgbClr val="705861"/>
                </a:solidFill>
                <a:latin typeface="Calibri"/>
                <a:cs typeface="Calibri"/>
              </a:rPr>
              <a:t>4</a:t>
            </a:r>
            <a:endParaRPr sz="49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5F1EA"/>
          </a:solidFill>
        </p:spPr>
        <p:txBody>
          <a:bodyPr wrap="square" lIns="0" tIns="0" rIns="0" bIns="0" rtlCol="0"/>
          <a:lstStyle/>
          <a:p>
            <a:endParaRPr/>
          </a:p>
        </p:txBody>
      </p:sp>
      <p:sp>
        <p:nvSpPr>
          <p:cNvPr id="3" name="object 3"/>
          <p:cNvSpPr txBox="1">
            <a:spLocks noGrp="1"/>
          </p:cNvSpPr>
          <p:nvPr>
            <p:ph type="title"/>
          </p:nvPr>
        </p:nvSpPr>
        <p:spPr>
          <a:xfrm>
            <a:off x="1275218" y="590336"/>
            <a:ext cx="5242560" cy="628650"/>
          </a:xfrm>
          <a:prstGeom prst="rect">
            <a:avLst/>
          </a:prstGeom>
        </p:spPr>
        <p:txBody>
          <a:bodyPr vert="horz" wrap="square" lIns="0" tIns="13335" rIns="0" bIns="0" rtlCol="0">
            <a:spAutoFit/>
          </a:bodyPr>
          <a:lstStyle/>
          <a:p>
            <a:pPr marL="12700">
              <a:lnSpc>
                <a:spcPct val="100000"/>
              </a:lnSpc>
              <a:spcBef>
                <a:spcPts val="105"/>
              </a:spcBef>
            </a:pPr>
            <a:r>
              <a:rPr spc="-5" dirty="0"/>
              <a:t>Beslutningsgrundlag</a:t>
            </a:r>
          </a:p>
        </p:txBody>
      </p:sp>
      <p:sp>
        <p:nvSpPr>
          <p:cNvPr id="4" name="object 4"/>
          <p:cNvSpPr txBox="1"/>
          <p:nvPr/>
        </p:nvSpPr>
        <p:spPr>
          <a:xfrm>
            <a:off x="9452980" y="1247469"/>
            <a:ext cx="8761095" cy="1030605"/>
          </a:xfrm>
          <a:prstGeom prst="rect">
            <a:avLst/>
          </a:prstGeom>
        </p:spPr>
        <p:txBody>
          <a:bodyPr vert="horz" wrap="square" lIns="0" tIns="12065" rIns="0" bIns="0" rtlCol="0">
            <a:spAutoFit/>
          </a:bodyPr>
          <a:lstStyle/>
          <a:p>
            <a:pPr marL="12700" marR="5080">
              <a:lnSpc>
                <a:spcPct val="100000"/>
              </a:lnSpc>
              <a:spcBef>
                <a:spcPts val="95"/>
              </a:spcBef>
            </a:pPr>
            <a:r>
              <a:rPr sz="3300" b="0" spc="-20" dirty="0">
                <a:solidFill>
                  <a:srgbClr val="705861"/>
                </a:solidFill>
                <a:latin typeface="Calibri Light"/>
                <a:cs typeface="Calibri Light"/>
              </a:rPr>
              <a:t>Brobygning</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opleves</a:t>
            </a:r>
            <a:r>
              <a:rPr sz="3300" b="0" dirty="0">
                <a:solidFill>
                  <a:srgbClr val="705861"/>
                </a:solidFill>
                <a:latin typeface="Calibri Light"/>
                <a:cs typeface="Calibri Light"/>
              </a:rPr>
              <a:t> </a:t>
            </a:r>
            <a:r>
              <a:rPr sz="3300" b="0" spc="-5" dirty="0">
                <a:solidFill>
                  <a:srgbClr val="705861"/>
                </a:solidFill>
                <a:latin typeface="Calibri Light"/>
                <a:cs typeface="Calibri Light"/>
              </a:rPr>
              <a:t>som</a:t>
            </a:r>
            <a:r>
              <a:rPr sz="3300" b="0" spc="5" dirty="0">
                <a:solidFill>
                  <a:srgbClr val="705861"/>
                </a:solidFill>
                <a:latin typeface="Calibri Light"/>
                <a:cs typeface="Calibri Light"/>
              </a:rPr>
              <a:t> </a:t>
            </a:r>
            <a:r>
              <a:rPr sz="3300" b="0" spc="-30" dirty="0">
                <a:solidFill>
                  <a:srgbClr val="705861"/>
                </a:solidFill>
                <a:latin typeface="Calibri Light"/>
                <a:cs typeface="Calibri Light"/>
              </a:rPr>
              <a:t>afgørende</a:t>
            </a:r>
            <a:r>
              <a:rPr sz="3300" b="0" dirty="0">
                <a:solidFill>
                  <a:srgbClr val="705861"/>
                </a:solidFill>
                <a:latin typeface="Calibri Light"/>
                <a:cs typeface="Calibri Light"/>
              </a:rPr>
              <a:t> </a:t>
            </a:r>
            <a:r>
              <a:rPr sz="3300" b="0" spc="-35" dirty="0">
                <a:solidFill>
                  <a:srgbClr val="705861"/>
                </a:solidFill>
                <a:latin typeface="Calibri Light"/>
                <a:cs typeface="Calibri Light"/>
              </a:rPr>
              <a:t>for</a:t>
            </a:r>
            <a:r>
              <a:rPr sz="3300" b="0" spc="5" dirty="0">
                <a:solidFill>
                  <a:srgbClr val="705861"/>
                </a:solidFill>
                <a:latin typeface="Calibri Light"/>
                <a:cs typeface="Calibri Light"/>
              </a:rPr>
              <a:t> </a:t>
            </a:r>
            <a:r>
              <a:rPr sz="3300" b="0" spc="-20" dirty="0">
                <a:solidFill>
                  <a:srgbClr val="705861"/>
                </a:solidFill>
                <a:latin typeface="Calibri Light"/>
                <a:cs typeface="Calibri Light"/>
              </a:rPr>
              <a:t>at</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blive</a:t>
            </a:r>
            <a:r>
              <a:rPr sz="3300" b="0" dirty="0">
                <a:solidFill>
                  <a:srgbClr val="705861"/>
                </a:solidFill>
                <a:latin typeface="Calibri Light"/>
                <a:cs typeface="Calibri Light"/>
              </a:rPr>
              <a:t> </a:t>
            </a:r>
            <a:r>
              <a:rPr sz="3300" b="0" spc="-20" dirty="0">
                <a:solidFill>
                  <a:srgbClr val="705861"/>
                </a:solidFill>
                <a:latin typeface="Calibri Light"/>
                <a:cs typeface="Calibri Light"/>
              </a:rPr>
              <a:t>mere </a:t>
            </a:r>
            <a:r>
              <a:rPr sz="3300" b="0" spc="-730" dirty="0">
                <a:solidFill>
                  <a:srgbClr val="705861"/>
                </a:solidFill>
                <a:latin typeface="Calibri Light"/>
                <a:cs typeface="Calibri Light"/>
              </a:rPr>
              <a:t> </a:t>
            </a:r>
            <a:r>
              <a:rPr sz="3300" b="0" spc="-25" dirty="0">
                <a:solidFill>
                  <a:srgbClr val="705861"/>
                </a:solidFill>
                <a:latin typeface="Calibri Light"/>
                <a:cs typeface="Calibri Light"/>
              </a:rPr>
              <a:t>sikker</a:t>
            </a:r>
            <a:r>
              <a:rPr sz="3300" b="0" spc="-10" dirty="0">
                <a:solidFill>
                  <a:srgbClr val="705861"/>
                </a:solidFill>
                <a:latin typeface="Calibri Light"/>
                <a:cs typeface="Calibri Light"/>
              </a:rPr>
              <a:t> </a:t>
            </a:r>
            <a:r>
              <a:rPr sz="3300" b="0" spc="-5" dirty="0">
                <a:solidFill>
                  <a:srgbClr val="705861"/>
                </a:solidFill>
                <a:latin typeface="Calibri Light"/>
                <a:cs typeface="Calibri Light"/>
              </a:rPr>
              <a:t>i</a:t>
            </a:r>
            <a:r>
              <a:rPr sz="3300" b="0" dirty="0">
                <a:solidFill>
                  <a:srgbClr val="705861"/>
                </a:solidFill>
                <a:latin typeface="Calibri Light"/>
                <a:cs typeface="Calibri Light"/>
              </a:rPr>
              <a:t> </a:t>
            </a:r>
            <a:r>
              <a:rPr sz="3300" b="0" spc="-15" dirty="0">
                <a:solidFill>
                  <a:srgbClr val="705861"/>
                </a:solidFill>
                <a:latin typeface="Calibri Light"/>
                <a:cs typeface="Calibri Light"/>
              </a:rPr>
              <a:t>valg</a:t>
            </a:r>
            <a:r>
              <a:rPr sz="3300" b="0" dirty="0">
                <a:solidFill>
                  <a:srgbClr val="705861"/>
                </a:solidFill>
                <a:latin typeface="Calibri Light"/>
                <a:cs typeface="Calibri Light"/>
              </a:rPr>
              <a:t> </a:t>
            </a:r>
            <a:r>
              <a:rPr sz="3300" b="0" spc="-15" dirty="0">
                <a:solidFill>
                  <a:srgbClr val="705861"/>
                </a:solidFill>
                <a:latin typeface="Calibri Light"/>
                <a:cs typeface="Calibri Light"/>
              </a:rPr>
              <a:t>af</a:t>
            </a:r>
            <a:r>
              <a:rPr sz="3300" b="0" dirty="0">
                <a:solidFill>
                  <a:srgbClr val="705861"/>
                </a:solidFill>
                <a:latin typeface="Calibri Light"/>
                <a:cs typeface="Calibri Light"/>
              </a:rPr>
              <a:t> </a:t>
            </a:r>
            <a:r>
              <a:rPr sz="3300" b="0" spc="-5" dirty="0">
                <a:solidFill>
                  <a:srgbClr val="705861"/>
                </a:solidFill>
                <a:latin typeface="Calibri Light"/>
                <a:cs typeface="Calibri Light"/>
              </a:rPr>
              <a:t>ungdomsuddannelse.</a:t>
            </a:r>
            <a:endParaRPr sz="3300">
              <a:latin typeface="Calibri Light"/>
              <a:cs typeface="Calibri Light"/>
            </a:endParaRPr>
          </a:p>
        </p:txBody>
      </p:sp>
      <p:sp>
        <p:nvSpPr>
          <p:cNvPr id="5" name="object 5"/>
          <p:cNvSpPr txBox="1"/>
          <p:nvPr/>
        </p:nvSpPr>
        <p:spPr>
          <a:xfrm>
            <a:off x="9452980" y="3257879"/>
            <a:ext cx="8906510" cy="1030605"/>
          </a:xfrm>
          <a:prstGeom prst="rect">
            <a:avLst/>
          </a:prstGeom>
        </p:spPr>
        <p:txBody>
          <a:bodyPr vert="horz" wrap="square" lIns="0" tIns="12065" rIns="0" bIns="0" rtlCol="0">
            <a:spAutoFit/>
          </a:bodyPr>
          <a:lstStyle/>
          <a:p>
            <a:pPr marL="12700" marR="5080">
              <a:lnSpc>
                <a:spcPct val="100000"/>
              </a:lnSpc>
              <a:spcBef>
                <a:spcPts val="95"/>
              </a:spcBef>
            </a:pPr>
            <a:r>
              <a:rPr sz="3300" b="0" spc="-35" dirty="0">
                <a:solidFill>
                  <a:srgbClr val="705861"/>
                </a:solidFill>
                <a:latin typeface="Calibri Light"/>
                <a:cs typeface="Calibri Light"/>
              </a:rPr>
              <a:t>Kvalitativ</a:t>
            </a:r>
            <a:r>
              <a:rPr sz="3300" b="0" dirty="0">
                <a:solidFill>
                  <a:srgbClr val="705861"/>
                </a:solidFill>
                <a:latin typeface="Calibri Light"/>
                <a:cs typeface="Calibri Light"/>
              </a:rPr>
              <a:t> </a:t>
            </a:r>
            <a:r>
              <a:rPr sz="3300" b="0" spc="-25" dirty="0">
                <a:solidFill>
                  <a:srgbClr val="705861"/>
                </a:solidFill>
                <a:latin typeface="Calibri Light"/>
                <a:cs typeface="Calibri Light"/>
              </a:rPr>
              <a:t>data</a:t>
            </a:r>
            <a:r>
              <a:rPr sz="3300" b="0" spc="5" dirty="0">
                <a:solidFill>
                  <a:srgbClr val="705861"/>
                </a:solidFill>
                <a:latin typeface="Calibri Light"/>
                <a:cs typeface="Calibri Light"/>
              </a:rPr>
              <a:t> </a:t>
            </a:r>
            <a:r>
              <a:rPr sz="3300" b="0" spc="-5" dirty="0">
                <a:solidFill>
                  <a:srgbClr val="705861"/>
                </a:solidFill>
                <a:latin typeface="Calibri Light"/>
                <a:cs typeface="Calibri Light"/>
              </a:rPr>
              <a:t>viser</a:t>
            </a:r>
            <a:r>
              <a:rPr sz="3300" b="0" dirty="0">
                <a:solidFill>
                  <a:srgbClr val="705861"/>
                </a:solidFill>
                <a:latin typeface="Calibri Light"/>
                <a:cs typeface="Calibri Light"/>
              </a:rPr>
              <a:t> </a:t>
            </a:r>
            <a:r>
              <a:rPr sz="3300" b="0" spc="-5" dirty="0">
                <a:solidFill>
                  <a:srgbClr val="705861"/>
                </a:solidFill>
                <a:latin typeface="Calibri Light"/>
                <a:cs typeface="Calibri Light"/>
              </a:rPr>
              <a:t>begrundelse</a:t>
            </a:r>
            <a:r>
              <a:rPr sz="3300" b="0" dirty="0">
                <a:solidFill>
                  <a:srgbClr val="705861"/>
                </a:solidFill>
                <a:latin typeface="Calibri Light"/>
                <a:cs typeface="Calibri Light"/>
              </a:rPr>
              <a:t> </a:t>
            </a:r>
            <a:r>
              <a:rPr sz="3300" b="0" spc="-5" dirty="0">
                <a:solidFill>
                  <a:srgbClr val="705861"/>
                </a:solidFill>
                <a:latin typeface="Calibri Light"/>
                <a:cs typeface="Calibri Light"/>
              </a:rPr>
              <a:t>hos</a:t>
            </a:r>
            <a:r>
              <a:rPr sz="3300" b="0" spc="5" dirty="0">
                <a:solidFill>
                  <a:srgbClr val="705861"/>
                </a:solidFill>
                <a:latin typeface="Calibri Light"/>
                <a:cs typeface="Calibri Light"/>
              </a:rPr>
              <a:t> </a:t>
            </a:r>
            <a:r>
              <a:rPr sz="3300" b="0" spc="-5" dirty="0">
                <a:solidFill>
                  <a:srgbClr val="705861"/>
                </a:solidFill>
                <a:latin typeface="Calibri Light"/>
                <a:cs typeface="Calibri Light"/>
              </a:rPr>
              <a:t>dem,</a:t>
            </a:r>
            <a:r>
              <a:rPr sz="3300" b="0" spc="5" dirty="0">
                <a:solidFill>
                  <a:srgbClr val="705861"/>
                </a:solidFill>
                <a:latin typeface="Calibri Light"/>
                <a:cs typeface="Calibri Light"/>
              </a:rPr>
              <a:t> </a:t>
            </a:r>
            <a:r>
              <a:rPr sz="3300" b="0" spc="-5" dirty="0">
                <a:solidFill>
                  <a:srgbClr val="705861"/>
                </a:solidFill>
                <a:latin typeface="Calibri Light"/>
                <a:cs typeface="Calibri Light"/>
              </a:rPr>
              <a:t>der</a:t>
            </a:r>
            <a:r>
              <a:rPr sz="3300" b="0" dirty="0">
                <a:solidFill>
                  <a:srgbClr val="705861"/>
                </a:solidFill>
                <a:latin typeface="Calibri Light"/>
                <a:cs typeface="Calibri Light"/>
              </a:rPr>
              <a:t> </a:t>
            </a:r>
            <a:r>
              <a:rPr sz="3300" b="0" spc="-5" dirty="0">
                <a:solidFill>
                  <a:srgbClr val="705861"/>
                </a:solidFill>
                <a:latin typeface="Calibri Light"/>
                <a:cs typeface="Calibri Light"/>
              </a:rPr>
              <a:t>er</a:t>
            </a:r>
            <a:r>
              <a:rPr sz="3300" b="0" dirty="0">
                <a:solidFill>
                  <a:srgbClr val="705861"/>
                </a:solidFill>
                <a:latin typeface="Calibri Light"/>
                <a:cs typeface="Calibri Light"/>
              </a:rPr>
              <a:t> </a:t>
            </a:r>
            <a:r>
              <a:rPr sz="3300" b="0" spc="-20" dirty="0">
                <a:solidFill>
                  <a:srgbClr val="705861"/>
                </a:solidFill>
                <a:latin typeface="Calibri Light"/>
                <a:cs typeface="Calibri Light"/>
              </a:rPr>
              <a:t>ble- </a:t>
            </a:r>
            <a:r>
              <a:rPr sz="3300" b="0" spc="-730" dirty="0">
                <a:solidFill>
                  <a:srgbClr val="705861"/>
                </a:solidFill>
                <a:latin typeface="Calibri Light"/>
                <a:cs typeface="Calibri Light"/>
              </a:rPr>
              <a:t> </a:t>
            </a:r>
            <a:r>
              <a:rPr sz="3300" b="0" spc="-20" dirty="0">
                <a:solidFill>
                  <a:srgbClr val="705861"/>
                </a:solidFill>
                <a:latin typeface="Calibri Light"/>
                <a:cs typeface="Calibri Light"/>
              </a:rPr>
              <a:t>vet</a:t>
            </a:r>
            <a:r>
              <a:rPr sz="3300" b="0" spc="-5" dirty="0">
                <a:solidFill>
                  <a:srgbClr val="705861"/>
                </a:solidFill>
                <a:latin typeface="Calibri Light"/>
                <a:cs typeface="Calibri Light"/>
              </a:rPr>
              <a:t> </a:t>
            </a:r>
            <a:r>
              <a:rPr sz="3300" b="0" spc="-20" dirty="0">
                <a:solidFill>
                  <a:srgbClr val="705861"/>
                </a:solidFill>
                <a:latin typeface="Calibri Light"/>
                <a:cs typeface="Calibri Light"/>
              </a:rPr>
              <a:t>mere</a:t>
            </a:r>
            <a:r>
              <a:rPr sz="3300" b="0" spc="-5" dirty="0">
                <a:solidFill>
                  <a:srgbClr val="705861"/>
                </a:solidFill>
                <a:latin typeface="Calibri Light"/>
                <a:cs typeface="Calibri Light"/>
              </a:rPr>
              <a:t> i</a:t>
            </a:r>
            <a:r>
              <a:rPr sz="3300" b="0" dirty="0">
                <a:solidFill>
                  <a:srgbClr val="705861"/>
                </a:solidFill>
                <a:latin typeface="Calibri Light"/>
                <a:cs typeface="Calibri Light"/>
              </a:rPr>
              <a:t> </a:t>
            </a:r>
            <a:r>
              <a:rPr sz="3300" b="0" spc="-5" dirty="0">
                <a:solidFill>
                  <a:srgbClr val="705861"/>
                </a:solidFill>
                <a:latin typeface="Calibri Light"/>
                <a:cs typeface="Calibri Light"/>
              </a:rPr>
              <a:t>tvivl:</a:t>
            </a:r>
            <a:endParaRPr sz="3300">
              <a:latin typeface="Calibri Light"/>
              <a:cs typeface="Calibri Light"/>
            </a:endParaRPr>
          </a:p>
        </p:txBody>
      </p:sp>
      <p:sp>
        <p:nvSpPr>
          <p:cNvPr id="6" name="object 6"/>
          <p:cNvSpPr txBox="1"/>
          <p:nvPr/>
        </p:nvSpPr>
        <p:spPr>
          <a:xfrm>
            <a:off x="9452980" y="4765686"/>
            <a:ext cx="8629650" cy="2538730"/>
          </a:xfrm>
          <a:prstGeom prst="rect">
            <a:avLst/>
          </a:prstGeom>
        </p:spPr>
        <p:txBody>
          <a:bodyPr vert="horz" wrap="square" lIns="0" tIns="12065" rIns="0" bIns="0" rtlCol="0">
            <a:spAutoFit/>
          </a:bodyPr>
          <a:lstStyle/>
          <a:p>
            <a:pPr marL="12700" marR="5080">
              <a:lnSpc>
                <a:spcPct val="100000"/>
              </a:lnSpc>
              <a:spcBef>
                <a:spcPts val="95"/>
              </a:spcBef>
            </a:pPr>
            <a:r>
              <a:rPr sz="3300" b="0" spc="-10" dirty="0">
                <a:solidFill>
                  <a:srgbClr val="705861"/>
                </a:solidFill>
                <a:latin typeface="Calibri Light"/>
                <a:cs typeface="Calibri Light"/>
              </a:rPr>
              <a:t>Oplevelsen </a:t>
            </a:r>
            <a:r>
              <a:rPr sz="3300" b="0" spc="-15" dirty="0">
                <a:solidFill>
                  <a:srgbClr val="705861"/>
                </a:solidFill>
                <a:latin typeface="Calibri Light"/>
                <a:cs typeface="Calibri Light"/>
              </a:rPr>
              <a:t>af</a:t>
            </a:r>
            <a:r>
              <a:rPr sz="3300" b="0" dirty="0">
                <a:solidFill>
                  <a:srgbClr val="705861"/>
                </a:solidFill>
                <a:latin typeface="Calibri Light"/>
                <a:cs typeface="Calibri Light"/>
              </a:rPr>
              <a:t> </a:t>
            </a:r>
            <a:r>
              <a:rPr sz="3300" b="0" spc="-15" dirty="0">
                <a:solidFill>
                  <a:srgbClr val="705861"/>
                </a:solidFill>
                <a:latin typeface="Calibri Light"/>
                <a:cs typeface="Calibri Light"/>
              </a:rPr>
              <a:t>et</a:t>
            </a:r>
            <a:r>
              <a:rPr sz="3300" b="0" spc="-5" dirty="0">
                <a:solidFill>
                  <a:srgbClr val="705861"/>
                </a:solidFill>
                <a:latin typeface="Calibri Light"/>
                <a:cs typeface="Calibri Light"/>
              </a:rPr>
              <a:t> </a:t>
            </a:r>
            <a:r>
              <a:rPr sz="3300" b="0" spc="-25" dirty="0">
                <a:solidFill>
                  <a:srgbClr val="705861"/>
                </a:solidFill>
                <a:latin typeface="Calibri Light"/>
                <a:cs typeface="Calibri Light"/>
              </a:rPr>
              <a:t>vellykket</a:t>
            </a:r>
            <a:r>
              <a:rPr sz="3300" b="0" dirty="0">
                <a:solidFill>
                  <a:srgbClr val="705861"/>
                </a:solidFill>
                <a:latin typeface="Calibri Light"/>
                <a:cs typeface="Calibri Light"/>
              </a:rPr>
              <a:t> </a:t>
            </a:r>
            <a:r>
              <a:rPr sz="3300" b="0" spc="-20" dirty="0">
                <a:solidFill>
                  <a:srgbClr val="705861"/>
                </a:solidFill>
                <a:latin typeface="Calibri Light"/>
                <a:cs typeface="Calibri Light"/>
              </a:rPr>
              <a:t>brobygningsforløb</a:t>
            </a:r>
            <a:r>
              <a:rPr sz="3300" b="0" spc="-5" dirty="0">
                <a:solidFill>
                  <a:srgbClr val="705861"/>
                </a:solidFill>
                <a:latin typeface="Calibri Light"/>
                <a:cs typeface="Calibri Light"/>
              </a:rPr>
              <a:t> på </a:t>
            </a:r>
            <a:r>
              <a:rPr sz="3300" b="0" spc="-10" dirty="0">
                <a:solidFill>
                  <a:srgbClr val="705861"/>
                </a:solidFill>
                <a:latin typeface="Calibri Light"/>
                <a:cs typeface="Calibri Light"/>
              </a:rPr>
              <a:t>en </a:t>
            </a:r>
            <a:r>
              <a:rPr sz="3300" b="0" spc="-5" dirty="0">
                <a:solidFill>
                  <a:srgbClr val="705861"/>
                </a:solidFill>
                <a:latin typeface="Calibri Light"/>
                <a:cs typeface="Calibri Light"/>
              </a:rPr>
              <a:t> gymnasieretning, man </a:t>
            </a:r>
            <a:r>
              <a:rPr sz="3300" b="0" spc="-35" dirty="0">
                <a:solidFill>
                  <a:srgbClr val="705861"/>
                </a:solidFill>
                <a:latin typeface="Calibri Light"/>
                <a:cs typeface="Calibri Light"/>
              </a:rPr>
              <a:t>ikke</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troede,</a:t>
            </a:r>
            <a:r>
              <a:rPr sz="3300" b="0" spc="-10" dirty="0">
                <a:solidFill>
                  <a:srgbClr val="705861"/>
                </a:solidFill>
                <a:latin typeface="Calibri Light"/>
                <a:cs typeface="Calibri Light"/>
              </a:rPr>
              <a:t> </a:t>
            </a:r>
            <a:r>
              <a:rPr sz="3300" b="0" spc="-5" dirty="0">
                <a:solidFill>
                  <a:srgbClr val="705861"/>
                </a:solidFill>
                <a:latin typeface="Calibri Light"/>
                <a:cs typeface="Calibri Light"/>
              </a:rPr>
              <a:t>man ville </a:t>
            </a:r>
            <a:r>
              <a:rPr sz="3300" b="0" spc="-20" dirty="0">
                <a:solidFill>
                  <a:srgbClr val="705861"/>
                </a:solidFill>
                <a:latin typeface="Calibri Light"/>
                <a:cs typeface="Calibri Light"/>
              </a:rPr>
              <a:t>vælge, </a:t>
            </a:r>
            <a:r>
              <a:rPr sz="3300" b="0" spc="-735" dirty="0">
                <a:solidFill>
                  <a:srgbClr val="705861"/>
                </a:solidFill>
                <a:latin typeface="Calibri Light"/>
                <a:cs typeface="Calibri Light"/>
              </a:rPr>
              <a:t> </a:t>
            </a:r>
            <a:r>
              <a:rPr sz="3300" b="0" spc="-25" dirty="0">
                <a:solidFill>
                  <a:srgbClr val="705861"/>
                </a:solidFill>
                <a:latin typeface="Calibri Light"/>
                <a:cs typeface="Calibri Light"/>
              </a:rPr>
              <a:t>kan</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give</a:t>
            </a:r>
            <a:r>
              <a:rPr sz="3300" b="0" dirty="0">
                <a:solidFill>
                  <a:srgbClr val="705861"/>
                </a:solidFill>
                <a:latin typeface="Calibri Light"/>
                <a:cs typeface="Calibri Light"/>
              </a:rPr>
              <a:t> </a:t>
            </a:r>
            <a:r>
              <a:rPr sz="3300" b="0" spc="-5" dirty="0">
                <a:solidFill>
                  <a:srgbClr val="705861"/>
                </a:solidFill>
                <a:latin typeface="Calibri Light"/>
                <a:cs typeface="Calibri Light"/>
              </a:rPr>
              <a:t>tvivl,</a:t>
            </a:r>
            <a:r>
              <a:rPr sz="3300" b="0" spc="5" dirty="0">
                <a:solidFill>
                  <a:srgbClr val="705861"/>
                </a:solidFill>
                <a:latin typeface="Calibri Light"/>
                <a:cs typeface="Calibri Light"/>
              </a:rPr>
              <a:t> </a:t>
            </a:r>
            <a:r>
              <a:rPr sz="3300" b="0" spc="-5" dirty="0">
                <a:solidFill>
                  <a:srgbClr val="705861"/>
                </a:solidFill>
                <a:latin typeface="Calibri Light"/>
                <a:cs typeface="Calibri Light"/>
              </a:rPr>
              <a:t>da</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det</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opleves</a:t>
            </a:r>
            <a:r>
              <a:rPr sz="3300" b="0" dirty="0">
                <a:solidFill>
                  <a:srgbClr val="705861"/>
                </a:solidFill>
                <a:latin typeface="Calibri Light"/>
                <a:cs typeface="Calibri Light"/>
              </a:rPr>
              <a:t> </a:t>
            </a:r>
            <a:r>
              <a:rPr sz="3300" b="0" spc="-5" dirty="0">
                <a:solidFill>
                  <a:srgbClr val="705861"/>
                </a:solidFill>
                <a:latin typeface="Calibri Light"/>
                <a:cs typeface="Calibri Light"/>
              </a:rPr>
              <a:t>som</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et</a:t>
            </a:r>
            <a:r>
              <a:rPr sz="3300" b="0" spc="5" dirty="0">
                <a:solidFill>
                  <a:srgbClr val="705861"/>
                </a:solidFill>
                <a:latin typeface="Calibri Light"/>
                <a:cs typeface="Calibri Light"/>
              </a:rPr>
              <a:t> </a:t>
            </a:r>
            <a:r>
              <a:rPr sz="3300" b="0" spc="-30" dirty="0">
                <a:solidFill>
                  <a:srgbClr val="705861"/>
                </a:solidFill>
                <a:latin typeface="Calibri Light"/>
                <a:cs typeface="Calibri Light"/>
              </a:rPr>
              <a:t>attraktivt</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valg. </a:t>
            </a:r>
            <a:r>
              <a:rPr sz="3300" b="0" spc="-10" dirty="0">
                <a:solidFill>
                  <a:srgbClr val="705861"/>
                </a:solidFill>
                <a:latin typeface="Calibri Light"/>
                <a:cs typeface="Calibri Light"/>
              </a:rPr>
              <a:t> </a:t>
            </a:r>
            <a:r>
              <a:rPr sz="3300" b="0" spc="-5" dirty="0">
                <a:solidFill>
                  <a:srgbClr val="705861"/>
                </a:solidFill>
                <a:latin typeface="Calibri Light"/>
                <a:cs typeface="Calibri Light"/>
              </a:rPr>
              <a:t>Dermed</a:t>
            </a:r>
            <a:r>
              <a:rPr sz="3300" b="0" dirty="0">
                <a:solidFill>
                  <a:srgbClr val="705861"/>
                </a:solidFill>
                <a:latin typeface="Calibri Light"/>
                <a:cs typeface="Calibri Light"/>
              </a:rPr>
              <a:t> </a:t>
            </a:r>
            <a:r>
              <a:rPr sz="3300" b="0" spc="-10" dirty="0">
                <a:solidFill>
                  <a:srgbClr val="705861"/>
                </a:solidFill>
                <a:latin typeface="Calibri Light"/>
                <a:cs typeface="Calibri Light"/>
              </a:rPr>
              <a:t>bliver</a:t>
            </a:r>
            <a:r>
              <a:rPr sz="3300" b="0" dirty="0">
                <a:solidFill>
                  <a:srgbClr val="705861"/>
                </a:solidFill>
                <a:latin typeface="Calibri Light"/>
                <a:cs typeface="Calibri Light"/>
              </a:rPr>
              <a:t> </a:t>
            </a:r>
            <a:r>
              <a:rPr sz="3300" b="0" spc="-20" dirty="0">
                <a:solidFill>
                  <a:srgbClr val="705861"/>
                </a:solidFill>
                <a:latin typeface="Calibri Light"/>
                <a:cs typeface="Calibri Light"/>
              </a:rPr>
              <a:t>valget</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mellem</a:t>
            </a:r>
            <a:r>
              <a:rPr sz="3300" b="0" dirty="0">
                <a:solidFill>
                  <a:srgbClr val="705861"/>
                </a:solidFill>
                <a:latin typeface="Calibri Light"/>
                <a:cs typeface="Calibri Light"/>
              </a:rPr>
              <a:t> </a:t>
            </a:r>
            <a:r>
              <a:rPr sz="3300" b="0" spc="-20" dirty="0">
                <a:solidFill>
                  <a:srgbClr val="705861"/>
                </a:solidFill>
                <a:latin typeface="Calibri Light"/>
                <a:cs typeface="Calibri Light"/>
              </a:rPr>
              <a:t>flere</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muligheder</a:t>
            </a:r>
            <a:r>
              <a:rPr sz="3300" b="0" dirty="0">
                <a:solidFill>
                  <a:srgbClr val="705861"/>
                </a:solidFill>
                <a:latin typeface="Calibri Light"/>
                <a:cs typeface="Calibri Light"/>
              </a:rPr>
              <a:t> </a:t>
            </a:r>
            <a:r>
              <a:rPr sz="3300" b="0" spc="-30" dirty="0">
                <a:solidFill>
                  <a:srgbClr val="705861"/>
                </a:solidFill>
                <a:latin typeface="Calibri Light"/>
                <a:cs typeface="Calibri Light"/>
              </a:rPr>
              <a:t>svæ- </a:t>
            </a:r>
            <a:r>
              <a:rPr sz="3300" b="0" spc="-730" dirty="0">
                <a:solidFill>
                  <a:srgbClr val="705861"/>
                </a:solidFill>
                <a:latin typeface="Calibri Light"/>
                <a:cs typeface="Calibri Light"/>
              </a:rPr>
              <a:t> </a:t>
            </a:r>
            <a:r>
              <a:rPr sz="3300" b="0" spc="-25" dirty="0">
                <a:solidFill>
                  <a:srgbClr val="705861"/>
                </a:solidFill>
                <a:latin typeface="Calibri Light"/>
                <a:cs typeface="Calibri Light"/>
              </a:rPr>
              <a:t>rere.</a:t>
            </a:r>
            <a:endParaRPr sz="3300">
              <a:latin typeface="Calibri Light"/>
              <a:cs typeface="Calibri Light"/>
            </a:endParaRPr>
          </a:p>
        </p:txBody>
      </p:sp>
      <p:sp>
        <p:nvSpPr>
          <p:cNvPr id="7" name="object 7"/>
          <p:cNvSpPr txBox="1"/>
          <p:nvPr/>
        </p:nvSpPr>
        <p:spPr>
          <a:xfrm>
            <a:off x="9452980" y="8283903"/>
            <a:ext cx="8940800" cy="2035810"/>
          </a:xfrm>
          <a:prstGeom prst="rect">
            <a:avLst/>
          </a:prstGeom>
        </p:spPr>
        <p:txBody>
          <a:bodyPr vert="horz" wrap="square" lIns="0" tIns="12065" rIns="0" bIns="0" rtlCol="0">
            <a:spAutoFit/>
          </a:bodyPr>
          <a:lstStyle/>
          <a:p>
            <a:pPr marL="12700" marR="5080">
              <a:lnSpc>
                <a:spcPct val="100000"/>
              </a:lnSpc>
              <a:spcBef>
                <a:spcPts val="95"/>
              </a:spcBef>
            </a:pPr>
            <a:r>
              <a:rPr sz="3300" b="0" spc="-20" dirty="0">
                <a:solidFill>
                  <a:srgbClr val="705861"/>
                </a:solidFill>
                <a:latin typeface="Calibri Light"/>
                <a:cs typeface="Calibri Light"/>
              </a:rPr>
              <a:t>Et</a:t>
            </a:r>
            <a:r>
              <a:rPr sz="3300" b="0" spc="10" dirty="0">
                <a:solidFill>
                  <a:srgbClr val="705861"/>
                </a:solidFill>
                <a:latin typeface="Calibri Light"/>
                <a:cs typeface="Calibri Light"/>
              </a:rPr>
              <a:t> </a:t>
            </a:r>
            <a:r>
              <a:rPr sz="3300" b="0" spc="-10" dirty="0">
                <a:solidFill>
                  <a:srgbClr val="705861"/>
                </a:solidFill>
                <a:latin typeface="Calibri Light"/>
                <a:cs typeface="Calibri Light"/>
              </a:rPr>
              <a:t>godt</a:t>
            </a:r>
            <a:r>
              <a:rPr sz="3300" b="0" spc="5" dirty="0">
                <a:solidFill>
                  <a:srgbClr val="705861"/>
                </a:solidFill>
                <a:latin typeface="Calibri Light"/>
                <a:cs typeface="Calibri Light"/>
              </a:rPr>
              <a:t> </a:t>
            </a:r>
            <a:r>
              <a:rPr sz="3300" b="0" spc="-5" dirty="0">
                <a:solidFill>
                  <a:srgbClr val="705861"/>
                </a:solidFill>
                <a:latin typeface="Calibri Light"/>
                <a:cs typeface="Calibri Light"/>
              </a:rPr>
              <a:t>beslutningsgrundlag</a:t>
            </a:r>
            <a:r>
              <a:rPr sz="3300" b="0" spc="10" dirty="0">
                <a:solidFill>
                  <a:srgbClr val="705861"/>
                </a:solidFill>
                <a:latin typeface="Calibri Light"/>
                <a:cs typeface="Calibri Light"/>
              </a:rPr>
              <a:t> </a:t>
            </a:r>
            <a:r>
              <a:rPr sz="3300" b="0" spc="-20" dirty="0">
                <a:solidFill>
                  <a:srgbClr val="705861"/>
                </a:solidFill>
                <a:latin typeface="Calibri Light"/>
                <a:cs typeface="Calibri Light"/>
              </a:rPr>
              <a:t>bygger</a:t>
            </a:r>
            <a:r>
              <a:rPr sz="3300" b="0" spc="5" dirty="0">
                <a:solidFill>
                  <a:srgbClr val="705861"/>
                </a:solidFill>
                <a:latin typeface="Calibri Light"/>
                <a:cs typeface="Calibri Light"/>
              </a:rPr>
              <a:t> </a:t>
            </a:r>
            <a:r>
              <a:rPr sz="3300" b="0" spc="-5" dirty="0">
                <a:solidFill>
                  <a:srgbClr val="705861"/>
                </a:solidFill>
                <a:latin typeface="Calibri Light"/>
                <a:cs typeface="Calibri Light"/>
              </a:rPr>
              <a:t>på</a:t>
            </a:r>
            <a:r>
              <a:rPr sz="3300" b="0" spc="10" dirty="0">
                <a:solidFill>
                  <a:srgbClr val="705861"/>
                </a:solidFill>
                <a:latin typeface="Calibri Light"/>
                <a:cs typeface="Calibri Light"/>
              </a:rPr>
              <a:t> </a:t>
            </a:r>
            <a:r>
              <a:rPr sz="3300" b="0" spc="-15" dirty="0">
                <a:solidFill>
                  <a:srgbClr val="705861"/>
                </a:solidFill>
                <a:latin typeface="Calibri Light"/>
                <a:cs typeface="Calibri Light"/>
              </a:rPr>
              <a:t>reelle</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oplevel- </a:t>
            </a:r>
            <a:r>
              <a:rPr sz="3300" b="0" spc="-730" dirty="0">
                <a:solidFill>
                  <a:srgbClr val="705861"/>
                </a:solidFill>
                <a:latin typeface="Calibri Light"/>
                <a:cs typeface="Calibri Light"/>
              </a:rPr>
              <a:t> </a:t>
            </a:r>
            <a:r>
              <a:rPr sz="3300" b="0" spc="-5" dirty="0">
                <a:solidFill>
                  <a:srgbClr val="705861"/>
                </a:solidFill>
                <a:latin typeface="Calibri Light"/>
                <a:cs typeface="Calibri Light"/>
              </a:rPr>
              <a:t>ser </a:t>
            </a:r>
            <a:r>
              <a:rPr sz="3300" b="0" spc="-85" dirty="0">
                <a:solidFill>
                  <a:srgbClr val="705861"/>
                </a:solidFill>
                <a:latin typeface="Calibri Light"/>
                <a:cs typeface="Calibri Light"/>
              </a:rPr>
              <a:t>af,</a:t>
            </a:r>
            <a:r>
              <a:rPr sz="3300" b="0" dirty="0">
                <a:solidFill>
                  <a:srgbClr val="705861"/>
                </a:solidFill>
                <a:latin typeface="Calibri Light"/>
                <a:cs typeface="Calibri Light"/>
              </a:rPr>
              <a:t> </a:t>
            </a:r>
            <a:r>
              <a:rPr sz="3300" b="0" spc="-25" dirty="0">
                <a:solidFill>
                  <a:srgbClr val="705861"/>
                </a:solidFill>
                <a:latin typeface="Calibri Light"/>
                <a:cs typeface="Calibri Light"/>
              </a:rPr>
              <a:t>hvordan</a:t>
            </a:r>
            <a:r>
              <a:rPr sz="3300" b="0" dirty="0">
                <a:solidFill>
                  <a:srgbClr val="705861"/>
                </a:solidFill>
                <a:latin typeface="Calibri Light"/>
                <a:cs typeface="Calibri Light"/>
              </a:rPr>
              <a:t> </a:t>
            </a:r>
            <a:r>
              <a:rPr sz="3300" b="0" spc="-5" dirty="0">
                <a:solidFill>
                  <a:srgbClr val="705861"/>
                </a:solidFill>
                <a:latin typeface="Calibri Light"/>
                <a:cs typeface="Calibri Light"/>
              </a:rPr>
              <a:t>gymnasiet </a:t>
            </a:r>
            <a:r>
              <a:rPr sz="3300" b="0" spc="-110" dirty="0">
                <a:solidFill>
                  <a:srgbClr val="705861"/>
                </a:solidFill>
                <a:latin typeface="Calibri Light"/>
                <a:cs typeface="Calibri Light"/>
              </a:rPr>
              <a:t>er,</a:t>
            </a:r>
            <a:r>
              <a:rPr sz="3300" b="0" dirty="0">
                <a:solidFill>
                  <a:srgbClr val="705861"/>
                </a:solidFill>
                <a:latin typeface="Calibri Light"/>
                <a:cs typeface="Calibri Light"/>
              </a:rPr>
              <a:t> </a:t>
            </a:r>
            <a:r>
              <a:rPr sz="3300" b="0" spc="-30" dirty="0">
                <a:solidFill>
                  <a:srgbClr val="705861"/>
                </a:solidFill>
                <a:latin typeface="Calibri Light"/>
                <a:cs typeface="Calibri Light"/>
              </a:rPr>
              <a:t>hvilke</a:t>
            </a:r>
            <a:r>
              <a:rPr sz="3300" b="0" spc="-5" dirty="0">
                <a:solidFill>
                  <a:srgbClr val="705861"/>
                </a:solidFill>
                <a:latin typeface="Calibri Light"/>
                <a:cs typeface="Calibri Light"/>
              </a:rPr>
              <a:t> </a:t>
            </a:r>
            <a:r>
              <a:rPr sz="3300" b="0" spc="-30" dirty="0">
                <a:solidFill>
                  <a:srgbClr val="705861"/>
                </a:solidFill>
                <a:latin typeface="Calibri Light"/>
                <a:cs typeface="Calibri Light"/>
              </a:rPr>
              <a:t>fag</a:t>
            </a:r>
            <a:r>
              <a:rPr sz="3300" b="0" dirty="0">
                <a:solidFill>
                  <a:srgbClr val="705861"/>
                </a:solidFill>
                <a:latin typeface="Calibri Light"/>
                <a:cs typeface="Calibri Light"/>
              </a:rPr>
              <a:t> </a:t>
            </a:r>
            <a:r>
              <a:rPr sz="3300" b="0" spc="-5" dirty="0">
                <a:solidFill>
                  <a:srgbClr val="705861"/>
                </a:solidFill>
                <a:latin typeface="Calibri Light"/>
                <a:cs typeface="Calibri Light"/>
              </a:rPr>
              <a:t>uddannelses- </a:t>
            </a:r>
            <a:r>
              <a:rPr sz="3300" b="0" dirty="0">
                <a:solidFill>
                  <a:srgbClr val="705861"/>
                </a:solidFill>
                <a:latin typeface="Calibri Light"/>
                <a:cs typeface="Calibri Light"/>
              </a:rPr>
              <a:t> </a:t>
            </a:r>
            <a:r>
              <a:rPr sz="3300" b="0" spc="-15" dirty="0">
                <a:solidFill>
                  <a:srgbClr val="705861"/>
                </a:solidFill>
                <a:latin typeface="Calibri Light"/>
                <a:cs typeface="Calibri Light"/>
              </a:rPr>
              <a:t>retningen</a:t>
            </a:r>
            <a:r>
              <a:rPr sz="3300" b="0" spc="-10" dirty="0">
                <a:solidFill>
                  <a:srgbClr val="705861"/>
                </a:solidFill>
                <a:latin typeface="Calibri Light"/>
                <a:cs typeface="Calibri Light"/>
              </a:rPr>
              <a:t> </a:t>
            </a:r>
            <a:r>
              <a:rPr sz="3300" b="0" spc="-30" dirty="0">
                <a:solidFill>
                  <a:srgbClr val="705861"/>
                </a:solidFill>
                <a:latin typeface="Calibri Light"/>
                <a:cs typeface="Calibri Light"/>
              </a:rPr>
              <a:t>indeholder,</a:t>
            </a:r>
            <a:r>
              <a:rPr sz="3300" b="0" dirty="0">
                <a:solidFill>
                  <a:srgbClr val="705861"/>
                </a:solidFill>
                <a:latin typeface="Calibri Light"/>
                <a:cs typeface="Calibri Light"/>
              </a:rPr>
              <a:t> </a:t>
            </a:r>
            <a:r>
              <a:rPr sz="3300" b="0" spc="-5" dirty="0">
                <a:solidFill>
                  <a:srgbClr val="705861"/>
                </a:solidFill>
                <a:latin typeface="Calibri Light"/>
                <a:cs typeface="Calibri Light"/>
              </a:rPr>
              <a:t>og</a:t>
            </a:r>
            <a:r>
              <a:rPr sz="3300" b="0" spc="-10" dirty="0">
                <a:solidFill>
                  <a:srgbClr val="705861"/>
                </a:solidFill>
                <a:latin typeface="Calibri Light"/>
                <a:cs typeface="Calibri Light"/>
              </a:rPr>
              <a:t> </a:t>
            </a:r>
            <a:r>
              <a:rPr sz="3300" b="0" spc="-30" dirty="0">
                <a:solidFill>
                  <a:srgbClr val="705861"/>
                </a:solidFill>
                <a:latin typeface="Calibri Light"/>
                <a:cs typeface="Calibri Light"/>
              </a:rPr>
              <a:t>hvad</a:t>
            </a:r>
            <a:r>
              <a:rPr sz="3300" b="0" dirty="0">
                <a:solidFill>
                  <a:srgbClr val="705861"/>
                </a:solidFill>
                <a:latin typeface="Calibri Light"/>
                <a:cs typeface="Calibri Light"/>
              </a:rPr>
              <a:t> </a:t>
            </a:r>
            <a:r>
              <a:rPr sz="3300" b="0" spc="-5" dirty="0">
                <a:solidFill>
                  <a:srgbClr val="705861"/>
                </a:solidFill>
                <a:latin typeface="Calibri Light"/>
                <a:cs typeface="Calibri Light"/>
              </a:rPr>
              <a:t>den </a:t>
            </a:r>
            <a:r>
              <a:rPr sz="3300" b="0" spc="-10" dirty="0">
                <a:solidFill>
                  <a:srgbClr val="705861"/>
                </a:solidFill>
                <a:latin typeface="Calibri Light"/>
                <a:cs typeface="Calibri Light"/>
              </a:rPr>
              <a:t>endelige</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studen- </a:t>
            </a:r>
            <a:r>
              <a:rPr sz="3300" b="0" spc="-5" dirty="0">
                <a:solidFill>
                  <a:srgbClr val="705861"/>
                </a:solidFill>
                <a:latin typeface="Calibri Light"/>
                <a:cs typeface="Calibri Light"/>
              </a:rPr>
              <a:t> </a:t>
            </a:r>
            <a:r>
              <a:rPr sz="3300" b="0" spc="-15" dirty="0">
                <a:solidFill>
                  <a:srgbClr val="705861"/>
                </a:solidFill>
                <a:latin typeface="Calibri Light"/>
                <a:cs typeface="Calibri Light"/>
              </a:rPr>
              <a:t>tereksamen</a:t>
            </a:r>
            <a:r>
              <a:rPr sz="3300" b="0" spc="-5" dirty="0">
                <a:solidFill>
                  <a:srgbClr val="705861"/>
                </a:solidFill>
                <a:latin typeface="Calibri Light"/>
                <a:cs typeface="Calibri Light"/>
              </a:rPr>
              <a:t> </a:t>
            </a:r>
            <a:r>
              <a:rPr sz="3300" b="0" spc="-25" dirty="0">
                <a:solidFill>
                  <a:srgbClr val="705861"/>
                </a:solidFill>
                <a:latin typeface="Calibri Light"/>
                <a:cs typeface="Calibri Light"/>
              </a:rPr>
              <a:t>kan</a:t>
            </a:r>
            <a:r>
              <a:rPr sz="3300" b="0" dirty="0">
                <a:solidFill>
                  <a:srgbClr val="705861"/>
                </a:solidFill>
                <a:latin typeface="Calibri Light"/>
                <a:cs typeface="Calibri Light"/>
              </a:rPr>
              <a:t> </a:t>
            </a:r>
            <a:r>
              <a:rPr sz="3300" b="0" spc="-10" dirty="0">
                <a:solidFill>
                  <a:srgbClr val="705861"/>
                </a:solidFill>
                <a:latin typeface="Calibri Light"/>
                <a:cs typeface="Calibri Light"/>
              </a:rPr>
              <a:t>bruges</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til.</a:t>
            </a:r>
            <a:endParaRPr sz="3300">
              <a:latin typeface="Calibri Light"/>
              <a:cs typeface="Calibri Light"/>
            </a:endParaRPr>
          </a:p>
        </p:txBody>
      </p:sp>
      <p:sp>
        <p:nvSpPr>
          <p:cNvPr id="8" name="object 8"/>
          <p:cNvSpPr txBox="1"/>
          <p:nvPr/>
        </p:nvSpPr>
        <p:spPr>
          <a:xfrm>
            <a:off x="678378" y="9348271"/>
            <a:ext cx="3607435" cy="1416050"/>
          </a:xfrm>
          <a:prstGeom prst="rect">
            <a:avLst/>
          </a:prstGeom>
        </p:spPr>
        <p:txBody>
          <a:bodyPr vert="horz" wrap="square" lIns="0" tIns="46355" rIns="0" bIns="0" rtlCol="0">
            <a:spAutoFit/>
          </a:bodyPr>
          <a:lstStyle/>
          <a:p>
            <a:pPr marL="12700" marR="5080">
              <a:lnSpc>
                <a:spcPts val="2140"/>
              </a:lnSpc>
              <a:spcBef>
                <a:spcPts val="365"/>
              </a:spcBef>
            </a:pPr>
            <a:r>
              <a:rPr sz="1950" b="0" i="1" spc="-5" dirty="0">
                <a:solidFill>
                  <a:srgbClr val="333333"/>
                </a:solidFill>
                <a:latin typeface="Calibri Light"/>
                <a:cs typeface="Calibri Light"/>
              </a:rPr>
              <a:t>Har </a:t>
            </a:r>
            <a:r>
              <a:rPr sz="1950" b="0" i="1" spc="-15" dirty="0">
                <a:solidFill>
                  <a:srgbClr val="333333"/>
                </a:solidFill>
                <a:latin typeface="Calibri Light"/>
                <a:cs typeface="Calibri Light"/>
              </a:rPr>
              <a:t>brobygningsforløbet</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på</a:t>
            </a:r>
            <a:r>
              <a:rPr sz="1950" b="0" i="1" dirty="0">
                <a:solidFill>
                  <a:srgbClr val="333333"/>
                </a:solidFill>
                <a:latin typeface="Calibri Light"/>
                <a:cs typeface="Calibri Light"/>
              </a:rPr>
              <a:t> </a:t>
            </a:r>
            <a:r>
              <a:rPr sz="1950" b="0" i="1" spc="-20" dirty="0">
                <a:solidFill>
                  <a:srgbClr val="333333"/>
                </a:solidFill>
                <a:latin typeface="Calibri Light"/>
                <a:cs typeface="Calibri Light"/>
              </a:rPr>
              <a:t>dette </a:t>
            </a:r>
            <a:r>
              <a:rPr sz="1950" b="0" i="1" spc="-15" dirty="0">
                <a:solidFill>
                  <a:srgbClr val="333333"/>
                </a:solidFill>
                <a:latin typeface="Calibri Light"/>
                <a:cs typeface="Calibri Light"/>
              </a:rPr>
              <a:t> </a:t>
            </a:r>
            <a:r>
              <a:rPr sz="1950" b="0" i="1" spc="-20" dirty="0">
                <a:solidFill>
                  <a:srgbClr val="333333"/>
                </a:solidFill>
                <a:latin typeface="Calibri Light"/>
                <a:cs typeface="Calibri Light"/>
              </a:rPr>
              <a:t>gymnasium</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givet</a:t>
            </a:r>
            <a:r>
              <a:rPr sz="1950" b="0" i="1" spc="5" dirty="0">
                <a:solidFill>
                  <a:srgbClr val="333333"/>
                </a:solidFill>
                <a:latin typeface="Calibri Light"/>
                <a:cs typeface="Calibri Light"/>
              </a:rPr>
              <a:t> </a:t>
            </a:r>
            <a:r>
              <a:rPr sz="1950" b="0" i="1" spc="-5" dirty="0">
                <a:solidFill>
                  <a:srgbClr val="333333"/>
                </a:solidFill>
                <a:latin typeface="Calibri Light"/>
                <a:cs typeface="Calibri Light"/>
              </a:rPr>
              <a:t>dig</a:t>
            </a:r>
            <a:r>
              <a:rPr sz="1950" b="0" i="1" spc="5" dirty="0">
                <a:solidFill>
                  <a:srgbClr val="333333"/>
                </a:solidFill>
                <a:latin typeface="Calibri Light"/>
                <a:cs typeface="Calibri Light"/>
              </a:rPr>
              <a:t> </a:t>
            </a:r>
            <a:r>
              <a:rPr sz="1950" b="0" i="1" spc="-15" dirty="0">
                <a:solidFill>
                  <a:srgbClr val="333333"/>
                </a:solidFill>
                <a:latin typeface="Calibri Light"/>
                <a:cs typeface="Calibri Light"/>
              </a:rPr>
              <a:t>mere</a:t>
            </a:r>
            <a:r>
              <a:rPr sz="1950" b="0" i="1" spc="5" dirty="0">
                <a:solidFill>
                  <a:srgbClr val="333333"/>
                </a:solidFill>
                <a:latin typeface="Calibri Light"/>
                <a:cs typeface="Calibri Light"/>
              </a:rPr>
              <a:t> </a:t>
            </a:r>
            <a:r>
              <a:rPr sz="1950" b="0" i="1" spc="-10" dirty="0">
                <a:solidFill>
                  <a:srgbClr val="333333"/>
                </a:solidFill>
                <a:latin typeface="Calibri Light"/>
                <a:cs typeface="Calibri Light"/>
              </a:rPr>
              <a:t>afklaring </a:t>
            </a:r>
            <a:r>
              <a:rPr sz="1950" b="0" i="1" spc="-5" dirty="0">
                <a:solidFill>
                  <a:srgbClr val="333333"/>
                </a:solidFill>
                <a:latin typeface="Calibri Light"/>
                <a:cs typeface="Calibri Light"/>
              </a:rPr>
              <a:t> </a:t>
            </a:r>
            <a:r>
              <a:rPr sz="1950" b="0" i="1" spc="-10" dirty="0">
                <a:solidFill>
                  <a:srgbClr val="333333"/>
                </a:solidFill>
                <a:latin typeface="Calibri Light"/>
                <a:cs typeface="Calibri Light"/>
              </a:rPr>
              <a:t>på,</a:t>
            </a:r>
            <a:r>
              <a:rPr sz="1950" b="0" i="1" spc="-5" dirty="0">
                <a:solidFill>
                  <a:srgbClr val="333333"/>
                </a:solidFill>
                <a:latin typeface="Calibri Light"/>
                <a:cs typeface="Calibri Light"/>
              </a:rPr>
              <a:t> </a:t>
            </a:r>
            <a:r>
              <a:rPr sz="1950" b="0" i="1" spc="-25" dirty="0">
                <a:solidFill>
                  <a:srgbClr val="333333"/>
                </a:solidFill>
                <a:latin typeface="Calibri Light"/>
                <a:cs typeface="Calibri Light"/>
              </a:rPr>
              <a:t>hvilken</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ungdomsuddanelse</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du</a:t>
            </a:r>
            <a:r>
              <a:rPr sz="1950" b="0" i="1" dirty="0">
                <a:solidFill>
                  <a:srgbClr val="333333"/>
                </a:solidFill>
                <a:latin typeface="Calibri Light"/>
                <a:cs typeface="Calibri Light"/>
              </a:rPr>
              <a:t> </a:t>
            </a:r>
            <a:r>
              <a:rPr sz="1950" b="0" i="1" spc="-15" dirty="0">
                <a:solidFill>
                  <a:srgbClr val="333333"/>
                </a:solidFill>
                <a:latin typeface="Calibri Light"/>
                <a:cs typeface="Calibri Light"/>
              </a:rPr>
              <a:t>vil </a:t>
            </a:r>
            <a:r>
              <a:rPr sz="1950" b="0" i="1" spc="-430" dirty="0">
                <a:solidFill>
                  <a:srgbClr val="333333"/>
                </a:solidFill>
                <a:latin typeface="Calibri Light"/>
                <a:cs typeface="Calibri Light"/>
              </a:rPr>
              <a:t> </a:t>
            </a:r>
            <a:r>
              <a:rPr sz="1950" b="0" i="1" spc="-65" dirty="0">
                <a:solidFill>
                  <a:srgbClr val="333333"/>
                </a:solidFill>
                <a:latin typeface="Calibri Light"/>
                <a:cs typeface="Calibri Light"/>
              </a:rPr>
              <a:t>tage?</a:t>
            </a:r>
            <a:endParaRPr sz="1950">
              <a:latin typeface="Calibri Light"/>
              <a:cs typeface="Calibri Light"/>
            </a:endParaRPr>
          </a:p>
          <a:p>
            <a:pPr marL="12700">
              <a:lnSpc>
                <a:spcPts val="2115"/>
              </a:lnSpc>
            </a:pPr>
            <a:r>
              <a:rPr sz="1950" b="0" i="1" spc="-25" dirty="0">
                <a:solidFill>
                  <a:srgbClr val="333333"/>
                </a:solidFill>
                <a:latin typeface="Calibri Light"/>
                <a:cs typeface="Calibri Light"/>
              </a:rPr>
              <a:t>1.522</a:t>
            </a:r>
            <a:r>
              <a:rPr sz="1950" b="0" i="1" spc="-30" dirty="0">
                <a:solidFill>
                  <a:srgbClr val="333333"/>
                </a:solidFill>
                <a:latin typeface="Calibri Light"/>
                <a:cs typeface="Calibri Light"/>
              </a:rPr>
              <a:t> </a:t>
            </a:r>
            <a:r>
              <a:rPr sz="1950" b="0" i="1" spc="-20" dirty="0">
                <a:solidFill>
                  <a:srgbClr val="333333"/>
                </a:solidFill>
                <a:latin typeface="Calibri Light"/>
                <a:cs typeface="Calibri Light"/>
              </a:rPr>
              <a:t>informanter</a:t>
            </a:r>
            <a:endParaRPr sz="1950">
              <a:latin typeface="Calibri Light"/>
              <a:cs typeface="Calibri Light"/>
            </a:endParaRPr>
          </a:p>
        </p:txBody>
      </p:sp>
      <p:grpSp>
        <p:nvGrpSpPr>
          <p:cNvPr id="9" name="object 9"/>
          <p:cNvGrpSpPr/>
          <p:nvPr/>
        </p:nvGrpSpPr>
        <p:grpSpPr>
          <a:xfrm>
            <a:off x="1312456" y="2778035"/>
            <a:ext cx="5695950" cy="5695950"/>
            <a:chOff x="1312456" y="2778035"/>
            <a:chExt cx="5695950" cy="5695950"/>
          </a:xfrm>
        </p:grpSpPr>
        <p:sp>
          <p:nvSpPr>
            <p:cNvPr id="10" name="object 10"/>
            <p:cNvSpPr/>
            <p:nvPr/>
          </p:nvSpPr>
          <p:spPr>
            <a:xfrm>
              <a:off x="3348768" y="2778035"/>
              <a:ext cx="3659504" cy="5695950"/>
            </a:xfrm>
            <a:custGeom>
              <a:avLst/>
              <a:gdLst/>
              <a:ahLst/>
              <a:cxnLst/>
              <a:rect l="l" t="t" r="r" b="b"/>
              <a:pathLst>
                <a:path w="3659504" h="5695950">
                  <a:moveTo>
                    <a:pt x="811566" y="0"/>
                  </a:moveTo>
                  <a:lnTo>
                    <a:pt x="811566" y="2847902"/>
                  </a:lnTo>
                  <a:lnTo>
                    <a:pt x="0" y="5577714"/>
                  </a:lnTo>
                  <a:lnTo>
                    <a:pt x="49503" y="5591946"/>
                  </a:lnTo>
                  <a:lnTo>
                    <a:pt x="99226" y="5605273"/>
                  </a:lnTo>
                  <a:lnTo>
                    <a:pt x="149158" y="5617693"/>
                  </a:lnTo>
                  <a:lnTo>
                    <a:pt x="199286" y="5629204"/>
                  </a:lnTo>
                  <a:lnTo>
                    <a:pt x="249597" y="5639805"/>
                  </a:lnTo>
                  <a:lnTo>
                    <a:pt x="300080" y="5649493"/>
                  </a:lnTo>
                  <a:lnTo>
                    <a:pt x="350720" y="5658268"/>
                  </a:lnTo>
                  <a:lnTo>
                    <a:pt x="401507" y="5666127"/>
                  </a:lnTo>
                  <a:lnTo>
                    <a:pt x="452427" y="5673068"/>
                  </a:lnTo>
                  <a:lnTo>
                    <a:pt x="503469" y="5679089"/>
                  </a:lnTo>
                  <a:lnTo>
                    <a:pt x="554619" y="5684189"/>
                  </a:lnTo>
                  <a:lnTo>
                    <a:pt x="605866" y="5688366"/>
                  </a:lnTo>
                  <a:lnTo>
                    <a:pt x="657196" y="5691618"/>
                  </a:lnTo>
                  <a:lnTo>
                    <a:pt x="708598" y="5693943"/>
                  </a:lnTo>
                  <a:lnTo>
                    <a:pt x="760059" y="5695339"/>
                  </a:lnTo>
                  <a:lnTo>
                    <a:pt x="811566" y="5695805"/>
                  </a:lnTo>
                  <a:lnTo>
                    <a:pt x="860115" y="5695400"/>
                  </a:lnTo>
                  <a:lnTo>
                    <a:pt x="908468" y="5694188"/>
                  </a:lnTo>
                  <a:lnTo>
                    <a:pt x="956618" y="5692175"/>
                  </a:lnTo>
                  <a:lnTo>
                    <a:pt x="1004558" y="5689369"/>
                  </a:lnTo>
                  <a:lnTo>
                    <a:pt x="1052283" y="5685775"/>
                  </a:lnTo>
                  <a:lnTo>
                    <a:pt x="1099786" y="5681401"/>
                  </a:lnTo>
                  <a:lnTo>
                    <a:pt x="1147061" y="5676252"/>
                  </a:lnTo>
                  <a:lnTo>
                    <a:pt x="1194101" y="5670335"/>
                  </a:lnTo>
                  <a:lnTo>
                    <a:pt x="1240899" y="5663656"/>
                  </a:lnTo>
                  <a:lnTo>
                    <a:pt x="1287450" y="5656222"/>
                  </a:lnTo>
                  <a:lnTo>
                    <a:pt x="1333746" y="5648039"/>
                  </a:lnTo>
                  <a:lnTo>
                    <a:pt x="1379782" y="5639113"/>
                  </a:lnTo>
                  <a:lnTo>
                    <a:pt x="1425551" y="5629452"/>
                  </a:lnTo>
                  <a:lnTo>
                    <a:pt x="1471047" y="5619061"/>
                  </a:lnTo>
                  <a:lnTo>
                    <a:pt x="1516262" y="5607947"/>
                  </a:lnTo>
                  <a:lnTo>
                    <a:pt x="1561192" y="5596116"/>
                  </a:lnTo>
                  <a:lnTo>
                    <a:pt x="1605828" y="5583575"/>
                  </a:lnTo>
                  <a:lnTo>
                    <a:pt x="1650166" y="5570330"/>
                  </a:lnTo>
                  <a:lnTo>
                    <a:pt x="1694198" y="5556388"/>
                  </a:lnTo>
                  <a:lnTo>
                    <a:pt x="1737918" y="5541754"/>
                  </a:lnTo>
                  <a:lnTo>
                    <a:pt x="1781320" y="5526437"/>
                  </a:lnTo>
                  <a:lnTo>
                    <a:pt x="1824396" y="5510440"/>
                  </a:lnTo>
                  <a:lnTo>
                    <a:pt x="1867142" y="5493772"/>
                  </a:lnTo>
                  <a:lnTo>
                    <a:pt x="1909550" y="5476439"/>
                  </a:lnTo>
                  <a:lnTo>
                    <a:pt x="1951614" y="5458447"/>
                  </a:lnTo>
                  <a:lnTo>
                    <a:pt x="1993327" y="5439803"/>
                  </a:lnTo>
                  <a:lnTo>
                    <a:pt x="2034683" y="5420512"/>
                  </a:lnTo>
                  <a:lnTo>
                    <a:pt x="2075676" y="5400582"/>
                  </a:lnTo>
                  <a:lnTo>
                    <a:pt x="2116300" y="5380018"/>
                  </a:lnTo>
                  <a:lnTo>
                    <a:pt x="2156547" y="5358828"/>
                  </a:lnTo>
                  <a:lnTo>
                    <a:pt x="2196411" y="5337017"/>
                  </a:lnTo>
                  <a:lnTo>
                    <a:pt x="2235886" y="5314593"/>
                  </a:lnTo>
                  <a:lnTo>
                    <a:pt x="2274966" y="5291561"/>
                  </a:lnTo>
                  <a:lnTo>
                    <a:pt x="2313644" y="5267928"/>
                  </a:lnTo>
                  <a:lnTo>
                    <a:pt x="2351914" y="5243700"/>
                  </a:lnTo>
                  <a:lnTo>
                    <a:pt x="2389768" y="5218884"/>
                  </a:lnTo>
                  <a:lnTo>
                    <a:pt x="2427202" y="5193486"/>
                  </a:lnTo>
                  <a:lnTo>
                    <a:pt x="2464208" y="5167513"/>
                  </a:lnTo>
                  <a:lnTo>
                    <a:pt x="2500780" y="5140971"/>
                  </a:lnTo>
                  <a:lnTo>
                    <a:pt x="2536911" y="5113867"/>
                  </a:lnTo>
                  <a:lnTo>
                    <a:pt x="2572596" y="5086206"/>
                  </a:lnTo>
                  <a:lnTo>
                    <a:pt x="2607827" y="5057996"/>
                  </a:lnTo>
                  <a:lnTo>
                    <a:pt x="2642599" y="5029242"/>
                  </a:lnTo>
                  <a:lnTo>
                    <a:pt x="2676904" y="4999952"/>
                  </a:lnTo>
                  <a:lnTo>
                    <a:pt x="2710737" y="4970131"/>
                  </a:lnTo>
                  <a:lnTo>
                    <a:pt x="2744091" y="4939786"/>
                  </a:lnTo>
                  <a:lnTo>
                    <a:pt x="2776959" y="4908923"/>
                  </a:lnTo>
                  <a:lnTo>
                    <a:pt x="2809336" y="4877550"/>
                  </a:lnTo>
                  <a:lnTo>
                    <a:pt x="2841214" y="4845672"/>
                  </a:lnTo>
                  <a:lnTo>
                    <a:pt x="2872588" y="4813295"/>
                  </a:lnTo>
                  <a:lnTo>
                    <a:pt x="2903450" y="4780427"/>
                  </a:lnTo>
                  <a:lnTo>
                    <a:pt x="2933795" y="4747073"/>
                  </a:lnTo>
                  <a:lnTo>
                    <a:pt x="2963616" y="4713240"/>
                  </a:lnTo>
                  <a:lnTo>
                    <a:pt x="2992906" y="4678935"/>
                  </a:lnTo>
                  <a:lnTo>
                    <a:pt x="3021660" y="4644163"/>
                  </a:lnTo>
                  <a:lnTo>
                    <a:pt x="3049870" y="4608932"/>
                  </a:lnTo>
                  <a:lnTo>
                    <a:pt x="3077531" y="4573247"/>
                  </a:lnTo>
                  <a:lnTo>
                    <a:pt x="3104635" y="4537116"/>
                  </a:lnTo>
                  <a:lnTo>
                    <a:pt x="3131177" y="4500544"/>
                  </a:lnTo>
                  <a:lnTo>
                    <a:pt x="3157151" y="4463538"/>
                  </a:lnTo>
                  <a:lnTo>
                    <a:pt x="3182548" y="4426104"/>
                  </a:lnTo>
                  <a:lnTo>
                    <a:pt x="3207364" y="4388249"/>
                  </a:lnTo>
                  <a:lnTo>
                    <a:pt x="3231592" y="4349980"/>
                  </a:lnTo>
                  <a:lnTo>
                    <a:pt x="3255225" y="4311302"/>
                  </a:lnTo>
                  <a:lnTo>
                    <a:pt x="3278257" y="4272222"/>
                  </a:lnTo>
                  <a:lnTo>
                    <a:pt x="3300681" y="4232747"/>
                  </a:lnTo>
                  <a:lnTo>
                    <a:pt x="3322492" y="4192883"/>
                  </a:lnTo>
                  <a:lnTo>
                    <a:pt x="3343682" y="4152636"/>
                  </a:lnTo>
                  <a:lnTo>
                    <a:pt x="3364246" y="4112012"/>
                  </a:lnTo>
                  <a:lnTo>
                    <a:pt x="3384176" y="4071019"/>
                  </a:lnTo>
                  <a:lnTo>
                    <a:pt x="3403467" y="4029663"/>
                  </a:lnTo>
                  <a:lnTo>
                    <a:pt x="3422111" y="3987950"/>
                  </a:lnTo>
                  <a:lnTo>
                    <a:pt x="3440103" y="3945886"/>
                  </a:lnTo>
                  <a:lnTo>
                    <a:pt x="3457437" y="3903478"/>
                  </a:lnTo>
                  <a:lnTo>
                    <a:pt x="3474104" y="3860732"/>
                  </a:lnTo>
                  <a:lnTo>
                    <a:pt x="3490101" y="3817656"/>
                  </a:lnTo>
                  <a:lnTo>
                    <a:pt x="3505419" y="3774254"/>
                  </a:lnTo>
                  <a:lnTo>
                    <a:pt x="3520052" y="3730534"/>
                  </a:lnTo>
                  <a:lnTo>
                    <a:pt x="3533994" y="3686502"/>
                  </a:lnTo>
                  <a:lnTo>
                    <a:pt x="3547239" y="3642164"/>
                  </a:lnTo>
                  <a:lnTo>
                    <a:pt x="3559780" y="3597528"/>
                  </a:lnTo>
                  <a:lnTo>
                    <a:pt x="3571611" y="3552598"/>
                  </a:lnTo>
                  <a:lnTo>
                    <a:pt x="3582725" y="3507382"/>
                  </a:lnTo>
                  <a:lnTo>
                    <a:pt x="3593116" y="3461887"/>
                  </a:lnTo>
                  <a:lnTo>
                    <a:pt x="3602777" y="3416118"/>
                  </a:lnTo>
                  <a:lnTo>
                    <a:pt x="3611703" y="3370082"/>
                  </a:lnTo>
                  <a:lnTo>
                    <a:pt x="3619886" y="3323786"/>
                  </a:lnTo>
                  <a:lnTo>
                    <a:pt x="3627320" y="3277235"/>
                  </a:lnTo>
                  <a:lnTo>
                    <a:pt x="3633999" y="3230437"/>
                  </a:lnTo>
                  <a:lnTo>
                    <a:pt x="3639916" y="3183397"/>
                  </a:lnTo>
                  <a:lnTo>
                    <a:pt x="3645065" y="3136122"/>
                  </a:lnTo>
                  <a:lnTo>
                    <a:pt x="3649440" y="3088619"/>
                  </a:lnTo>
                  <a:lnTo>
                    <a:pt x="3653033" y="3040894"/>
                  </a:lnTo>
                  <a:lnTo>
                    <a:pt x="3655839" y="2992954"/>
                  </a:lnTo>
                  <a:lnTo>
                    <a:pt x="3657852" y="2944804"/>
                  </a:lnTo>
                  <a:lnTo>
                    <a:pt x="3659064" y="2896451"/>
                  </a:lnTo>
                  <a:lnTo>
                    <a:pt x="3659469" y="2847902"/>
                  </a:lnTo>
                  <a:lnTo>
                    <a:pt x="3659064" y="2799353"/>
                  </a:lnTo>
                  <a:lnTo>
                    <a:pt x="3657852" y="2751001"/>
                  </a:lnTo>
                  <a:lnTo>
                    <a:pt x="3655839" y="2702851"/>
                  </a:lnTo>
                  <a:lnTo>
                    <a:pt x="3653033" y="2654910"/>
                  </a:lnTo>
                  <a:lnTo>
                    <a:pt x="3649440" y="2607185"/>
                  </a:lnTo>
                  <a:lnTo>
                    <a:pt x="3645065" y="2559682"/>
                  </a:lnTo>
                  <a:lnTo>
                    <a:pt x="3639916" y="2512408"/>
                  </a:lnTo>
                  <a:lnTo>
                    <a:pt x="3633999" y="2465368"/>
                  </a:lnTo>
                  <a:lnTo>
                    <a:pt x="3627320" y="2418570"/>
                  </a:lnTo>
                  <a:lnTo>
                    <a:pt x="3619886" y="2372019"/>
                  </a:lnTo>
                  <a:lnTo>
                    <a:pt x="3611703" y="2325723"/>
                  </a:lnTo>
                  <a:lnTo>
                    <a:pt x="3602777" y="2279687"/>
                  </a:lnTo>
                  <a:lnTo>
                    <a:pt x="3593116" y="2233918"/>
                  </a:lnTo>
                  <a:lnTo>
                    <a:pt x="3582725" y="2188422"/>
                  </a:lnTo>
                  <a:lnTo>
                    <a:pt x="3571611" y="2143207"/>
                  </a:lnTo>
                  <a:lnTo>
                    <a:pt x="3559780" y="2098277"/>
                  </a:lnTo>
                  <a:lnTo>
                    <a:pt x="3547239" y="2053640"/>
                  </a:lnTo>
                  <a:lnTo>
                    <a:pt x="3533994" y="2009303"/>
                  </a:lnTo>
                  <a:lnTo>
                    <a:pt x="3520052" y="1965271"/>
                  </a:lnTo>
                  <a:lnTo>
                    <a:pt x="3505419" y="1921551"/>
                  </a:lnTo>
                  <a:lnTo>
                    <a:pt x="3490101" y="1878149"/>
                  </a:lnTo>
                  <a:lnTo>
                    <a:pt x="3474104" y="1835072"/>
                  </a:lnTo>
                  <a:lnTo>
                    <a:pt x="3457437" y="1792327"/>
                  </a:lnTo>
                  <a:lnTo>
                    <a:pt x="3440103" y="1749919"/>
                  </a:lnTo>
                  <a:lnTo>
                    <a:pt x="3422111" y="1707855"/>
                  </a:lnTo>
                  <a:lnTo>
                    <a:pt x="3403467" y="1666142"/>
                  </a:lnTo>
                  <a:lnTo>
                    <a:pt x="3384176" y="1624785"/>
                  </a:lnTo>
                  <a:lnTo>
                    <a:pt x="3364246" y="1583792"/>
                  </a:lnTo>
                  <a:lnTo>
                    <a:pt x="3343682" y="1543169"/>
                  </a:lnTo>
                  <a:lnTo>
                    <a:pt x="3322492" y="1502922"/>
                  </a:lnTo>
                  <a:lnTo>
                    <a:pt x="3300681" y="1463058"/>
                  </a:lnTo>
                  <a:lnTo>
                    <a:pt x="3278257" y="1423582"/>
                  </a:lnTo>
                  <a:lnTo>
                    <a:pt x="3255225" y="1384503"/>
                  </a:lnTo>
                  <a:lnTo>
                    <a:pt x="3231592" y="1345825"/>
                  </a:lnTo>
                  <a:lnTo>
                    <a:pt x="3207364" y="1307555"/>
                  </a:lnTo>
                  <a:lnTo>
                    <a:pt x="3182548" y="1269700"/>
                  </a:lnTo>
                  <a:lnTo>
                    <a:pt x="3157151" y="1232267"/>
                  </a:lnTo>
                  <a:lnTo>
                    <a:pt x="3131177" y="1195261"/>
                  </a:lnTo>
                  <a:lnTo>
                    <a:pt x="3104635" y="1158689"/>
                  </a:lnTo>
                  <a:lnTo>
                    <a:pt x="3077531" y="1122557"/>
                  </a:lnTo>
                  <a:lnTo>
                    <a:pt x="3049870" y="1086873"/>
                  </a:lnTo>
                  <a:lnTo>
                    <a:pt x="3021660" y="1051641"/>
                  </a:lnTo>
                  <a:lnTo>
                    <a:pt x="2992906" y="1016870"/>
                  </a:lnTo>
                  <a:lnTo>
                    <a:pt x="2963616" y="982564"/>
                  </a:lnTo>
                  <a:lnTo>
                    <a:pt x="2933795" y="948732"/>
                  </a:lnTo>
                  <a:lnTo>
                    <a:pt x="2903450" y="915378"/>
                  </a:lnTo>
                  <a:lnTo>
                    <a:pt x="2872588" y="882509"/>
                  </a:lnTo>
                  <a:lnTo>
                    <a:pt x="2841214" y="850133"/>
                  </a:lnTo>
                  <a:lnTo>
                    <a:pt x="2809336" y="818255"/>
                  </a:lnTo>
                  <a:lnTo>
                    <a:pt x="2776959" y="786881"/>
                  </a:lnTo>
                  <a:lnTo>
                    <a:pt x="2744091" y="756019"/>
                  </a:lnTo>
                  <a:lnTo>
                    <a:pt x="2710737" y="725674"/>
                  </a:lnTo>
                  <a:lnTo>
                    <a:pt x="2676904" y="695853"/>
                  </a:lnTo>
                  <a:lnTo>
                    <a:pt x="2642599" y="666563"/>
                  </a:lnTo>
                  <a:lnTo>
                    <a:pt x="2607827" y="637809"/>
                  </a:lnTo>
                  <a:lnTo>
                    <a:pt x="2572596" y="609599"/>
                  </a:lnTo>
                  <a:lnTo>
                    <a:pt x="2536911" y="581938"/>
                  </a:lnTo>
                  <a:lnTo>
                    <a:pt x="2500780" y="554833"/>
                  </a:lnTo>
                  <a:lnTo>
                    <a:pt x="2464208" y="528291"/>
                  </a:lnTo>
                  <a:lnTo>
                    <a:pt x="2427202" y="502318"/>
                  </a:lnTo>
                  <a:lnTo>
                    <a:pt x="2389768" y="476920"/>
                  </a:lnTo>
                  <a:lnTo>
                    <a:pt x="2351914" y="452104"/>
                  </a:lnTo>
                  <a:lnTo>
                    <a:pt x="2313644" y="427877"/>
                  </a:lnTo>
                  <a:lnTo>
                    <a:pt x="2274966" y="404244"/>
                  </a:lnTo>
                  <a:lnTo>
                    <a:pt x="2235886" y="381212"/>
                  </a:lnTo>
                  <a:lnTo>
                    <a:pt x="2196411" y="358787"/>
                  </a:lnTo>
                  <a:lnTo>
                    <a:pt x="2156547" y="336977"/>
                  </a:lnTo>
                  <a:lnTo>
                    <a:pt x="2116300" y="315786"/>
                  </a:lnTo>
                  <a:lnTo>
                    <a:pt x="2075676" y="295223"/>
                  </a:lnTo>
                  <a:lnTo>
                    <a:pt x="2034683" y="275293"/>
                  </a:lnTo>
                  <a:lnTo>
                    <a:pt x="1993327" y="256002"/>
                  </a:lnTo>
                  <a:lnTo>
                    <a:pt x="1951614" y="237358"/>
                  </a:lnTo>
                  <a:lnTo>
                    <a:pt x="1909550" y="219365"/>
                  </a:lnTo>
                  <a:lnTo>
                    <a:pt x="1867142" y="202032"/>
                  </a:lnTo>
                  <a:lnTo>
                    <a:pt x="1824396" y="185364"/>
                  </a:lnTo>
                  <a:lnTo>
                    <a:pt x="1781320" y="169368"/>
                  </a:lnTo>
                  <a:lnTo>
                    <a:pt x="1737918" y="154050"/>
                  </a:lnTo>
                  <a:lnTo>
                    <a:pt x="1694198" y="139417"/>
                  </a:lnTo>
                  <a:lnTo>
                    <a:pt x="1650166" y="125474"/>
                  </a:lnTo>
                  <a:lnTo>
                    <a:pt x="1605828" y="112229"/>
                  </a:lnTo>
                  <a:lnTo>
                    <a:pt x="1561192" y="99688"/>
                  </a:lnTo>
                  <a:lnTo>
                    <a:pt x="1516262" y="87858"/>
                  </a:lnTo>
                  <a:lnTo>
                    <a:pt x="1471047" y="76744"/>
                  </a:lnTo>
                  <a:lnTo>
                    <a:pt x="1425551" y="66353"/>
                  </a:lnTo>
                  <a:lnTo>
                    <a:pt x="1379782" y="56691"/>
                  </a:lnTo>
                  <a:lnTo>
                    <a:pt x="1333746" y="47766"/>
                  </a:lnTo>
                  <a:lnTo>
                    <a:pt x="1287450" y="39583"/>
                  </a:lnTo>
                  <a:lnTo>
                    <a:pt x="1240899" y="32149"/>
                  </a:lnTo>
                  <a:lnTo>
                    <a:pt x="1194101" y="25470"/>
                  </a:lnTo>
                  <a:lnTo>
                    <a:pt x="1147061" y="19553"/>
                  </a:lnTo>
                  <a:lnTo>
                    <a:pt x="1099786" y="14404"/>
                  </a:lnTo>
                  <a:lnTo>
                    <a:pt x="1052283" y="10029"/>
                  </a:lnTo>
                  <a:lnTo>
                    <a:pt x="1004558" y="6436"/>
                  </a:lnTo>
                  <a:lnTo>
                    <a:pt x="956618" y="3629"/>
                  </a:lnTo>
                  <a:lnTo>
                    <a:pt x="908468" y="1617"/>
                  </a:lnTo>
                  <a:lnTo>
                    <a:pt x="860115" y="405"/>
                  </a:lnTo>
                  <a:lnTo>
                    <a:pt x="811566" y="0"/>
                  </a:lnTo>
                  <a:close/>
                </a:path>
              </a:pathLst>
            </a:custGeom>
            <a:solidFill>
              <a:srgbClr val="BFA3AF"/>
            </a:solidFill>
          </p:spPr>
          <p:txBody>
            <a:bodyPr wrap="square" lIns="0" tIns="0" rIns="0" bIns="0" rtlCol="0"/>
            <a:lstStyle/>
            <a:p>
              <a:endParaRPr/>
            </a:p>
          </p:txBody>
        </p:sp>
        <p:sp>
          <p:nvSpPr>
            <p:cNvPr id="11" name="object 11"/>
            <p:cNvSpPr/>
            <p:nvPr/>
          </p:nvSpPr>
          <p:spPr>
            <a:xfrm>
              <a:off x="1358227" y="5625934"/>
              <a:ext cx="2802255" cy="2729865"/>
            </a:xfrm>
            <a:custGeom>
              <a:avLst/>
              <a:gdLst/>
              <a:ahLst/>
              <a:cxnLst/>
              <a:rect l="l" t="t" r="r" b="b"/>
              <a:pathLst>
                <a:path w="2802254" h="2729865">
                  <a:moveTo>
                    <a:pt x="2802103" y="0"/>
                  </a:moveTo>
                  <a:lnTo>
                    <a:pt x="0" y="508686"/>
                  </a:lnTo>
                  <a:lnTo>
                    <a:pt x="9260" y="557301"/>
                  </a:lnTo>
                  <a:lnTo>
                    <a:pt x="19334" y="605628"/>
                  </a:lnTo>
                  <a:lnTo>
                    <a:pt x="30214" y="653659"/>
                  </a:lnTo>
                  <a:lnTo>
                    <a:pt x="41895" y="701386"/>
                  </a:lnTo>
                  <a:lnTo>
                    <a:pt x="54368" y="748802"/>
                  </a:lnTo>
                  <a:lnTo>
                    <a:pt x="67627" y="795898"/>
                  </a:lnTo>
                  <a:lnTo>
                    <a:pt x="81664" y="842666"/>
                  </a:lnTo>
                  <a:lnTo>
                    <a:pt x="96474" y="889100"/>
                  </a:lnTo>
                  <a:lnTo>
                    <a:pt x="112049" y="935191"/>
                  </a:lnTo>
                  <a:lnTo>
                    <a:pt x="128381" y="980931"/>
                  </a:lnTo>
                  <a:lnTo>
                    <a:pt x="145465" y="1026313"/>
                  </a:lnTo>
                  <a:lnTo>
                    <a:pt x="163293" y="1071329"/>
                  </a:lnTo>
                  <a:lnTo>
                    <a:pt x="181858" y="1115971"/>
                  </a:lnTo>
                  <a:lnTo>
                    <a:pt x="201153" y="1160232"/>
                  </a:lnTo>
                  <a:lnTo>
                    <a:pt x="221172" y="1204103"/>
                  </a:lnTo>
                  <a:lnTo>
                    <a:pt x="241906" y="1247578"/>
                  </a:lnTo>
                  <a:lnTo>
                    <a:pt x="263350" y="1290647"/>
                  </a:lnTo>
                  <a:lnTo>
                    <a:pt x="285497" y="1333304"/>
                  </a:lnTo>
                  <a:lnTo>
                    <a:pt x="308339" y="1375540"/>
                  </a:lnTo>
                  <a:lnTo>
                    <a:pt x="331869" y="1417349"/>
                  </a:lnTo>
                  <a:lnTo>
                    <a:pt x="356081" y="1458721"/>
                  </a:lnTo>
                  <a:lnTo>
                    <a:pt x="380967" y="1499650"/>
                  </a:lnTo>
                  <a:lnTo>
                    <a:pt x="406521" y="1540128"/>
                  </a:lnTo>
                  <a:lnTo>
                    <a:pt x="432736" y="1580146"/>
                  </a:lnTo>
                  <a:lnTo>
                    <a:pt x="459604" y="1619698"/>
                  </a:lnTo>
                  <a:lnTo>
                    <a:pt x="487119" y="1658774"/>
                  </a:lnTo>
                  <a:lnTo>
                    <a:pt x="515274" y="1697369"/>
                  </a:lnTo>
                  <a:lnTo>
                    <a:pt x="544062" y="1735473"/>
                  </a:lnTo>
                  <a:lnTo>
                    <a:pt x="573475" y="1773079"/>
                  </a:lnTo>
                  <a:lnTo>
                    <a:pt x="603508" y="1810180"/>
                  </a:lnTo>
                  <a:lnTo>
                    <a:pt x="634152" y="1846767"/>
                  </a:lnTo>
                  <a:lnTo>
                    <a:pt x="665402" y="1882833"/>
                  </a:lnTo>
                  <a:lnTo>
                    <a:pt x="697249" y="1918370"/>
                  </a:lnTo>
                  <a:lnTo>
                    <a:pt x="729688" y="1953370"/>
                  </a:lnTo>
                  <a:lnTo>
                    <a:pt x="762711" y="1987826"/>
                  </a:lnTo>
                  <a:lnTo>
                    <a:pt x="796311" y="2021729"/>
                  </a:lnTo>
                  <a:lnTo>
                    <a:pt x="830481" y="2055073"/>
                  </a:lnTo>
                  <a:lnTo>
                    <a:pt x="865214" y="2087848"/>
                  </a:lnTo>
                  <a:lnTo>
                    <a:pt x="900504" y="2120049"/>
                  </a:lnTo>
                  <a:lnTo>
                    <a:pt x="936344" y="2151665"/>
                  </a:lnTo>
                  <a:lnTo>
                    <a:pt x="972725" y="2182691"/>
                  </a:lnTo>
                  <a:lnTo>
                    <a:pt x="1009643" y="2213118"/>
                  </a:lnTo>
                  <a:lnTo>
                    <a:pt x="1047088" y="2242939"/>
                  </a:lnTo>
                  <a:lnTo>
                    <a:pt x="1085056" y="2272145"/>
                  </a:lnTo>
                  <a:lnTo>
                    <a:pt x="1123538" y="2300729"/>
                  </a:lnTo>
                  <a:lnTo>
                    <a:pt x="1162527" y="2328683"/>
                  </a:lnTo>
                  <a:lnTo>
                    <a:pt x="1202017" y="2355999"/>
                  </a:lnTo>
                  <a:lnTo>
                    <a:pt x="1242001" y="2382671"/>
                  </a:lnTo>
                  <a:lnTo>
                    <a:pt x="1282472" y="2408689"/>
                  </a:lnTo>
                  <a:lnTo>
                    <a:pt x="1323423" y="2434046"/>
                  </a:lnTo>
                  <a:lnTo>
                    <a:pt x="1364846" y="2458735"/>
                  </a:lnTo>
                  <a:lnTo>
                    <a:pt x="1406736" y="2482747"/>
                  </a:lnTo>
                  <a:lnTo>
                    <a:pt x="1449084" y="2506075"/>
                  </a:lnTo>
                  <a:lnTo>
                    <a:pt x="1491885" y="2528711"/>
                  </a:lnTo>
                  <a:lnTo>
                    <a:pt x="1535131" y="2550647"/>
                  </a:lnTo>
                  <a:lnTo>
                    <a:pt x="1578814" y="2571876"/>
                  </a:lnTo>
                  <a:lnTo>
                    <a:pt x="1622929" y="2592390"/>
                  </a:lnTo>
                  <a:lnTo>
                    <a:pt x="1667468" y="2612181"/>
                  </a:lnTo>
                  <a:lnTo>
                    <a:pt x="1712425" y="2631241"/>
                  </a:lnTo>
                  <a:lnTo>
                    <a:pt x="1757791" y="2649563"/>
                  </a:lnTo>
                  <a:lnTo>
                    <a:pt x="1803561" y="2667138"/>
                  </a:lnTo>
                  <a:lnTo>
                    <a:pt x="1849728" y="2683959"/>
                  </a:lnTo>
                  <a:lnTo>
                    <a:pt x="1896284" y="2700019"/>
                  </a:lnTo>
                  <a:lnTo>
                    <a:pt x="1943222" y="2715309"/>
                  </a:lnTo>
                  <a:lnTo>
                    <a:pt x="1990536" y="2729822"/>
                  </a:lnTo>
                  <a:lnTo>
                    <a:pt x="2802103" y="0"/>
                  </a:lnTo>
                  <a:close/>
                </a:path>
              </a:pathLst>
            </a:custGeom>
            <a:solidFill>
              <a:srgbClr val="273347"/>
            </a:solidFill>
          </p:spPr>
          <p:txBody>
            <a:bodyPr wrap="square" lIns="0" tIns="0" rIns="0" bIns="0" rtlCol="0"/>
            <a:lstStyle/>
            <a:p>
              <a:endParaRPr/>
            </a:p>
          </p:txBody>
        </p:sp>
        <p:sp>
          <p:nvSpPr>
            <p:cNvPr id="12" name="object 12"/>
            <p:cNvSpPr/>
            <p:nvPr/>
          </p:nvSpPr>
          <p:spPr>
            <a:xfrm>
              <a:off x="1312456" y="3473986"/>
              <a:ext cx="2847975" cy="2660650"/>
            </a:xfrm>
            <a:custGeom>
              <a:avLst/>
              <a:gdLst/>
              <a:ahLst/>
              <a:cxnLst/>
              <a:rect l="l" t="t" r="r" b="b"/>
              <a:pathLst>
                <a:path w="2847975" h="2660650">
                  <a:moveTo>
                    <a:pt x="982497" y="0"/>
                  </a:moveTo>
                  <a:lnTo>
                    <a:pt x="945429" y="32697"/>
                  </a:lnTo>
                  <a:lnTo>
                    <a:pt x="909016" y="65953"/>
                  </a:lnTo>
                  <a:lnTo>
                    <a:pt x="873262" y="99757"/>
                  </a:lnTo>
                  <a:lnTo>
                    <a:pt x="838170" y="134100"/>
                  </a:lnTo>
                  <a:lnTo>
                    <a:pt x="803743" y="168972"/>
                  </a:lnTo>
                  <a:lnTo>
                    <a:pt x="769987" y="204362"/>
                  </a:lnTo>
                  <a:lnTo>
                    <a:pt x="736902" y="240261"/>
                  </a:lnTo>
                  <a:lnTo>
                    <a:pt x="704494" y="276658"/>
                  </a:lnTo>
                  <a:lnTo>
                    <a:pt x="672766" y="313545"/>
                  </a:lnTo>
                  <a:lnTo>
                    <a:pt x="641721" y="350912"/>
                  </a:lnTo>
                  <a:lnTo>
                    <a:pt x="611363" y="388747"/>
                  </a:lnTo>
                  <a:lnTo>
                    <a:pt x="581694" y="427042"/>
                  </a:lnTo>
                  <a:lnTo>
                    <a:pt x="552720" y="465787"/>
                  </a:lnTo>
                  <a:lnTo>
                    <a:pt x="524442" y="504971"/>
                  </a:lnTo>
                  <a:lnTo>
                    <a:pt x="496865" y="544585"/>
                  </a:lnTo>
                  <a:lnTo>
                    <a:pt x="469992" y="584619"/>
                  </a:lnTo>
                  <a:lnTo>
                    <a:pt x="443826" y="625063"/>
                  </a:lnTo>
                  <a:lnTo>
                    <a:pt x="418372" y="665908"/>
                  </a:lnTo>
                  <a:lnTo>
                    <a:pt x="393632" y="707142"/>
                  </a:lnTo>
                  <a:lnTo>
                    <a:pt x="369610" y="748757"/>
                  </a:lnTo>
                  <a:lnTo>
                    <a:pt x="346309" y="790743"/>
                  </a:lnTo>
                  <a:lnTo>
                    <a:pt x="323733" y="833089"/>
                  </a:lnTo>
                  <a:lnTo>
                    <a:pt x="301886" y="875787"/>
                  </a:lnTo>
                  <a:lnTo>
                    <a:pt x="280770" y="918825"/>
                  </a:lnTo>
                  <a:lnTo>
                    <a:pt x="260390" y="962194"/>
                  </a:lnTo>
                  <a:lnTo>
                    <a:pt x="240749" y="1005884"/>
                  </a:lnTo>
                  <a:lnTo>
                    <a:pt x="221849" y="1049885"/>
                  </a:lnTo>
                  <a:lnTo>
                    <a:pt x="203696" y="1094188"/>
                  </a:lnTo>
                  <a:lnTo>
                    <a:pt x="186292" y="1138783"/>
                  </a:lnTo>
                  <a:lnTo>
                    <a:pt x="169641" y="1183659"/>
                  </a:lnTo>
                  <a:lnTo>
                    <a:pt x="153746" y="1228807"/>
                  </a:lnTo>
                  <a:lnTo>
                    <a:pt x="138610" y="1274217"/>
                  </a:lnTo>
                  <a:lnTo>
                    <a:pt x="124238" y="1319879"/>
                  </a:lnTo>
                  <a:lnTo>
                    <a:pt x="110632" y="1365783"/>
                  </a:lnTo>
                  <a:lnTo>
                    <a:pt x="97796" y="1411919"/>
                  </a:lnTo>
                  <a:lnTo>
                    <a:pt x="85734" y="1458278"/>
                  </a:lnTo>
                  <a:lnTo>
                    <a:pt x="74449" y="1504849"/>
                  </a:lnTo>
                  <a:lnTo>
                    <a:pt x="63945" y="1551623"/>
                  </a:lnTo>
                  <a:lnTo>
                    <a:pt x="54225" y="1598589"/>
                  </a:lnTo>
                  <a:lnTo>
                    <a:pt x="45292" y="1645739"/>
                  </a:lnTo>
                  <a:lnTo>
                    <a:pt x="37150" y="1693061"/>
                  </a:lnTo>
                  <a:lnTo>
                    <a:pt x="29802" y="1740547"/>
                  </a:lnTo>
                  <a:lnTo>
                    <a:pt x="23253" y="1788186"/>
                  </a:lnTo>
                  <a:lnTo>
                    <a:pt x="17505" y="1835968"/>
                  </a:lnTo>
                  <a:lnTo>
                    <a:pt x="12562" y="1883884"/>
                  </a:lnTo>
                  <a:lnTo>
                    <a:pt x="8427" y="1931923"/>
                  </a:lnTo>
                  <a:lnTo>
                    <a:pt x="5104" y="1980076"/>
                  </a:lnTo>
                  <a:lnTo>
                    <a:pt x="2596" y="2028333"/>
                  </a:lnTo>
                  <a:lnTo>
                    <a:pt x="907" y="2076684"/>
                  </a:lnTo>
                  <a:lnTo>
                    <a:pt x="40" y="2125119"/>
                  </a:lnTo>
                  <a:lnTo>
                    <a:pt x="0" y="2173628"/>
                  </a:lnTo>
                  <a:lnTo>
                    <a:pt x="788" y="2222202"/>
                  </a:lnTo>
                  <a:lnTo>
                    <a:pt x="2409" y="2270830"/>
                  </a:lnTo>
                  <a:lnTo>
                    <a:pt x="4866" y="2319503"/>
                  </a:lnTo>
                  <a:lnTo>
                    <a:pt x="8163" y="2368210"/>
                  </a:lnTo>
                  <a:lnTo>
                    <a:pt x="12303" y="2416942"/>
                  </a:lnTo>
                  <a:lnTo>
                    <a:pt x="17290" y="2465690"/>
                  </a:lnTo>
                  <a:lnTo>
                    <a:pt x="23126" y="2514442"/>
                  </a:lnTo>
                  <a:lnTo>
                    <a:pt x="29817" y="2563189"/>
                  </a:lnTo>
                  <a:lnTo>
                    <a:pt x="37364" y="2611922"/>
                  </a:lnTo>
                  <a:lnTo>
                    <a:pt x="45772" y="2660631"/>
                  </a:lnTo>
                  <a:lnTo>
                    <a:pt x="2847875" y="2151955"/>
                  </a:lnTo>
                  <a:lnTo>
                    <a:pt x="982497" y="0"/>
                  </a:lnTo>
                  <a:close/>
                </a:path>
              </a:pathLst>
            </a:custGeom>
            <a:solidFill>
              <a:srgbClr val="46515A"/>
            </a:solidFill>
          </p:spPr>
          <p:txBody>
            <a:bodyPr wrap="square" lIns="0" tIns="0" rIns="0" bIns="0" rtlCol="0"/>
            <a:lstStyle/>
            <a:p>
              <a:endParaRPr/>
            </a:p>
          </p:txBody>
        </p:sp>
        <p:sp>
          <p:nvSpPr>
            <p:cNvPr id="13" name="object 13"/>
            <p:cNvSpPr/>
            <p:nvPr/>
          </p:nvSpPr>
          <p:spPr>
            <a:xfrm>
              <a:off x="2294953" y="2778043"/>
              <a:ext cx="1865630" cy="2847975"/>
            </a:xfrm>
            <a:custGeom>
              <a:avLst/>
              <a:gdLst/>
              <a:ahLst/>
              <a:cxnLst/>
              <a:rect l="l" t="t" r="r" b="b"/>
              <a:pathLst>
                <a:path w="1865629" h="2847975">
                  <a:moveTo>
                    <a:pt x="1865388" y="0"/>
                  </a:moveTo>
                  <a:lnTo>
                    <a:pt x="1815288" y="440"/>
                  </a:lnTo>
                  <a:lnTo>
                    <a:pt x="1765281" y="1758"/>
                  </a:lnTo>
                  <a:lnTo>
                    <a:pt x="1715378" y="3951"/>
                  </a:lnTo>
                  <a:lnTo>
                    <a:pt x="1665588" y="7013"/>
                  </a:lnTo>
                  <a:lnTo>
                    <a:pt x="1615922" y="10942"/>
                  </a:lnTo>
                  <a:lnTo>
                    <a:pt x="1566392" y="15732"/>
                  </a:lnTo>
                  <a:lnTo>
                    <a:pt x="1517006" y="21382"/>
                  </a:lnTo>
                  <a:lnTo>
                    <a:pt x="1467777" y="27885"/>
                  </a:lnTo>
                  <a:lnTo>
                    <a:pt x="1418715" y="35239"/>
                  </a:lnTo>
                  <a:lnTo>
                    <a:pt x="1369830" y="43439"/>
                  </a:lnTo>
                  <a:lnTo>
                    <a:pt x="1321132" y="52482"/>
                  </a:lnTo>
                  <a:lnTo>
                    <a:pt x="1272633" y="62363"/>
                  </a:lnTo>
                  <a:lnTo>
                    <a:pt x="1224343" y="73079"/>
                  </a:lnTo>
                  <a:lnTo>
                    <a:pt x="1176273" y="84626"/>
                  </a:lnTo>
                  <a:lnTo>
                    <a:pt x="1128432" y="96999"/>
                  </a:lnTo>
                  <a:lnTo>
                    <a:pt x="1080833" y="110195"/>
                  </a:lnTo>
                  <a:lnTo>
                    <a:pt x="1033484" y="124210"/>
                  </a:lnTo>
                  <a:lnTo>
                    <a:pt x="986397" y="139039"/>
                  </a:lnTo>
                  <a:lnTo>
                    <a:pt x="939583" y="154680"/>
                  </a:lnTo>
                  <a:lnTo>
                    <a:pt x="893052" y="171127"/>
                  </a:lnTo>
                  <a:lnTo>
                    <a:pt x="846814" y="188378"/>
                  </a:lnTo>
                  <a:lnTo>
                    <a:pt x="800881" y="206427"/>
                  </a:lnTo>
                  <a:lnTo>
                    <a:pt x="755262" y="225272"/>
                  </a:lnTo>
                  <a:lnTo>
                    <a:pt x="709969" y="244908"/>
                  </a:lnTo>
                  <a:lnTo>
                    <a:pt x="665011" y="265331"/>
                  </a:lnTo>
                  <a:lnTo>
                    <a:pt x="620400" y="286538"/>
                  </a:lnTo>
                  <a:lnTo>
                    <a:pt x="576146" y="308524"/>
                  </a:lnTo>
                  <a:lnTo>
                    <a:pt x="532259" y="331285"/>
                  </a:lnTo>
                  <a:lnTo>
                    <a:pt x="488751" y="354818"/>
                  </a:lnTo>
                  <a:lnTo>
                    <a:pt x="445631" y="379118"/>
                  </a:lnTo>
                  <a:lnTo>
                    <a:pt x="402911" y="404182"/>
                  </a:lnTo>
                  <a:lnTo>
                    <a:pt x="360601" y="430005"/>
                  </a:lnTo>
                  <a:lnTo>
                    <a:pt x="318711" y="456584"/>
                  </a:lnTo>
                  <a:lnTo>
                    <a:pt x="277252" y="483915"/>
                  </a:lnTo>
                  <a:lnTo>
                    <a:pt x="236235" y="511993"/>
                  </a:lnTo>
                  <a:lnTo>
                    <a:pt x="195670" y="540816"/>
                  </a:lnTo>
                  <a:lnTo>
                    <a:pt x="155568" y="570378"/>
                  </a:lnTo>
                  <a:lnTo>
                    <a:pt x="115940" y="600676"/>
                  </a:lnTo>
                  <a:lnTo>
                    <a:pt x="76795" y="631706"/>
                  </a:lnTo>
                  <a:lnTo>
                    <a:pt x="38145" y="663465"/>
                  </a:lnTo>
                  <a:lnTo>
                    <a:pt x="0" y="695947"/>
                  </a:lnTo>
                  <a:lnTo>
                    <a:pt x="1865377" y="2847892"/>
                  </a:lnTo>
                  <a:lnTo>
                    <a:pt x="1865388" y="0"/>
                  </a:lnTo>
                  <a:close/>
                </a:path>
              </a:pathLst>
            </a:custGeom>
            <a:solidFill>
              <a:srgbClr val="006C7F"/>
            </a:solidFill>
          </p:spPr>
          <p:txBody>
            <a:bodyPr wrap="square" lIns="0" tIns="0" rIns="0" bIns="0" rtlCol="0"/>
            <a:lstStyle/>
            <a:p>
              <a:endParaRPr/>
            </a:p>
          </p:txBody>
        </p:sp>
      </p:grpSp>
      <p:sp>
        <p:nvSpPr>
          <p:cNvPr id="14" name="object 14"/>
          <p:cNvSpPr txBox="1"/>
          <p:nvPr/>
        </p:nvSpPr>
        <p:spPr>
          <a:xfrm>
            <a:off x="4484720" y="5056609"/>
            <a:ext cx="2174875" cy="1195705"/>
          </a:xfrm>
          <a:prstGeom prst="rect">
            <a:avLst/>
          </a:prstGeom>
        </p:spPr>
        <p:txBody>
          <a:bodyPr vert="horz" wrap="square" lIns="0" tIns="12065" rIns="0" bIns="0" rtlCol="0">
            <a:spAutoFit/>
          </a:bodyPr>
          <a:lstStyle/>
          <a:p>
            <a:pPr marL="12700" marR="5080" algn="ctr">
              <a:lnSpc>
                <a:spcPct val="127899"/>
              </a:lnSpc>
              <a:spcBef>
                <a:spcPts val="95"/>
              </a:spcBef>
            </a:pPr>
            <a:r>
              <a:rPr sz="2000" spc="-15" dirty="0">
                <a:solidFill>
                  <a:srgbClr val="FFFFFF"/>
                </a:solidFill>
                <a:latin typeface="Titillium Web"/>
                <a:cs typeface="Titillium Web"/>
              </a:rPr>
              <a:t>Brobygning</a:t>
            </a:r>
            <a:r>
              <a:rPr sz="2000" spc="-45" dirty="0">
                <a:solidFill>
                  <a:srgbClr val="FFFFFF"/>
                </a:solidFill>
                <a:latin typeface="Titillium Web"/>
                <a:cs typeface="Titillium Web"/>
              </a:rPr>
              <a:t> </a:t>
            </a:r>
            <a:r>
              <a:rPr sz="2000" spc="-10" dirty="0">
                <a:solidFill>
                  <a:srgbClr val="FFFFFF"/>
                </a:solidFill>
                <a:latin typeface="Titillium Web"/>
                <a:cs typeface="Titillium Web"/>
              </a:rPr>
              <a:t>har</a:t>
            </a:r>
            <a:r>
              <a:rPr sz="2000" spc="-60" dirty="0">
                <a:solidFill>
                  <a:srgbClr val="FFFFFF"/>
                </a:solidFill>
                <a:latin typeface="Titillium Web"/>
                <a:cs typeface="Titillium Web"/>
              </a:rPr>
              <a:t> </a:t>
            </a:r>
            <a:r>
              <a:rPr sz="2000" spc="-30" dirty="0">
                <a:solidFill>
                  <a:srgbClr val="FFFFFF"/>
                </a:solidFill>
                <a:latin typeface="Titillium Web"/>
                <a:cs typeface="Titillium Web"/>
              </a:rPr>
              <a:t>gjort </a:t>
            </a:r>
            <a:r>
              <a:rPr sz="2000" spc="-425" dirty="0">
                <a:solidFill>
                  <a:srgbClr val="FFFFFF"/>
                </a:solidFill>
                <a:latin typeface="Titillium Web"/>
                <a:cs typeface="Titillium Web"/>
              </a:rPr>
              <a:t> </a:t>
            </a:r>
            <a:r>
              <a:rPr sz="2000" spc="-15" dirty="0">
                <a:solidFill>
                  <a:srgbClr val="FFFFFF"/>
                </a:solidFill>
                <a:latin typeface="Titillium Web"/>
                <a:cs typeface="Titillium Web"/>
              </a:rPr>
              <a:t>mig</a:t>
            </a:r>
            <a:r>
              <a:rPr sz="2000" spc="409" dirty="0">
                <a:solidFill>
                  <a:srgbClr val="FFFFFF"/>
                </a:solidFill>
                <a:latin typeface="Titillium Web"/>
                <a:cs typeface="Titillium Web"/>
              </a:rPr>
              <a:t> </a:t>
            </a:r>
            <a:r>
              <a:rPr sz="2000" dirty="0">
                <a:solidFill>
                  <a:srgbClr val="FFFFFF"/>
                </a:solidFill>
                <a:latin typeface="Titillium Web"/>
                <a:cs typeface="Titillium Web"/>
              </a:rPr>
              <a:t>mere </a:t>
            </a:r>
            <a:r>
              <a:rPr sz="2000" spc="-25" dirty="0">
                <a:solidFill>
                  <a:srgbClr val="FFFFFF"/>
                </a:solidFill>
                <a:latin typeface="Titillium Web"/>
                <a:cs typeface="Titillium Web"/>
              </a:rPr>
              <a:t>sikker </a:t>
            </a:r>
            <a:r>
              <a:rPr sz="2000" spc="-20" dirty="0">
                <a:solidFill>
                  <a:srgbClr val="FFFFFF"/>
                </a:solidFill>
                <a:latin typeface="Titillium Web"/>
                <a:cs typeface="Titillium Web"/>
              </a:rPr>
              <a:t> </a:t>
            </a:r>
            <a:r>
              <a:rPr sz="2000" spc="10" dirty="0">
                <a:solidFill>
                  <a:srgbClr val="FFFFFF"/>
                </a:solidFill>
                <a:latin typeface="Titillium Web"/>
                <a:cs typeface="Titillium Web"/>
              </a:rPr>
              <a:t>55%</a:t>
            </a:r>
            <a:endParaRPr sz="2000">
              <a:latin typeface="Titillium Web"/>
              <a:cs typeface="Titillium Web"/>
            </a:endParaRPr>
          </a:p>
        </p:txBody>
      </p:sp>
      <p:sp>
        <p:nvSpPr>
          <p:cNvPr id="15" name="object 15"/>
          <p:cNvSpPr txBox="1"/>
          <p:nvPr/>
        </p:nvSpPr>
        <p:spPr>
          <a:xfrm>
            <a:off x="1702164" y="6142847"/>
            <a:ext cx="2101850" cy="1195705"/>
          </a:xfrm>
          <a:prstGeom prst="rect">
            <a:avLst/>
          </a:prstGeom>
        </p:spPr>
        <p:txBody>
          <a:bodyPr vert="horz" wrap="square" lIns="0" tIns="12065" rIns="0" bIns="0" rtlCol="0">
            <a:spAutoFit/>
          </a:bodyPr>
          <a:lstStyle/>
          <a:p>
            <a:pPr marL="12065" marR="5080" algn="ctr">
              <a:lnSpc>
                <a:spcPct val="127899"/>
              </a:lnSpc>
              <a:spcBef>
                <a:spcPts val="95"/>
              </a:spcBef>
            </a:pPr>
            <a:r>
              <a:rPr sz="2000" spc="-15" dirty="0">
                <a:solidFill>
                  <a:srgbClr val="FFFFFF"/>
                </a:solidFill>
                <a:latin typeface="Titillium Web"/>
                <a:cs typeface="Titillium Web"/>
              </a:rPr>
              <a:t>Brobygning</a:t>
            </a:r>
            <a:r>
              <a:rPr sz="2000" spc="-45" dirty="0">
                <a:solidFill>
                  <a:srgbClr val="FFFFFF"/>
                </a:solidFill>
                <a:latin typeface="Titillium Web"/>
                <a:cs typeface="Titillium Web"/>
              </a:rPr>
              <a:t> </a:t>
            </a:r>
            <a:r>
              <a:rPr sz="2000" spc="-10" dirty="0">
                <a:solidFill>
                  <a:srgbClr val="FFFFFF"/>
                </a:solidFill>
                <a:latin typeface="Titillium Web"/>
                <a:cs typeface="Titillium Web"/>
              </a:rPr>
              <a:t>har</a:t>
            </a:r>
            <a:r>
              <a:rPr sz="2000" spc="-60" dirty="0">
                <a:solidFill>
                  <a:srgbClr val="FFFFFF"/>
                </a:solidFill>
                <a:latin typeface="Titillium Web"/>
                <a:cs typeface="Titillium Web"/>
              </a:rPr>
              <a:t> </a:t>
            </a:r>
            <a:r>
              <a:rPr sz="2000" spc="-40" dirty="0">
                <a:solidFill>
                  <a:srgbClr val="FFFFFF"/>
                </a:solidFill>
                <a:latin typeface="Titillium Web"/>
                <a:cs typeface="Titillium Web"/>
              </a:rPr>
              <a:t>ikke </a:t>
            </a:r>
            <a:r>
              <a:rPr sz="2000" spc="-425" dirty="0">
                <a:solidFill>
                  <a:srgbClr val="FFFFFF"/>
                </a:solidFill>
                <a:latin typeface="Titillium Web"/>
                <a:cs typeface="Titillium Web"/>
              </a:rPr>
              <a:t> </a:t>
            </a:r>
            <a:r>
              <a:rPr sz="2000" spc="-20" dirty="0">
                <a:solidFill>
                  <a:srgbClr val="FFFFFF"/>
                </a:solidFill>
                <a:latin typeface="Titillium Web"/>
                <a:cs typeface="Titillium Web"/>
              </a:rPr>
              <a:t>gjort </a:t>
            </a:r>
            <a:r>
              <a:rPr sz="2000" dirty="0">
                <a:solidFill>
                  <a:srgbClr val="FFFFFF"/>
                </a:solidFill>
                <a:latin typeface="Titillium Web"/>
                <a:cs typeface="Titillium Web"/>
              </a:rPr>
              <a:t>nogen </a:t>
            </a:r>
            <a:r>
              <a:rPr sz="2000" spc="-15" dirty="0">
                <a:solidFill>
                  <a:srgbClr val="FFFFFF"/>
                </a:solidFill>
                <a:latin typeface="Titillium Web"/>
                <a:cs typeface="Titillium Web"/>
              </a:rPr>
              <a:t>forskel </a:t>
            </a:r>
            <a:r>
              <a:rPr sz="2000" spc="-10" dirty="0">
                <a:solidFill>
                  <a:srgbClr val="FFFFFF"/>
                </a:solidFill>
                <a:latin typeface="Titillium Web"/>
                <a:cs typeface="Titillium Web"/>
              </a:rPr>
              <a:t> </a:t>
            </a:r>
            <a:r>
              <a:rPr sz="2000" spc="10" dirty="0">
                <a:solidFill>
                  <a:srgbClr val="FFFFFF"/>
                </a:solidFill>
                <a:latin typeface="Titillium Web"/>
                <a:cs typeface="Titillium Web"/>
              </a:rPr>
              <a:t>18%</a:t>
            </a:r>
            <a:endParaRPr sz="2000">
              <a:latin typeface="Titillium Web"/>
              <a:cs typeface="Titillium Web"/>
            </a:endParaRPr>
          </a:p>
        </p:txBody>
      </p:sp>
      <p:sp>
        <p:nvSpPr>
          <p:cNvPr id="16" name="object 16"/>
          <p:cNvSpPr txBox="1"/>
          <p:nvPr/>
        </p:nvSpPr>
        <p:spPr>
          <a:xfrm>
            <a:off x="1359668" y="4477316"/>
            <a:ext cx="2168525" cy="1195705"/>
          </a:xfrm>
          <a:prstGeom prst="rect">
            <a:avLst/>
          </a:prstGeom>
        </p:spPr>
        <p:txBody>
          <a:bodyPr vert="horz" wrap="square" lIns="0" tIns="12065" rIns="0" bIns="0" rtlCol="0">
            <a:spAutoFit/>
          </a:bodyPr>
          <a:lstStyle/>
          <a:p>
            <a:pPr marL="12065" marR="5080" indent="-8890" algn="ctr">
              <a:lnSpc>
                <a:spcPct val="127899"/>
              </a:lnSpc>
              <a:spcBef>
                <a:spcPts val="95"/>
              </a:spcBef>
            </a:pPr>
            <a:r>
              <a:rPr sz="2000" spc="-15" dirty="0">
                <a:solidFill>
                  <a:srgbClr val="FFFFFF"/>
                </a:solidFill>
                <a:latin typeface="Titillium Web"/>
                <a:cs typeface="Titillium Web"/>
              </a:rPr>
              <a:t>Brobygning</a:t>
            </a:r>
            <a:r>
              <a:rPr sz="2000" spc="484" dirty="0">
                <a:solidFill>
                  <a:srgbClr val="FFFFFF"/>
                </a:solidFill>
                <a:latin typeface="Titillium Web"/>
                <a:cs typeface="Titillium Web"/>
              </a:rPr>
              <a:t> </a:t>
            </a:r>
            <a:r>
              <a:rPr sz="2000" spc="-10" dirty="0">
                <a:solidFill>
                  <a:srgbClr val="FFFFFF"/>
                </a:solidFill>
                <a:latin typeface="Titillium Web"/>
                <a:cs typeface="Titillium Web"/>
              </a:rPr>
              <a:t>har </a:t>
            </a:r>
            <a:r>
              <a:rPr sz="2000" spc="-5" dirty="0">
                <a:solidFill>
                  <a:srgbClr val="FFFFFF"/>
                </a:solidFill>
                <a:latin typeface="Titillium Web"/>
                <a:cs typeface="Titillium Web"/>
              </a:rPr>
              <a:t> </a:t>
            </a:r>
            <a:r>
              <a:rPr sz="2000" spc="-20" dirty="0">
                <a:solidFill>
                  <a:srgbClr val="FFFFFF"/>
                </a:solidFill>
                <a:latin typeface="Titillium Web"/>
                <a:cs typeface="Titillium Web"/>
              </a:rPr>
              <a:t>gjort</a:t>
            </a:r>
            <a:r>
              <a:rPr sz="2000" spc="-40" dirty="0">
                <a:solidFill>
                  <a:srgbClr val="FFFFFF"/>
                </a:solidFill>
                <a:latin typeface="Titillium Web"/>
                <a:cs typeface="Titillium Web"/>
              </a:rPr>
              <a:t> </a:t>
            </a:r>
            <a:r>
              <a:rPr sz="2000" spc="-10" dirty="0">
                <a:solidFill>
                  <a:srgbClr val="FFFFFF"/>
                </a:solidFill>
                <a:latin typeface="Titillium Web"/>
                <a:cs typeface="Titillium Web"/>
              </a:rPr>
              <a:t>mig</a:t>
            </a:r>
            <a:r>
              <a:rPr sz="2000" spc="-40" dirty="0">
                <a:solidFill>
                  <a:srgbClr val="FFFFFF"/>
                </a:solidFill>
                <a:latin typeface="Titillium Web"/>
                <a:cs typeface="Titillium Web"/>
              </a:rPr>
              <a:t> </a:t>
            </a:r>
            <a:r>
              <a:rPr sz="2000" dirty="0">
                <a:solidFill>
                  <a:srgbClr val="FFFFFF"/>
                </a:solidFill>
                <a:latin typeface="Titillium Web"/>
                <a:cs typeface="Titillium Web"/>
              </a:rPr>
              <a:t>mere</a:t>
            </a:r>
            <a:r>
              <a:rPr sz="2000" spc="-50" dirty="0">
                <a:solidFill>
                  <a:srgbClr val="FFFFFF"/>
                </a:solidFill>
                <a:latin typeface="Titillium Web"/>
                <a:cs typeface="Titillium Web"/>
              </a:rPr>
              <a:t> </a:t>
            </a:r>
            <a:r>
              <a:rPr sz="2000" dirty="0">
                <a:solidFill>
                  <a:srgbClr val="FFFFFF"/>
                </a:solidFill>
                <a:latin typeface="Titillium Web"/>
                <a:cs typeface="Titillium Web"/>
              </a:rPr>
              <a:t>i</a:t>
            </a:r>
            <a:r>
              <a:rPr sz="2000" spc="-65" dirty="0">
                <a:solidFill>
                  <a:srgbClr val="FFFFFF"/>
                </a:solidFill>
                <a:latin typeface="Titillium Web"/>
                <a:cs typeface="Titillium Web"/>
              </a:rPr>
              <a:t> </a:t>
            </a:r>
            <a:r>
              <a:rPr sz="2000" spc="-20" dirty="0">
                <a:solidFill>
                  <a:srgbClr val="FFFFFF"/>
                </a:solidFill>
                <a:latin typeface="Titillium Web"/>
                <a:cs typeface="Titillium Web"/>
              </a:rPr>
              <a:t>tvivl </a:t>
            </a:r>
            <a:r>
              <a:rPr sz="2000" spc="-425" dirty="0">
                <a:solidFill>
                  <a:srgbClr val="FFFFFF"/>
                </a:solidFill>
                <a:latin typeface="Titillium Web"/>
                <a:cs typeface="Titillium Web"/>
              </a:rPr>
              <a:t> </a:t>
            </a:r>
            <a:r>
              <a:rPr sz="2000" spc="10" dirty="0">
                <a:solidFill>
                  <a:srgbClr val="FFFFFF"/>
                </a:solidFill>
                <a:latin typeface="Titillium Web"/>
                <a:cs typeface="Titillium Web"/>
              </a:rPr>
              <a:t>16%</a:t>
            </a:r>
            <a:endParaRPr sz="2000">
              <a:latin typeface="Titillium Web"/>
              <a:cs typeface="Titillium Web"/>
            </a:endParaRPr>
          </a:p>
        </p:txBody>
      </p:sp>
      <p:sp>
        <p:nvSpPr>
          <p:cNvPr id="17" name="object 17"/>
          <p:cNvSpPr txBox="1"/>
          <p:nvPr/>
        </p:nvSpPr>
        <p:spPr>
          <a:xfrm>
            <a:off x="2886918" y="3043450"/>
            <a:ext cx="890905" cy="805815"/>
          </a:xfrm>
          <a:prstGeom prst="rect">
            <a:avLst/>
          </a:prstGeom>
        </p:spPr>
        <p:txBody>
          <a:bodyPr vert="horz" wrap="square" lIns="0" tIns="12065" rIns="0" bIns="0" rtlCol="0">
            <a:spAutoFit/>
          </a:bodyPr>
          <a:lstStyle/>
          <a:p>
            <a:pPr marL="234950" marR="5080" indent="-222885">
              <a:lnSpc>
                <a:spcPct val="127899"/>
              </a:lnSpc>
              <a:spcBef>
                <a:spcPts val="95"/>
              </a:spcBef>
            </a:pPr>
            <a:r>
              <a:rPr sz="2000" spc="-10" dirty="0">
                <a:solidFill>
                  <a:srgbClr val="FFFFFF"/>
                </a:solidFill>
                <a:latin typeface="Titillium Web"/>
                <a:cs typeface="Titillium Web"/>
              </a:rPr>
              <a:t>V</a:t>
            </a:r>
            <a:r>
              <a:rPr sz="2000" spc="10" dirty="0">
                <a:solidFill>
                  <a:srgbClr val="FFFFFF"/>
                </a:solidFill>
                <a:latin typeface="Titillium Web"/>
                <a:cs typeface="Titillium Web"/>
              </a:rPr>
              <a:t>ed</a:t>
            </a:r>
            <a:r>
              <a:rPr sz="2000" spc="-55" dirty="0">
                <a:solidFill>
                  <a:srgbClr val="FFFFFF"/>
                </a:solidFill>
                <a:latin typeface="Titillium Web"/>
                <a:cs typeface="Titillium Web"/>
              </a:rPr>
              <a:t> </a:t>
            </a:r>
            <a:r>
              <a:rPr sz="2000" spc="-70" dirty="0">
                <a:solidFill>
                  <a:srgbClr val="FFFFFF"/>
                </a:solidFill>
                <a:latin typeface="Titillium Web"/>
                <a:cs typeface="Titillium Web"/>
              </a:rPr>
              <a:t>i</a:t>
            </a:r>
            <a:r>
              <a:rPr sz="2000" spc="-50" dirty="0">
                <a:solidFill>
                  <a:srgbClr val="FFFFFF"/>
                </a:solidFill>
                <a:latin typeface="Titillium Web"/>
                <a:cs typeface="Titillium Web"/>
              </a:rPr>
              <a:t>kke  </a:t>
            </a:r>
            <a:r>
              <a:rPr sz="2000" spc="10" dirty="0">
                <a:solidFill>
                  <a:srgbClr val="FFFFFF"/>
                </a:solidFill>
                <a:latin typeface="Titillium Web"/>
                <a:cs typeface="Titillium Web"/>
              </a:rPr>
              <a:t>11%</a:t>
            </a:r>
            <a:endParaRPr sz="2000">
              <a:latin typeface="Titillium Web"/>
              <a:cs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5EFF1"/>
          </a:solidFill>
        </p:spPr>
        <p:txBody>
          <a:bodyPr wrap="square" lIns="0" tIns="0" rIns="0" bIns="0" rtlCol="0"/>
          <a:lstStyle/>
          <a:p>
            <a:endParaRPr/>
          </a:p>
        </p:txBody>
      </p:sp>
      <p:sp>
        <p:nvSpPr>
          <p:cNvPr id="3" name="object 3"/>
          <p:cNvSpPr txBox="1">
            <a:spLocks noGrp="1"/>
          </p:cNvSpPr>
          <p:nvPr>
            <p:ph type="title"/>
          </p:nvPr>
        </p:nvSpPr>
        <p:spPr>
          <a:xfrm>
            <a:off x="1275218" y="590336"/>
            <a:ext cx="3499485" cy="628650"/>
          </a:xfrm>
          <a:prstGeom prst="rect">
            <a:avLst/>
          </a:prstGeom>
        </p:spPr>
        <p:txBody>
          <a:bodyPr vert="horz" wrap="square" lIns="0" tIns="13335" rIns="0" bIns="0" rtlCol="0">
            <a:spAutoFit/>
          </a:bodyPr>
          <a:lstStyle/>
          <a:p>
            <a:pPr marL="12700">
              <a:lnSpc>
                <a:spcPct val="100000"/>
              </a:lnSpc>
              <a:spcBef>
                <a:spcPts val="105"/>
              </a:spcBef>
            </a:pPr>
            <a:r>
              <a:rPr spc="-5" dirty="0"/>
              <a:t>Identifikation</a:t>
            </a:r>
          </a:p>
        </p:txBody>
      </p:sp>
      <p:sp>
        <p:nvSpPr>
          <p:cNvPr id="4" name="object 4"/>
          <p:cNvSpPr txBox="1"/>
          <p:nvPr/>
        </p:nvSpPr>
        <p:spPr>
          <a:xfrm>
            <a:off x="1275218" y="1247469"/>
            <a:ext cx="15996919" cy="1030605"/>
          </a:xfrm>
          <a:prstGeom prst="rect">
            <a:avLst/>
          </a:prstGeom>
        </p:spPr>
        <p:txBody>
          <a:bodyPr vert="horz" wrap="square" lIns="0" tIns="12065" rIns="0" bIns="0" rtlCol="0">
            <a:spAutoFit/>
          </a:bodyPr>
          <a:lstStyle/>
          <a:p>
            <a:pPr marL="12700" marR="5080">
              <a:lnSpc>
                <a:spcPct val="100000"/>
              </a:lnSpc>
              <a:spcBef>
                <a:spcPts val="95"/>
              </a:spcBef>
            </a:pPr>
            <a:r>
              <a:rPr sz="3300" b="0" spc="-20" dirty="0">
                <a:solidFill>
                  <a:srgbClr val="705861"/>
                </a:solidFill>
                <a:latin typeface="Calibri Light"/>
                <a:cs typeface="Calibri Light"/>
              </a:rPr>
              <a:t>Identifikation</a:t>
            </a:r>
            <a:r>
              <a:rPr sz="3300" b="0" spc="10" dirty="0">
                <a:solidFill>
                  <a:srgbClr val="705861"/>
                </a:solidFill>
                <a:latin typeface="Calibri Light"/>
                <a:cs typeface="Calibri Light"/>
              </a:rPr>
              <a:t> </a:t>
            </a:r>
            <a:r>
              <a:rPr sz="3300" b="0" spc="-5" dirty="0">
                <a:solidFill>
                  <a:srgbClr val="705861"/>
                </a:solidFill>
                <a:latin typeface="Calibri Light"/>
                <a:cs typeface="Calibri Light"/>
              </a:rPr>
              <a:t>er</a:t>
            </a:r>
            <a:r>
              <a:rPr sz="3300" b="0" spc="5" dirty="0">
                <a:solidFill>
                  <a:srgbClr val="705861"/>
                </a:solidFill>
                <a:latin typeface="Calibri Light"/>
                <a:cs typeface="Calibri Light"/>
              </a:rPr>
              <a:t> </a:t>
            </a:r>
            <a:r>
              <a:rPr sz="3300" b="0" spc="-30" dirty="0">
                <a:solidFill>
                  <a:srgbClr val="705861"/>
                </a:solidFill>
                <a:latin typeface="Calibri Light"/>
                <a:cs typeface="Calibri Light"/>
              </a:rPr>
              <a:t>ikke</a:t>
            </a:r>
            <a:r>
              <a:rPr sz="3300" b="0" spc="5" dirty="0">
                <a:solidFill>
                  <a:srgbClr val="705861"/>
                </a:solidFill>
                <a:latin typeface="Calibri Light"/>
                <a:cs typeface="Calibri Light"/>
              </a:rPr>
              <a:t> </a:t>
            </a:r>
            <a:r>
              <a:rPr sz="3300" b="0" spc="-30" dirty="0">
                <a:solidFill>
                  <a:srgbClr val="705861"/>
                </a:solidFill>
                <a:latin typeface="Calibri Light"/>
                <a:cs typeface="Calibri Light"/>
              </a:rPr>
              <a:t>afgørende</a:t>
            </a:r>
            <a:r>
              <a:rPr sz="3300" b="0" spc="5" dirty="0">
                <a:solidFill>
                  <a:srgbClr val="705861"/>
                </a:solidFill>
                <a:latin typeface="Calibri Light"/>
                <a:cs typeface="Calibri Light"/>
              </a:rPr>
              <a:t> </a:t>
            </a:r>
            <a:r>
              <a:rPr sz="3300" b="0" spc="-35" dirty="0">
                <a:solidFill>
                  <a:srgbClr val="705861"/>
                </a:solidFill>
                <a:latin typeface="Calibri Light"/>
                <a:cs typeface="Calibri Light"/>
              </a:rPr>
              <a:t>for</a:t>
            </a:r>
            <a:r>
              <a:rPr sz="3300" b="0" spc="5" dirty="0">
                <a:solidFill>
                  <a:srgbClr val="705861"/>
                </a:solidFill>
                <a:latin typeface="Calibri Light"/>
                <a:cs typeface="Calibri Light"/>
              </a:rPr>
              <a:t> </a:t>
            </a:r>
            <a:r>
              <a:rPr sz="3300" b="0" spc="-20" dirty="0">
                <a:solidFill>
                  <a:srgbClr val="705861"/>
                </a:solidFill>
                <a:latin typeface="Calibri Light"/>
                <a:cs typeface="Calibri Light"/>
              </a:rPr>
              <a:t>valget</a:t>
            </a:r>
            <a:r>
              <a:rPr sz="3300" b="0" spc="10" dirty="0">
                <a:solidFill>
                  <a:srgbClr val="705861"/>
                </a:solidFill>
                <a:latin typeface="Calibri Light"/>
                <a:cs typeface="Calibri Light"/>
              </a:rPr>
              <a:t> </a:t>
            </a:r>
            <a:r>
              <a:rPr sz="3300" b="0" spc="-15" dirty="0">
                <a:solidFill>
                  <a:srgbClr val="705861"/>
                </a:solidFill>
                <a:latin typeface="Calibri Light"/>
                <a:cs typeface="Calibri Light"/>
              </a:rPr>
              <a:t>af</a:t>
            </a:r>
            <a:r>
              <a:rPr sz="3300" b="0" spc="10" dirty="0">
                <a:solidFill>
                  <a:srgbClr val="705861"/>
                </a:solidFill>
                <a:latin typeface="Calibri Light"/>
                <a:cs typeface="Calibri Light"/>
              </a:rPr>
              <a:t> </a:t>
            </a:r>
            <a:r>
              <a:rPr sz="3300" b="0" spc="-15" dirty="0">
                <a:solidFill>
                  <a:srgbClr val="705861"/>
                </a:solidFill>
                <a:latin typeface="Calibri Light"/>
                <a:cs typeface="Calibri Light"/>
              </a:rPr>
              <a:t>brobygning,</a:t>
            </a:r>
            <a:r>
              <a:rPr sz="3300" b="0" spc="10" dirty="0">
                <a:solidFill>
                  <a:srgbClr val="705861"/>
                </a:solidFill>
                <a:latin typeface="Calibri Light"/>
                <a:cs typeface="Calibri Light"/>
              </a:rPr>
              <a:t> </a:t>
            </a:r>
            <a:r>
              <a:rPr sz="3300" b="0" spc="-5" dirty="0">
                <a:solidFill>
                  <a:srgbClr val="705861"/>
                </a:solidFill>
                <a:latin typeface="Calibri Light"/>
                <a:cs typeface="Calibri Light"/>
              </a:rPr>
              <a:t>men</a:t>
            </a:r>
            <a:r>
              <a:rPr sz="3300" b="0" spc="5" dirty="0">
                <a:solidFill>
                  <a:srgbClr val="705861"/>
                </a:solidFill>
                <a:latin typeface="Calibri Light"/>
                <a:cs typeface="Calibri Light"/>
              </a:rPr>
              <a:t> </a:t>
            </a:r>
            <a:r>
              <a:rPr sz="3300" b="0" spc="-10" dirty="0">
                <a:solidFill>
                  <a:srgbClr val="705861"/>
                </a:solidFill>
                <a:latin typeface="Calibri Light"/>
                <a:cs typeface="Calibri Light"/>
              </a:rPr>
              <a:t>det</a:t>
            </a:r>
            <a:r>
              <a:rPr sz="3300" b="0" spc="10" dirty="0">
                <a:solidFill>
                  <a:srgbClr val="705861"/>
                </a:solidFill>
                <a:latin typeface="Calibri Light"/>
                <a:cs typeface="Calibri Light"/>
              </a:rPr>
              <a:t> </a:t>
            </a:r>
            <a:r>
              <a:rPr sz="3300" b="0" spc="-5" dirty="0">
                <a:solidFill>
                  <a:srgbClr val="705861"/>
                </a:solidFill>
                <a:latin typeface="Calibri Light"/>
                <a:cs typeface="Calibri Light"/>
              </a:rPr>
              <a:t>er</a:t>
            </a:r>
            <a:r>
              <a:rPr sz="3300" b="0" spc="5" dirty="0">
                <a:solidFill>
                  <a:srgbClr val="705861"/>
                </a:solidFill>
                <a:latin typeface="Calibri Light"/>
                <a:cs typeface="Calibri Light"/>
              </a:rPr>
              <a:t> </a:t>
            </a:r>
            <a:r>
              <a:rPr sz="3300" b="0" spc="-5" dirty="0">
                <a:solidFill>
                  <a:srgbClr val="705861"/>
                </a:solidFill>
                <a:latin typeface="Calibri Light"/>
                <a:cs typeface="Calibri Light"/>
              </a:rPr>
              <a:t>helt</a:t>
            </a:r>
            <a:r>
              <a:rPr sz="3300" b="0" spc="15" dirty="0">
                <a:solidFill>
                  <a:srgbClr val="705861"/>
                </a:solidFill>
                <a:latin typeface="Calibri Light"/>
                <a:cs typeface="Calibri Light"/>
              </a:rPr>
              <a:t> </a:t>
            </a:r>
            <a:r>
              <a:rPr sz="3300" b="0" spc="-30" dirty="0">
                <a:solidFill>
                  <a:srgbClr val="705861"/>
                </a:solidFill>
                <a:latin typeface="Calibri Light"/>
                <a:cs typeface="Calibri Light"/>
              </a:rPr>
              <a:t>afgørende</a:t>
            </a:r>
            <a:r>
              <a:rPr sz="3300" b="0" spc="5" dirty="0">
                <a:solidFill>
                  <a:srgbClr val="705861"/>
                </a:solidFill>
                <a:latin typeface="Calibri Light"/>
                <a:cs typeface="Calibri Light"/>
              </a:rPr>
              <a:t> </a:t>
            </a:r>
            <a:r>
              <a:rPr sz="3300" b="0" spc="-35" dirty="0">
                <a:solidFill>
                  <a:srgbClr val="705861"/>
                </a:solidFill>
                <a:latin typeface="Calibri Light"/>
                <a:cs typeface="Calibri Light"/>
              </a:rPr>
              <a:t>for</a:t>
            </a:r>
            <a:r>
              <a:rPr sz="3300" b="0" spc="5" dirty="0">
                <a:solidFill>
                  <a:srgbClr val="705861"/>
                </a:solidFill>
                <a:latin typeface="Calibri Light"/>
                <a:cs typeface="Calibri Light"/>
              </a:rPr>
              <a:t> </a:t>
            </a:r>
            <a:r>
              <a:rPr sz="3300" b="0" spc="-20" dirty="0">
                <a:solidFill>
                  <a:srgbClr val="705861"/>
                </a:solidFill>
                <a:latin typeface="Calibri Light"/>
                <a:cs typeface="Calibri Light"/>
              </a:rPr>
              <a:t>at</a:t>
            </a:r>
            <a:r>
              <a:rPr sz="3300" b="0" spc="10" dirty="0">
                <a:solidFill>
                  <a:srgbClr val="705861"/>
                </a:solidFill>
                <a:latin typeface="Calibri Light"/>
                <a:cs typeface="Calibri Light"/>
              </a:rPr>
              <a:t> </a:t>
            </a:r>
            <a:r>
              <a:rPr sz="3300" b="0" spc="-20" dirty="0">
                <a:solidFill>
                  <a:srgbClr val="705861"/>
                </a:solidFill>
                <a:latin typeface="Calibri Light"/>
                <a:cs typeface="Calibri Light"/>
              </a:rPr>
              <a:t>vælge </a:t>
            </a:r>
            <a:r>
              <a:rPr sz="3300" b="0" spc="-730" dirty="0">
                <a:solidFill>
                  <a:srgbClr val="705861"/>
                </a:solidFill>
                <a:latin typeface="Calibri Light"/>
                <a:cs typeface="Calibri Light"/>
              </a:rPr>
              <a:t> </a:t>
            </a:r>
            <a:r>
              <a:rPr sz="3300" b="0" spc="-5" dirty="0">
                <a:solidFill>
                  <a:srgbClr val="705861"/>
                </a:solidFill>
                <a:latin typeface="Calibri Light"/>
                <a:cs typeface="Calibri Light"/>
              </a:rPr>
              <a:t>gymnasium/gymnasieretning, </a:t>
            </a:r>
            <a:r>
              <a:rPr sz="3300" b="0" spc="-20" dirty="0">
                <a:solidFill>
                  <a:srgbClr val="705861"/>
                </a:solidFill>
                <a:latin typeface="Calibri Light"/>
                <a:cs typeface="Calibri Light"/>
              </a:rPr>
              <a:t>at</a:t>
            </a:r>
            <a:r>
              <a:rPr sz="3300" b="0" dirty="0">
                <a:solidFill>
                  <a:srgbClr val="705861"/>
                </a:solidFill>
                <a:latin typeface="Calibri Light"/>
                <a:cs typeface="Calibri Light"/>
              </a:rPr>
              <a:t> </a:t>
            </a:r>
            <a:r>
              <a:rPr sz="3300" b="0" spc="-25" dirty="0">
                <a:solidFill>
                  <a:srgbClr val="705861"/>
                </a:solidFill>
                <a:latin typeface="Calibri Light"/>
                <a:cs typeface="Calibri Light"/>
              </a:rPr>
              <a:t>føle</a:t>
            </a:r>
            <a:r>
              <a:rPr sz="3300" b="0" spc="-5" dirty="0">
                <a:solidFill>
                  <a:srgbClr val="705861"/>
                </a:solidFill>
                <a:latin typeface="Calibri Light"/>
                <a:cs typeface="Calibri Light"/>
              </a:rPr>
              <a:t> </a:t>
            </a:r>
            <a:r>
              <a:rPr sz="3300" b="0" spc="-20" dirty="0">
                <a:solidFill>
                  <a:srgbClr val="705861"/>
                </a:solidFill>
                <a:latin typeface="Calibri Light"/>
                <a:cs typeface="Calibri Light"/>
              </a:rPr>
              <a:t>at</a:t>
            </a:r>
            <a:r>
              <a:rPr sz="3300" b="0" dirty="0">
                <a:solidFill>
                  <a:srgbClr val="705861"/>
                </a:solidFill>
                <a:latin typeface="Calibri Light"/>
                <a:cs typeface="Calibri Light"/>
              </a:rPr>
              <a:t> </a:t>
            </a:r>
            <a:r>
              <a:rPr sz="3300" b="0" spc="-5" dirty="0">
                <a:solidFill>
                  <a:srgbClr val="705861"/>
                </a:solidFill>
                <a:latin typeface="Calibri Light"/>
                <a:cs typeface="Calibri Light"/>
              </a:rPr>
              <a:t>man passer</a:t>
            </a:r>
            <a:r>
              <a:rPr sz="3300" b="0" dirty="0">
                <a:solidFill>
                  <a:srgbClr val="705861"/>
                </a:solidFill>
                <a:latin typeface="Calibri Light"/>
                <a:cs typeface="Calibri Light"/>
              </a:rPr>
              <a:t> </a:t>
            </a:r>
            <a:r>
              <a:rPr sz="3300" b="0" spc="-5" dirty="0">
                <a:solidFill>
                  <a:srgbClr val="705861"/>
                </a:solidFill>
                <a:latin typeface="Calibri Light"/>
                <a:cs typeface="Calibri Light"/>
              </a:rPr>
              <a:t>ind.</a:t>
            </a:r>
            <a:endParaRPr sz="3300">
              <a:latin typeface="Calibri Light"/>
              <a:cs typeface="Calibri Light"/>
            </a:endParaRPr>
          </a:p>
        </p:txBody>
      </p:sp>
      <p:sp>
        <p:nvSpPr>
          <p:cNvPr id="5" name="object 5"/>
          <p:cNvSpPr txBox="1"/>
          <p:nvPr/>
        </p:nvSpPr>
        <p:spPr>
          <a:xfrm>
            <a:off x="364251" y="3413288"/>
            <a:ext cx="2449195" cy="2232660"/>
          </a:xfrm>
          <a:prstGeom prst="rect">
            <a:avLst/>
          </a:prstGeom>
        </p:spPr>
        <p:txBody>
          <a:bodyPr vert="horz" wrap="square" lIns="0" tIns="46355" rIns="0" bIns="0" rtlCol="0">
            <a:spAutoFit/>
          </a:bodyPr>
          <a:lstStyle/>
          <a:p>
            <a:pPr marL="12700" marR="514984">
              <a:lnSpc>
                <a:spcPts val="2140"/>
              </a:lnSpc>
              <a:spcBef>
                <a:spcPts val="365"/>
              </a:spcBef>
            </a:pPr>
            <a:r>
              <a:rPr sz="1950" b="0" i="1" spc="-10" dirty="0">
                <a:solidFill>
                  <a:srgbClr val="333333"/>
                </a:solidFill>
                <a:latin typeface="Calibri Light"/>
                <a:cs typeface="Calibri Light"/>
              </a:rPr>
              <a:t>Hvad er årsagen </a:t>
            </a:r>
            <a:r>
              <a:rPr sz="1950" b="0" i="1" spc="-15" dirty="0">
                <a:solidFill>
                  <a:srgbClr val="333333"/>
                </a:solidFill>
                <a:latin typeface="Calibri Light"/>
                <a:cs typeface="Calibri Light"/>
              </a:rPr>
              <a:t>til, </a:t>
            </a:r>
            <a:r>
              <a:rPr sz="1950" b="0" i="1" spc="-434" dirty="0">
                <a:solidFill>
                  <a:srgbClr val="333333"/>
                </a:solidFill>
                <a:latin typeface="Calibri Light"/>
                <a:cs typeface="Calibri Light"/>
              </a:rPr>
              <a:t> </a:t>
            </a:r>
            <a:r>
              <a:rPr sz="1950" b="0" i="1" spc="-5" dirty="0">
                <a:solidFill>
                  <a:srgbClr val="333333"/>
                </a:solidFill>
                <a:latin typeface="Calibri Light"/>
                <a:cs typeface="Calibri Light"/>
              </a:rPr>
              <a:t>at</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du</a:t>
            </a:r>
            <a:r>
              <a:rPr sz="1950" b="0" i="1" dirty="0">
                <a:solidFill>
                  <a:srgbClr val="333333"/>
                </a:solidFill>
                <a:latin typeface="Calibri Light"/>
                <a:cs typeface="Calibri Light"/>
              </a:rPr>
              <a:t> </a:t>
            </a:r>
            <a:r>
              <a:rPr sz="1950" b="0" i="1" spc="-10" dirty="0">
                <a:solidFill>
                  <a:srgbClr val="333333"/>
                </a:solidFill>
                <a:latin typeface="Calibri Light"/>
                <a:cs typeface="Calibri Light"/>
              </a:rPr>
              <a:t>er</a:t>
            </a:r>
            <a:r>
              <a:rPr sz="1950" b="0" i="1" dirty="0">
                <a:solidFill>
                  <a:srgbClr val="333333"/>
                </a:solidFill>
                <a:latin typeface="Calibri Light"/>
                <a:cs typeface="Calibri Light"/>
              </a:rPr>
              <a:t> </a:t>
            </a:r>
            <a:r>
              <a:rPr sz="1950" b="0" i="1" spc="5" dirty="0">
                <a:solidFill>
                  <a:srgbClr val="333333"/>
                </a:solidFill>
                <a:latin typeface="Calibri Light"/>
                <a:cs typeface="Calibri Light"/>
              </a:rPr>
              <a:t>på </a:t>
            </a:r>
            <a:r>
              <a:rPr sz="1950" b="0" i="1" spc="10" dirty="0">
                <a:solidFill>
                  <a:srgbClr val="333333"/>
                </a:solidFill>
                <a:latin typeface="Calibri Light"/>
                <a:cs typeface="Calibri Light"/>
              </a:rPr>
              <a:t> </a:t>
            </a:r>
            <a:r>
              <a:rPr sz="1950" b="0" i="1" spc="-15" dirty="0">
                <a:solidFill>
                  <a:srgbClr val="333333"/>
                </a:solidFill>
                <a:latin typeface="Calibri Light"/>
                <a:cs typeface="Calibri Light"/>
              </a:rPr>
              <a:t>brobygning</a:t>
            </a:r>
            <a:r>
              <a:rPr sz="1950" b="0" i="1" spc="-5" dirty="0">
                <a:solidFill>
                  <a:srgbClr val="333333"/>
                </a:solidFill>
                <a:latin typeface="Calibri Light"/>
                <a:cs typeface="Calibri Light"/>
              </a:rPr>
              <a:t> </a:t>
            </a:r>
            <a:r>
              <a:rPr sz="1950" b="0" i="1" spc="5" dirty="0">
                <a:solidFill>
                  <a:srgbClr val="333333"/>
                </a:solidFill>
                <a:latin typeface="Calibri Light"/>
                <a:cs typeface="Calibri Light"/>
              </a:rPr>
              <a:t>på</a:t>
            </a:r>
            <a:endParaRPr sz="1950">
              <a:latin typeface="Calibri Light"/>
              <a:cs typeface="Calibri Light"/>
            </a:endParaRPr>
          </a:p>
          <a:p>
            <a:pPr marL="12700">
              <a:lnSpc>
                <a:spcPts val="2010"/>
              </a:lnSpc>
            </a:pPr>
            <a:r>
              <a:rPr sz="1950" b="0" i="1" spc="-15" dirty="0">
                <a:solidFill>
                  <a:srgbClr val="333333"/>
                </a:solidFill>
                <a:latin typeface="Calibri Light"/>
                <a:cs typeface="Calibri Light"/>
              </a:rPr>
              <a:t>netop</a:t>
            </a:r>
            <a:r>
              <a:rPr sz="1950" b="0" i="1" spc="-20" dirty="0">
                <a:solidFill>
                  <a:srgbClr val="333333"/>
                </a:solidFill>
                <a:latin typeface="Calibri Light"/>
                <a:cs typeface="Calibri Light"/>
              </a:rPr>
              <a:t> dette</a:t>
            </a:r>
            <a:r>
              <a:rPr sz="1950" b="0" i="1" spc="-15" dirty="0">
                <a:solidFill>
                  <a:srgbClr val="333333"/>
                </a:solidFill>
                <a:latin typeface="Calibri Light"/>
                <a:cs typeface="Calibri Light"/>
              </a:rPr>
              <a:t> </a:t>
            </a:r>
            <a:r>
              <a:rPr sz="1950" b="0" i="1" spc="-30" dirty="0">
                <a:solidFill>
                  <a:srgbClr val="333333"/>
                </a:solidFill>
                <a:latin typeface="Calibri Light"/>
                <a:cs typeface="Calibri Light"/>
              </a:rPr>
              <a:t>gymnasium?</a:t>
            </a:r>
            <a:endParaRPr sz="1950">
              <a:latin typeface="Calibri Light"/>
              <a:cs typeface="Calibri Light"/>
            </a:endParaRPr>
          </a:p>
          <a:p>
            <a:pPr marL="12700" marR="768350">
              <a:lnSpc>
                <a:spcPts val="2140"/>
              </a:lnSpc>
              <a:spcBef>
                <a:spcPts val="140"/>
              </a:spcBef>
            </a:pPr>
            <a:r>
              <a:rPr sz="1950" b="0" i="1" spc="-10" dirty="0">
                <a:solidFill>
                  <a:srgbClr val="333333"/>
                </a:solidFill>
                <a:latin typeface="Calibri Light"/>
                <a:cs typeface="Calibri Light"/>
              </a:rPr>
              <a:t>krydset</a:t>
            </a:r>
            <a:r>
              <a:rPr sz="1950" b="0" i="1" spc="-5" dirty="0">
                <a:solidFill>
                  <a:srgbClr val="333333"/>
                </a:solidFill>
                <a:latin typeface="Calibri Light"/>
                <a:cs typeface="Calibri Light"/>
              </a:rPr>
              <a:t> </a:t>
            </a:r>
            <a:r>
              <a:rPr sz="1950" b="0" i="1" spc="-20" dirty="0">
                <a:solidFill>
                  <a:srgbClr val="333333"/>
                </a:solidFill>
                <a:latin typeface="Calibri Light"/>
                <a:cs typeface="Calibri Light"/>
              </a:rPr>
              <a:t>med </a:t>
            </a:r>
            <a:r>
              <a:rPr sz="1950" b="0" i="1" spc="-15" dirty="0">
                <a:solidFill>
                  <a:srgbClr val="333333"/>
                </a:solidFill>
                <a:latin typeface="Calibri Light"/>
                <a:cs typeface="Calibri Light"/>
              </a:rPr>
              <a:t> Klassetrin</a:t>
            </a:r>
            <a:r>
              <a:rPr sz="1950" b="0" i="1" spc="-60" dirty="0">
                <a:solidFill>
                  <a:srgbClr val="333333"/>
                </a:solidFill>
                <a:latin typeface="Calibri Light"/>
                <a:cs typeface="Calibri Light"/>
              </a:rPr>
              <a:t> </a:t>
            </a:r>
            <a:r>
              <a:rPr sz="1950" b="0" i="1" spc="-15" dirty="0">
                <a:solidFill>
                  <a:srgbClr val="333333"/>
                </a:solidFill>
                <a:latin typeface="Calibri Light"/>
                <a:cs typeface="Calibri Light"/>
              </a:rPr>
              <a:t>samlet</a:t>
            </a:r>
            <a:endParaRPr sz="1950">
              <a:latin typeface="Calibri Light"/>
              <a:cs typeface="Calibri Light"/>
            </a:endParaRPr>
          </a:p>
          <a:p>
            <a:pPr marL="12700">
              <a:lnSpc>
                <a:spcPts val="2010"/>
              </a:lnSpc>
            </a:pPr>
            <a:r>
              <a:rPr sz="1950" b="0" i="1" spc="-15" dirty="0">
                <a:solidFill>
                  <a:srgbClr val="333333"/>
                </a:solidFill>
                <a:latin typeface="Calibri Light"/>
                <a:cs typeface="Calibri Light"/>
              </a:rPr>
              <a:t>delt</a:t>
            </a:r>
            <a:r>
              <a:rPr sz="1950" b="0" i="1" spc="-5" dirty="0">
                <a:solidFill>
                  <a:srgbClr val="333333"/>
                </a:solidFill>
                <a:latin typeface="Calibri Light"/>
                <a:cs typeface="Calibri Light"/>
              </a:rPr>
              <a:t> </a:t>
            </a:r>
            <a:r>
              <a:rPr sz="1950" b="0" i="1" spc="5" dirty="0">
                <a:solidFill>
                  <a:srgbClr val="333333"/>
                </a:solidFill>
                <a:latin typeface="Calibri Light"/>
                <a:cs typeface="Calibri Light"/>
              </a:rPr>
              <a:t>i</a:t>
            </a:r>
            <a:r>
              <a:rPr sz="1950" b="0" i="1" spc="-5" dirty="0">
                <a:solidFill>
                  <a:srgbClr val="333333"/>
                </a:solidFill>
                <a:latin typeface="Calibri Light"/>
                <a:cs typeface="Calibri Light"/>
              </a:rPr>
              <a:t> </a:t>
            </a:r>
            <a:r>
              <a:rPr sz="1950" b="0" i="1" spc="-15" dirty="0">
                <a:solidFill>
                  <a:srgbClr val="333333"/>
                </a:solidFill>
                <a:latin typeface="Calibri Light"/>
                <a:cs typeface="Calibri Light"/>
              </a:rPr>
              <a:t>9.</a:t>
            </a:r>
            <a:r>
              <a:rPr sz="1950" b="0" i="1" spc="-5" dirty="0">
                <a:solidFill>
                  <a:srgbClr val="333333"/>
                </a:solidFill>
                <a:latin typeface="Calibri Light"/>
                <a:cs typeface="Calibri Light"/>
              </a:rPr>
              <a:t> </a:t>
            </a:r>
            <a:r>
              <a:rPr sz="1950" b="0" i="1" spc="5" dirty="0">
                <a:solidFill>
                  <a:srgbClr val="333333"/>
                </a:solidFill>
                <a:latin typeface="Calibri Light"/>
                <a:cs typeface="Calibri Light"/>
              </a:rPr>
              <a:t>og</a:t>
            </a:r>
            <a:r>
              <a:rPr sz="1950" b="0" i="1" dirty="0">
                <a:solidFill>
                  <a:srgbClr val="333333"/>
                </a:solidFill>
                <a:latin typeface="Calibri Light"/>
                <a:cs typeface="Calibri Light"/>
              </a:rPr>
              <a:t> </a:t>
            </a:r>
            <a:r>
              <a:rPr sz="1950" b="0" i="1" spc="-20" dirty="0">
                <a:solidFill>
                  <a:srgbClr val="333333"/>
                </a:solidFill>
                <a:latin typeface="Calibri Light"/>
                <a:cs typeface="Calibri Light"/>
              </a:rPr>
              <a:t>10.</a:t>
            </a:r>
            <a:r>
              <a:rPr sz="1950" b="0" i="1" spc="-5" dirty="0">
                <a:solidFill>
                  <a:srgbClr val="333333"/>
                </a:solidFill>
                <a:latin typeface="Calibri Light"/>
                <a:cs typeface="Calibri Light"/>
              </a:rPr>
              <a:t> </a:t>
            </a:r>
            <a:r>
              <a:rPr sz="1950" b="0" i="1" spc="-20" dirty="0">
                <a:solidFill>
                  <a:srgbClr val="333333"/>
                </a:solidFill>
                <a:latin typeface="Calibri Light"/>
                <a:cs typeface="Calibri Light"/>
              </a:rPr>
              <a:t>klasse.</a:t>
            </a:r>
            <a:endParaRPr sz="1950">
              <a:latin typeface="Calibri Light"/>
              <a:cs typeface="Calibri Light"/>
            </a:endParaRPr>
          </a:p>
          <a:p>
            <a:pPr marL="12700">
              <a:lnSpc>
                <a:spcPts val="2240"/>
              </a:lnSpc>
            </a:pPr>
            <a:r>
              <a:rPr sz="1950" b="0" i="1" spc="-35" dirty="0">
                <a:solidFill>
                  <a:srgbClr val="333333"/>
                </a:solidFill>
                <a:latin typeface="Calibri Light"/>
                <a:cs typeface="Calibri Light"/>
              </a:rPr>
              <a:t>1.524</a:t>
            </a:r>
            <a:r>
              <a:rPr sz="1950" b="0" i="1" spc="-30" dirty="0">
                <a:solidFill>
                  <a:srgbClr val="333333"/>
                </a:solidFill>
                <a:latin typeface="Calibri Light"/>
                <a:cs typeface="Calibri Light"/>
              </a:rPr>
              <a:t> </a:t>
            </a:r>
            <a:r>
              <a:rPr sz="1950" b="0" i="1" spc="-20" dirty="0">
                <a:solidFill>
                  <a:srgbClr val="333333"/>
                </a:solidFill>
                <a:latin typeface="Calibri Light"/>
                <a:cs typeface="Calibri Light"/>
              </a:rPr>
              <a:t>informanter</a:t>
            </a:r>
            <a:endParaRPr sz="1950">
              <a:latin typeface="Calibri Light"/>
              <a:cs typeface="Calibri Light"/>
            </a:endParaRPr>
          </a:p>
        </p:txBody>
      </p:sp>
      <p:grpSp>
        <p:nvGrpSpPr>
          <p:cNvPr id="6" name="object 6"/>
          <p:cNvGrpSpPr/>
          <p:nvPr/>
        </p:nvGrpSpPr>
        <p:grpSpPr>
          <a:xfrm>
            <a:off x="5557114" y="2455648"/>
            <a:ext cx="13257530" cy="3750310"/>
            <a:chOff x="5557114" y="2455648"/>
            <a:chExt cx="13257530" cy="3750310"/>
          </a:xfrm>
        </p:grpSpPr>
        <p:sp>
          <p:nvSpPr>
            <p:cNvPr id="7" name="object 7"/>
            <p:cNvSpPr/>
            <p:nvPr/>
          </p:nvSpPr>
          <p:spPr>
            <a:xfrm>
              <a:off x="5563464" y="2742251"/>
              <a:ext cx="263525" cy="3457575"/>
            </a:xfrm>
            <a:custGeom>
              <a:avLst/>
              <a:gdLst/>
              <a:ahLst/>
              <a:cxnLst/>
              <a:rect l="l" t="t" r="r" b="b"/>
              <a:pathLst>
                <a:path w="263525" h="3457575">
                  <a:moveTo>
                    <a:pt x="263510" y="0"/>
                  </a:moveTo>
                  <a:lnTo>
                    <a:pt x="0" y="0"/>
                  </a:lnTo>
                  <a:lnTo>
                    <a:pt x="0" y="3457015"/>
                  </a:lnTo>
                  <a:lnTo>
                    <a:pt x="263510" y="3457015"/>
                  </a:lnTo>
                  <a:lnTo>
                    <a:pt x="263510" y="0"/>
                  </a:lnTo>
                  <a:close/>
                </a:path>
              </a:pathLst>
            </a:custGeom>
            <a:solidFill>
              <a:srgbClr val="46515A"/>
            </a:solidFill>
          </p:spPr>
          <p:txBody>
            <a:bodyPr wrap="square" lIns="0" tIns="0" rIns="0" bIns="0" rtlCol="0"/>
            <a:lstStyle/>
            <a:p>
              <a:endParaRPr/>
            </a:p>
          </p:txBody>
        </p:sp>
        <p:sp>
          <p:nvSpPr>
            <p:cNvPr id="8" name="object 8"/>
            <p:cNvSpPr/>
            <p:nvPr/>
          </p:nvSpPr>
          <p:spPr>
            <a:xfrm>
              <a:off x="5563464" y="2742241"/>
              <a:ext cx="263525" cy="3457575"/>
            </a:xfrm>
            <a:custGeom>
              <a:avLst/>
              <a:gdLst/>
              <a:ahLst/>
              <a:cxnLst/>
              <a:rect l="l" t="t" r="r" b="b"/>
              <a:pathLst>
                <a:path w="263525" h="3457575">
                  <a:moveTo>
                    <a:pt x="0" y="0"/>
                  </a:moveTo>
                  <a:lnTo>
                    <a:pt x="263510" y="0"/>
                  </a:lnTo>
                  <a:lnTo>
                    <a:pt x="263510" y="3457015"/>
                  </a:lnTo>
                  <a:lnTo>
                    <a:pt x="0" y="3457015"/>
                  </a:lnTo>
                  <a:lnTo>
                    <a:pt x="0" y="0"/>
                  </a:lnTo>
                  <a:close/>
                </a:path>
              </a:pathLst>
            </a:custGeom>
            <a:ln w="12544">
              <a:solidFill>
                <a:srgbClr val="46515A"/>
              </a:solidFill>
            </a:ln>
          </p:spPr>
          <p:txBody>
            <a:bodyPr wrap="square" lIns="0" tIns="0" rIns="0" bIns="0" rtlCol="0"/>
            <a:lstStyle/>
            <a:p>
              <a:endParaRPr/>
            </a:p>
          </p:txBody>
        </p:sp>
        <p:sp>
          <p:nvSpPr>
            <p:cNvPr id="9" name="object 9"/>
            <p:cNvSpPr/>
            <p:nvPr/>
          </p:nvSpPr>
          <p:spPr>
            <a:xfrm>
              <a:off x="5826974" y="4340045"/>
              <a:ext cx="263525" cy="1859280"/>
            </a:xfrm>
            <a:custGeom>
              <a:avLst/>
              <a:gdLst/>
              <a:ahLst/>
              <a:cxnLst/>
              <a:rect l="l" t="t" r="r" b="b"/>
              <a:pathLst>
                <a:path w="263525" h="1859279">
                  <a:moveTo>
                    <a:pt x="263510" y="0"/>
                  </a:moveTo>
                  <a:lnTo>
                    <a:pt x="0" y="0"/>
                  </a:lnTo>
                  <a:lnTo>
                    <a:pt x="0" y="1859220"/>
                  </a:lnTo>
                  <a:lnTo>
                    <a:pt x="263510" y="1859220"/>
                  </a:lnTo>
                  <a:lnTo>
                    <a:pt x="263510" y="0"/>
                  </a:lnTo>
                  <a:close/>
                </a:path>
              </a:pathLst>
            </a:custGeom>
            <a:solidFill>
              <a:srgbClr val="BFA3AF"/>
            </a:solidFill>
          </p:spPr>
          <p:txBody>
            <a:bodyPr wrap="square" lIns="0" tIns="0" rIns="0" bIns="0" rtlCol="0"/>
            <a:lstStyle/>
            <a:p>
              <a:endParaRPr/>
            </a:p>
          </p:txBody>
        </p:sp>
        <p:sp>
          <p:nvSpPr>
            <p:cNvPr id="10" name="object 10"/>
            <p:cNvSpPr/>
            <p:nvPr/>
          </p:nvSpPr>
          <p:spPr>
            <a:xfrm>
              <a:off x="5826974" y="4340035"/>
              <a:ext cx="263525" cy="1859280"/>
            </a:xfrm>
            <a:custGeom>
              <a:avLst/>
              <a:gdLst/>
              <a:ahLst/>
              <a:cxnLst/>
              <a:rect l="l" t="t" r="r" b="b"/>
              <a:pathLst>
                <a:path w="263525" h="1859279">
                  <a:moveTo>
                    <a:pt x="0" y="0"/>
                  </a:moveTo>
                  <a:lnTo>
                    <a:pt x="263510" y="0"/>
                  </a:lnTo>
                  <a:lnTo>
                    <a:pt x="263510" y="1859220"/>
                  </a:lnTo>
                  <a:lnTo>
                    <a:pt x="0" y="1859220"/>
                  </a:lnTo>
                  <a:lnTo>
                    <a:pt x="0" y="0"/>
                  </a:lnTo>
                  <a:close/>
                </a:path>
              </a:pathLst>
            </a:custGeom>
            <a:ln w="12544">
              <a:solidFill>
                <a:srgbClr val="BFA3AF"/>
              </a:solidFill>
            </a:ln>
          </p:spPr>
          <p:txBody>
            <a:bodyPr wrap="square" lIns="0" tIns="0" rIns="0" bIns="0" rtlCol="0"/>
            <a:lstStyle/>
            <a:p>
              <a:endParaRPr/>
            </a:p>
          </p:txBody>
        </p:sp>
        <p:sp>
          <p:nvSpPr>
            <p:cNvPr id="11" name="object 11"/>
            <p:cNvSpPr/>
            <p:nvPr/>
          </p:nvSpPr>
          <p:spPr>
            <a:xfrm>
              <a:off x="6540125" y="2462008"/>
              <a:ext cx="266065" cy="3737610"/>
            </a:xfrm>
            <a:custGeom>
              <a:avLst/>
              <a:gdLst/>
              <a:ahLst/>
              <a:cxnLst/>
              <a:rect l="l" t="t" r="r" b="b"/>
              <a:pathLst>
                <a:path w="266065" h="3737610">
                  <a:moveTo>
                    <a:pt x="265604" y="0"/>
                  </a:moveTo>
                  <a:lnTo>
                    <a:pt x="0" y="0"/>
                  </a:lnTo>
                  <a:lnTo>
                    <a:pt x="0" y="3737257"/>
                  </a:lnTo>
                  <a:lnTo>
                    <a:pt x="265604" y="3737257"/>
                  </a:lnTo>
                  <a:lnTo>
                    <a:pt x="265604" y="0"/>
                  </a:lnTo>
                  <a:close/>
                </a:path>
              </a:pathLst>
            </a:custGeom>
            <a:solidFill>
              <a:srgbClr val="46515A"/>
            </a:solidFill>
          </p:spPr>
          <p:txBody>
            <a:bodyPr wrap="square" lIns="0" tIns="0" rIns="0" bIns="0" rtlCol="0"/>
            <a:lstStyle/>
            <a:p>
              <a:endParaRPr/>
            </a:p>
          </p:txBody>
        </p:sp>
        <p:sp>
          <p:nvSpPr>
            <p:cNvPr id="12" name="object 12"/>
            <p:cNvSpPr/>
            <p:nvPr/>
          </p:nvSpPr>
          <p:spPr>
            <a:xfrm>
              <a:off x="6540125" y="2461998"/>
              <a:ext cx="266065" cy="3737610"/>
            </a:xfrm>
            <a:custGeom>
              <a:avLst/>
              <a:gdLst/>
              <a:ahLst/>
              <a:cxnLst/>
              <a:rect l="l" t="t" r="r" b="b"/>
              <a:pathLst>
                <a:path w="266065" h="3737610">
                  <a:moveTo>
                    <a:pt x="0" y="0"/>
                  </a:moveTo>
                  <a:lnTo>
                    <a:pt x="265604" y="0"/>
                  </a:lnTo>
                  <a:lnTo>
                    <a:pt x="265604" y="3737257"/>
                  </a:lnTo>
                  <a:lnTo>
                    <a:pt x="0" y="3737257"/>
                  </a:lnTo>
                  <a:lnTo>
                    <a:pt x="0" y="0"/>
                  </a:lnTo>
                  <a:close/>
                </a:path>
              </a:pathLst>
            </a:custGeom>
            <a:ln w="12544">
              <a:solidFill>
                <a:srgbClr val="46515A"/>
              </a:solidFill>
            </a:ln>
          </p:spPr>
          <p:txBody>
            <a:bodyPr wrap="square" lIns="0" tIns="0" rIns="0" bIns="0" rtlCol="0"/>
            <a:lstStyle/>
            <a:p>
              <a:endParaRPr/>
            </a:p>
          </p:txBody>
        </p:sp>
        <p:sp>
          <p:nvSpPr>
            <p:cNvPr id="13" name="object 13"/>
            <p:cNvSpPr/>
            <p:nvPr/>
          </p:nvSpPr>
          <p:spPr>
            <a:xfrm>
              <a:off x="6805730" y="4680935"/>
              <a:ext cx="263525" cy="1518920"/>
            </a:xfrm>
            <a:custGeom>
              <a:avLst/>
              <a:gdLst/>
              <a:ahLst/>
              <a:cxnLst/>
              <a:rect l="l" t="t" r="r" b="b"/>
              <a:pathLst>
                <a:path w="263525" h="1518920">
                  <a:moveTo>
                    <a:pt x="263510" y="0"/>
                  </a:moveTo>
                  <a:lnTo>
                    <a:pt x="0" y="0"/>
                  </a:lnTo>
                  <a:lnTo>
                    <a:pt x="0" y="1518320"/>
                  </a:lnTo>
                  <a:lnTo>
                    <a:pt x="263510" y="1518320"/>
                  </a:lnTo>
                  <a:lnTo>
                    <a:pt x="263510" y="0"/>
                  </a:lnTo>
                  <a:close/>
                </a:path>
              </a:pathLst>
            </a:custGeom>
            <a:solidFill>
              <a:srgbClr val="BFA3AF"/>
            </a:solidFill>
          </p:spPr>
          <p:txBody>
            <a:bodyPr wrap="square" lIns="0" tIns="0" rIns="0" bIns="0" rtlCol="0"/>
            <a:lstStyle/>
            <a:p>
              <a:endParaRPr/>
            </a:p>
          </p:txBody>
        </p:sp>
        <p:sp>
          <p:nvSpPr>
            <p:cNvPr id="14" name="object 14"/>
            <p:cNvSpPr/>
            <p:nvPr/>
          </p:nvSpPr>
          <p:spPr>
            <a:xfrm>
              <a:off x="6805730" y="4680925"/>
              <a:ext cx="263525" cy="1518920"/>
            </a:xfrm>
            <a:custGeom>
              <a:avLst/>
              <a:gdLst/>
              <a:ahLst/>
              <a:cxnLst/>
              <a:rect l="l" t="t" r="r" b="b"/>
              <a:pathLst>
                <a:path w="263525" h="1518920">
                  <a:moveTo>
                    <a:pt x="0" y="0"/>
                  </a:moveTo>
                  <a:lnTo>
                    <a:pt x="263510" y="0"/>
                  </a:lnTo>
                  <a:lnTo>
                    <a:pt x="263510" y="1518320"/>
                  </a:lnTo>
                  <a:lnTo>
                    <a:pt x="0" y="1518320"/>
                  </a:lnTo>
                  <a:lnTo>
                    <a:pt x="0" y="0"/>
                  </a:lnTo>
                  <a:close/>
                </a:path>
              </a:pathLst>
            </a:custGeom>
            <a:ln w="12544">
              <a:solidFill>
                <a:srgbClr val="BFA3AF"/>
              </a:solidFill>
            </a:ln>
          </p:spPr>
          <p:txBody>
            <a:bodyPr wrap="square" lIns="0" tIns="0" rIns="0" bIns="0" rtlCol="0"/>
            <a:lstStyle/>
            <a:p>
              <a:endParaRPr/>
            </a:p>
          </p:txBody>
        </p:sp>
        <p:sp>
          <p:nvSpPr>
            <p:cNvPr id="15" name="object 15"/>
            <p:cNvSpPr/>
            <p:nvPr/>
          </p:nvSpPr>
          <p:spPr>
            <a:xfrm>
              <a:off x="7518881" y="5753804"/>
              <a:ext cx="263525" cy="445770"/>
            </a:xfrm>
            <a:custGeom>
              <a:avLst/>
              <a:gdLst/>
              <a:ahLst/>
              <a:cxnLst/>
              <a:rect l="l" t="t" r="r" b="b"/>
              <a:pathLst>
                <a:path w="263525" h="445770">
                  <a:moveTo>
                    <a:pt x="263510" y="0"/>
                  </a:moveTo>
                  <a:lnTo>
                    <a:pt x="0" y="0"/>
                  </a:lnTo>
                  <a:lnTo>
                    <a:pt x="0" y="445462"/>
                  </a:lnTo>
                  <a:lnTo>
                    <a:pt x="263510" y="445462"/>
                  </a:lnTo>
                  <a:lnTo>
                    <a:pt x="263510" y="0"/>
                  </a:lnTo>
                  <a:close/>
                </a:path>
              </a:pathLst>
            </a:custGeom>
            <a:solidFill>
              <a:srgbClr val="46515A"/>
            </a:solidFill>
          </p:spPr>
          <p:txBody>
            <a:bodyPr wrap="square" lIns="0" tIns="0" rIns="0" bIns="0" rtlCol="0"/>
            <a:lstStyle/>
            <a:p>
              <a:endParaRPr/>
            </a:p>
          </p:txBody>
        </p:sp>
        <p:sp>
          <p:nvSpPr>
            <p:cNvPr id="16" name="object 16"/>
            <p:cNvSpPr/>
            <p:nvPr/>
          </p:nvSpPr>
          <p:spPr>
            <a:xfrm>
              <a:off x="7518881" y="5753793"/>
              <a:ext cx="263525" cy="445770"/>
            </a:xfrm>
            <a:custGeom>
              <a:avLst/>
              <a:gdLst/>
              <a:ahLst/>
              <a:cxnLst/>
              <a:rect l="l" t="t" r="r" b="b"/>
              <a:pathLst>
                <a:path w="263525" h="445770">
                  <a:moveTo>
                    <a:pt x="0" y="0"/>
                  </a:moveTo>
                  <a:lnTo>
                    <a:pt x="263510" y="0"/>
                  </a:lnTo>
                  <a:lnTo>
                    <a:pt x="263510" y="445462"/>
                  </a:lnTo>
                  <a:lnTo>
                    <a:pt x="0" y="445462"/>
                  </a:lnTo>
                  <a:lnTo>
                    <a:pt x="0" y="0"/>
                  </a:lnTo>
                  <a:close/>
                </a:path>
              </a:pathLst>
            </a:custGeom>
            <a:ln w="12544">
              <a:solidFill>
                <a:srgbClr val="46515A"/>
              </a:solidFill>
            </a:ln>
          </p:spPr>
          <p:txBody>
            <a:bodyPr wrap="square" lIns="0" tIns="0" rIns="0" bIns="0" rtlCol="0"/>
            <a:lstStyle/>
            <a:p>
              <a:endParaRPr/>
            </a:p>
          </p:txBody>
        </p:sp>
        <p:sp>
          <p:nvSpPr>
            <p:cNvPr id="17" name="object 17"/>
            <p:cNvSpPr/>
            <p:nvPr/>
          </p:nvSpPr>
          <p:spPr>
            <a:xfrm>
              <a:off x="7782391" y="4300308"/>
              <a:ext cx="266065" cy="1899285"/>
            </a:xfrm>
            <a:custGeom>
              <a:avLst/>
              <a:gdLst/>
              <a:ahLst/>
              <a:cxnLst/>
              <a:rect l="l" t="t" r="r" b="b"/>
              <a:pathLst>
                <a:path w="266065" h="1899285">
                  <a:moveTo>
                    <a:pt x="265604" y="0"/>
                  </a:moveTo>
                  <a:lnTo>
                    <a:pt x="0" y="0"/>
                  </a:lnTo>
                  <a:lnTo>
                    <a:pt x="0" y="1898947"/>
                  </a:lnTo>
                  <a:lnTo>
                    <a:pt x="265604" y="1898947"/>
                  </a:lnTo>
                  <a:lnTo>
                    <a:pt x="265604" y="0"/>
                  </a:lnTo>
                  <a:close/>
                </a:path>
              </a:pathLst>
            </a:custGeom>
            <a:solidFill>
              <a:srgbClr val="BFA3AF"/>
            </a:solidFill>
          </p:spPr>
          <p:txBody>
            <a:bodyPr wrap="square" lIns="0" tIns="0" rIns="0" bIns="0" rtlCol="0"/>
            <a:lstStyle/>
            <a:p>
              <a:endParaRPr/>
            </a:p>
          </p:txBody>
        </p:sp>
        <p:sp>
          <p:nvSpPr>
            <p:cNvPr id="18" name="object 18"/>
            <p:cNvSpPr/>
            <p:nvPr/>
          </p:nvSpPr>
          <p:spPr>
            <a:xfrm>
              <a:off x="7782391" y="4300298"/>
              <a:ext cx="266065" cy="1899285"/>
            </a:xfrm>
            <a:custGeom>
              <a:avLst/>
              <a:gdLst/>
              <a:ahLst/>
              <a:cxnLst/>
              <a:rect l="l" t="t" r="r" b="b"/>
              <a:pathLst>
                <a:path w="266065" h="1899285">
                  <a:moveTo>
                    <a:pt x="0" y="0"/>
                  </a:moveTo>
                  <a:lnTo>
                    <a:pt x="265604" y="0"/>
                  </a:lnTo>
                  <a:lnTo>
                    <a:pt x="265604" y="1898947"/>
                  </a:lnTo>
                  <a:lnTo>
                    <a:pt x="0" y="1898947"/>
                  </a:lnTo>
                  <a:lnTo>
                    <a:pt x="0" y="0"/>
                  </a:lnTo>
                  <a:close/>
                </a:path>
              </a:pathLst>
            </a:custGeom>
            <a:ln w="12544">
              <a:solidFill>
                <a:srgbClr val="BFA3AF"/>
              </a:solidFill>
            </a:ln>
          </p:spPr>
          <p:txBody>
            <a:bodyPr wrap="square" lIns="0" tIns="0" rIns="0" bIns="0" rtlCol="0"/>
            <a:lstStyle/>
            <a:p>
              <a:endParaRPr/>
            </a:p>
          </p:txBody>
        </p:sp>
        <p:sp>
          <p:nvSpPr>
            <p:cNvPr id="19" name="object 19"/>
            <p:cNvSpPr/>
            <p:nvPr/>
          </p:nvSpPr>
          <p:spPr>
            <a:xfrm>
              <a:off x="8497636" y="5193318"/>
              <a:ext cx="263525" cy="1006475"/>
            </a:xfrm>
            <a:custGeom>
              <a:avLst/>
              <a:gdLst/>
              <a:ahLst/>
              <a:cxnLst/>
              <a:rect l="l" t="t" r="r" b="b"/>
              <a:pathLst>
                <a:path w="263525" h="1006475">
                  <a:moveTo>
                    <a:pt x="263510" y="0"/>
                  </a:moveTo>
                  <a:lnTo>
                    <a:pt x="0" y="0"/>
                  </a:lnTo>
                  <a:lnTo>
                    <a:pt x="0" y="1005937"/>
                  </a:lnTo>
                  <a:lnTo>
                    <a:pt x="263510" y="1005937"/>
                  </a:lnTo>
                  <a:lnTo>
                    <a:pt x="263510" y="0"/>
                  </a:lnTo>
                  <a:close/>
                </a:path>
              </a:pathLst>
            </a:custGeom>
            <a:solidFill>
              <a:srgbClr val="46515A"/>
            </a:solidFill>
          </p:spPr>
          <p:txBody>
            <a:bodyPr wrap="square" lIns="0" tIns="0" rIns="0" bIns="0" rtlCol="0"/>
            <a:lstStyle/>
            <a:p>
              <a:endParaRPr/>
            </a:p>
          </p:txBody>
        </p:sp>
        <p:sp>
          <p:nvSpPr>
            <p:cNvPr id="20" name="object 20"/>
            <p:cNvSpPr/>
            <p:nvPr/>
          </p:nvSpPr>
          <p:spPr>
            <a:xfrm>
              <a:off x="8497636" y="5193307"/>
              <a:ext cx="263525" cy="1006475"/>
            </a:xfrm>
            <a:custGeom>
              <a:avLst/>
              <a:gdLst/>
              <a:ahLst/>
              <a:cxnLst/>
              <a:rect l="l" t="t" r="r" b="b"/>
              <a:pathLst>
                <a:path w="263525" h="1006475">
                  <a:moveTo>
                    <a:pt x="0" y="0"/>
                  </a:moveTo>
                  <a:lnTo>
                    <a:pt x="263510" y="0"/>
                  </a:lnTo>
                  <a:lnTo>
                    <a:pt x="263510" y="1005937"/>
                  </a:lnTo>
                  <a:lnTo>
                    <a:pt x="0" y="1005937"/>
                  </a:lnTo>
                  <a:lnTo>
                    <a:pt x="0" y="0"/>
                  </a:lnTo>
                  <a:close/>
                </a:path>
              </a:pathLst>
            </a:custGeom>
            <a:ln w="12544">
              <a:solidFill>
                <a:srgbClr val="46515A"/>
              </a:solidFill>
            </a:ln>
          </p:spPr>
          <p:txBody>
            <a:bodyPr wrap="square" lIns="0" tIns="0" rIns="0" bIns="0" rtlCol="0"/>
            <a:lstStyle/>
            <a:p>
              <a:endParaRPr/>
            </a:p>
          </p:txBody>
        </p:sp>
        <p:sp>
          <p:nvSpPr>
            <p:cNvPr id="21" name="object 21"/>
            <p:cNvSpPr/>
            <p:nvPr/>
          </p:nvSpPr>
          <p:spPr>
            <a:xfrm>
              <a:off x="8761147" y="4779236"/>
              <a:ext cx="266065" cy="1420495"/>
            </a:xfrm>
            <a:custGeom>
              <a:avLst/>
              <a:gdLst/>
              <a:ahLst/>
              <a:cxnLst/>
              <a:rect l="l" t="t" r="r" b="b"/>
              <a:pathLst>
                <a:path w="266065" h="1420495">
                  <a:moveTo>
                    <a:pt x="265604" y="0"/>
                  </a:moveTo>
                  <a:lnTo>
                    <a:pt x="0" y="0"/>
                  </a:lnTo>
                  <a:lnTo>
                    <a:pt x="0" y="1420030"/>
                  </a:lnTo>
                  <a:lnTo>
                    <a:pt x="265604" y="1420030"/>
                  </a:lnTo>
                  <a:lnTo>
                    <a:pt x="265604" y="0"/>
                  </a:lnTo>
                  <a:close/>
                </a:path>
              </a:pathLst>
            </a:custGeom>
            <a:solidFill>
              <a:srgbClr val="BFA3AF"/>
            </a:solidFill>
          </p:spPr>
          <p:txBody>
            <a:bodyPr wrap="square" lIns="0" tIns="0" rIns="0" bIns="0" rtlCol="0"/>
            <a:lstStyle/>
            <a:p>
              <a:endParaRPr/>
            </a:p>
          </p:txBody>
        </p:sp>
        <p:sp>
          <p:nvSpPr>
            <p:cNvPr id="22" name="object 22"/>
            <p:cNvSpPr/>
            <p:nvPr/>
          </p:nvSpPr>
          <p:spPr>
            <a:xfrm>
              <a:off x="8761147" y="4779226"/>
              <a:ext cx="266065" cy="1420495"/>
            </a:xfrm>
            <a:custGeom>
              <a:avLst/>
              <a:gdLst/>
              <a:ahLst/>
              <a:cxnLst/>
              <a:rect l="l" t="t" r="r" b="b"/>
              <a:pathLst>
                <a:path w="266065" h="1420495">
                  <a:moveTo>
                    <a:pt x="0" y="0"/>
                  </a:moveTo>
                  <a:lnTo>
                    <a:pt x="265604" y="0"/>
                  </a:lnTo>
                  <a:lnTo>
                    <a:pt x="265604" y="1420030"/>
                  </a:lnTo>
                  <a:lnTo>
                    <a:pt x="0" y="1420030"/>
                  </a:lnTo>
                  <a:lnTo>
                    <a:pt x="0" y="0"/>
                  </a:lnTo>
                  <a:close/>
                </a:path>
              </a:pathLst>
            </a:custGeom>
            <a:ln w="12544">
              <a:solidFill>
                <a:srgbClr val="BFA3AF"/>
              </a:solidFill>
            </a:ln>
          </p:spPr>
          <p:txBody>
            <a:bodyPr wrap="square" lIns="0" tIns="0" rIns="0" bIns="0" rtlCol="0"/>
            <a:lstStyle/>
            <a:p>
              <a:endParaRPr/>
            </a:p>
          </p:txBody>
        </p:sp>
        <p:sp>
          <p:nvSpPr>
            <p:cNvPr id="23" name="object 23"/>
            <p:cNvSpPr/>
            <p:nvPr/>
          </p:nvSpPr>
          <p:spPr>
            <a:xfrm>
              <a:off x="9476392" y="4540814"/>
              <a:ext cx="263525" cy="1658620"/>
            </a:xfrm>
            <a:custGeom>
              <a:avLst/>
              <a:gdLst/>
              <a:ahLst/>
              <a:cxnLst/>
              <a:rect l="l" t="t" r="r" b="b"/>
              <a:pathLst>
                <a:path w="263525" h="1658620">
                  <a:moveTo>
                    <a:pt x="263510" y="0"/>
                  </a:moveTo>
                  <a:lnTo>
                    <a:pt x="0" y="0"/>
                  </a:lnTo>
                  <a:lnTo>
                    <a:pt x="0" y="1658441"/>
                  </a:lnTo>
                  <a:lnTo>
                    <a:pt x="263510" y="1658441"/>
                  </a:lnTo>
                  <a:lnTo>
                    <a:pt x="263510" y="0"/>
                  </a:lnTo>
                  <a:close/>
                </a:path>
              </a:pathLst>
            </a:custGeom>
            <a:solidFill>
              <a:srgbClr val="46515A"/>
            </a:solidFill>
          </p:spPr>
          <p:txBody>
            <a:bodyPr wrap="square" lIns="0" tIns="0" rIns="0" bIns="0" rtlCol="0"/>
            <a:lstStyle/>
            <a:p>
              <a:endParaRPr/>
            </a:p>
          </p:txBody>
        </p:sp>
        <p:sp>
          <p:nvSpPr>
            <p:cNvPr id="24" name="object 24"/>
            <p:cNvSpPr/>
            <p:nvPr/>
          </p:nvSpPr>
          <p:spPr>
            <a:xfrm>
              <a:off x="9476392" y="4540814"/>
              <a:ext cx="263525" cy="1658620"/>
            </a:xfrm>
            <a:custGeom>
              <a:avLst/>
              <a:gdLst/>
              <a:ahLst/>
              <a:cxnLst/>
              <a:rect l="l" t="t" r="r" b="b"/>
              <a:pathLst>
                <a:path w="263525" h="1658620">
                  <a:moveTo>
                    <a:pt x="0" y="0"/>
                  </a:moveTo>
                  <a:lnTo>
                    <a:pt x="263510" y="0"/>
                  </a:lnTo>
                  <a:lnTo>
                    <a:pt x="263510" y="1658441"/>
                  </a:lnTo>
                  <a:lnTo>
                    <a:pt x="0" y="1658441"/>
                  </a:lnTo>
                  <a:lnTo>
                    <a:pt x="0" y="0"/>
                  </a:lnTo>
                  <a:close/>
                </a:path>
              </a:pathLst>
            </a:custGeom>
            <a:ln w="12544">
              <a:solidFill>
                <a:srgbClr val="46515A"/>
              </a:solidFill>
            </a:ln>
          </p:spPr>
          <p:txBody>
            <a:bodyPr wrap="square" lIns="0" tIns="0" rIns="0" bIns="0" rtlCol="0"/>
            <a:lstStyle/>
            <a:p>
              <a:endParaRPr/>
            </a:p>
          </p:txBody>
        </p:sp>
        <p:sp>
          <p:nvSpPr>
            <p:cNvPr id="25" name="object 25"/>
            <p:cNvSpPr/>
            <p:nvPr/>
          </p:nvSpPr>
          <p:spPr>
            <a:xfrm>
              <a:off x="9739902" y="5042747"/>
              <a:ext cx="263525" cy="1156970"/>
            </a:xfrm>
            <a:custGeom>
              <a:avLst/>
              <a:gdLst/>
              <a:ahLst/>
              <a:cxnLst/>
              <a:rect l="l" t="t" r="r" b="b"/>
              <a:pathLst>
                <a:path w="263525" h="1156970">
                  <a:moveTo>
                    <a:pt x="263510" y="0"/>
                  </a:moveTo>
                  <a:lnTo>
                    <a:pt x="0" y="0"/>
                  </a:lnTo>
                  <a:lnTo>
                    <a:pt x="0" y="1156519"/>
                  </a:lnTo>
                  <a:lnTo>
                    <a:pt x="263510" y="1156519"/>
                  </a:lnTo>
                  <a:lnTo>
                    <a:pt x="263510" y="0"/>
                  </a:lnTo>
                  <a:close/>
                </a:path>
              </a:pathLst>
            </a:custGeom>
            <a:solidFill>
              <a:srgbClr val="BFA3AF"/>
            </a:solidFill>
          </p:spPr>
          <p:txBody>
            <a:bodyPr wrap="square" lIns="0" tIns="0" rIns="0" bIns="0" rtlCol="0"/>
            <a:lstStyle/>
            <a:p>
              <a:endParaRPr/>
            </a:p>
          </p:txBody>
        </p:sp>
        <p:sp>
          <p:nvSpPr>
            <p:cNvPr id="26" name="object 26"/>
            <p:cNvSpPr/>
            <p:nvPr/>
          </p:nvSpPr>
          <p:spPr>
            <a:xfrm>
              <a:off x="9739902" y="5042736"/>
              <a:ext cx="263525" cy="1156970"/>
            </a:xfrm>
            <a:custGeom>
              <a:avLst/>
              <a:gdLst/>
              <a:ahLst/>
              <a:cxnLst/>
              <a:rect l="l" t="t" r="r" b="b"/>
              <a:pathLst>
                <a:path w="263525" h="1156970">
                  <a:moveTo>
                    <a:pt x="0" y="0"/>
                  </a:moveTo>
                  <a:lnTo>
                    <a:pt x="263510" y="0"/>
                  </a:lnTo>
                  <a:lnTo>
                    <a:pt x="263510" y="1156519"/>
                  </a:lnTo>
                  <a:lnTo>
                    <a:pt x="0" y="1156519"/>
                  </a:lnTo>
                  <a:lnTo>
                    <a:pt x="0" y="0"/>
                  </a:lnTo>
                  <a:close/>
                </a:path>
              </a:pathLst>
            </a:custGeom>
            <a:ln w="12544">
              <a:solidFill>
                <a:srgbClr val="BFA3AF"/>
              </a:solidFill>
            </a:ln>
          </p:spPr>
          <p:txBody>
            <a:bodyPr wrap="square" lIns="0" tIns="0" rIns="0" bIns="0" rtlCol="0"/>
            <a:lstStyle/>
            <a:p>
              <a:endParaRPr/>
            </a:p>
          </p:txBody>
        </p:sp>
        <p:sp>
          <p:nvSpPr>
            <p:cNvPr id="27" name="object 27"/>
            <p:cNvSpPr/>
            <p:nvPr/>
          </p:nvSpPr>
          <p:spPr>
            <a:xfrm>
              <a:off x="10453053" y="5053196"/>
              <a:ext cx="266065" cy="1146175"/>
            </a:xfrm>
            <a:custGeom>
              <a:avLst/>
              <a:gdLst/>
              <a:ahLst/>
              <a:cxnLst/>
              <a:rect l="l" t="t" r="r" b="b"/>
              <a:pathLst>
                <a:path w="266065" h="1146175">
                  <a:moveTo>
                    <a:pt x="265604" y="0"/>
                  </a:moveTo>
                  <a:lnTo>
                    <a:pt x="0" y="0"/>
                  </a:lnTo>
                  <a:lnTo>
                    <a:pt x="0" y="1146059"/>
                  </a:lnTo>
                  <a:lnTo>
                    <a:pt x="265604" y="1146059"/>
                  </a:lnTo>
                  <a:lnTo>
                    <a:pt x="265604" y="0"/>
                  </a:lnTo>
                  <a:close/>
                </a:path>
              </a:pathLst>
            </a:custGeom>
            <a:solidFill>
              <a:srgbClr val="46515A"/>
            </a:solidFill>
          </p:spPr>
          <p:txBody>
            <a:bodyPr wrap="square" lIns="0" tIns="0" rIns="0" bIns="0" rtlCol="0"/>
            <a:lstStyle/>
            <a:p>
              <a:endParaRPr/>
            </a:p>
          </p:txBody>
        </p:sp>
        <p:sp>
          <p:nvSpPr>
            <p:cNvPr id="28" name="object 28"/>
            <p:cNvSpPr/>
            <p:nvPr/>
          </p:nvSpPr>
          <p:spPr>
            <a:xfrm>
              <a:off x="10453053" y="5053186"/>
              <a:ext cx="266065" cy="1146175"/>
            </a:xfrm>
            <a:custGeom>
              <a:avLst/>
              <a:gdLst/>
              <a:ahLst/>
              <a:cxnLst/>
              <a:rect l="l" t="t" r="r" b="b"/>
              <a:pathLst>
                <a:path w="266065" h="1146175">
                  <a:moveTo>
                    <a:pt x="0" y="0"/>
                  </a:moveTo>
                  <a:lnTo>
                    <a:pt x="265604" y="0"/>
                  </a:lnTo>
                  <a:lnTo>
                    <a:pt x="265604" y="1146059"/>
                  </a:lnTo>
                  <a:lnTo>
                    <a:pt x="0" y="1146059"/>
                  </a:lnTo>
                  <a:lnTo>
                    <a:pt x="0" y="0"/>
                  </a:lnTo>
                  <a:close/>
                </a:path>
              </a:pathLst>
            </a:custGeom>
            <a:ln w="12544">
              <a:solidFill>
                <a:srgbClr val="46515A"/>
              </a:solidFill>
            </a:ln>
          </p:spPr>
          <p:txBody>
            <a:bodyPr wrap="square" lIns="0" tIns="0" rIns="0" bIns="0" rtlCol="0"/>
            <a:lstStyle/>
            <a:p>
              <a:endParaRPr/>
            </a:p>
          </p:txBody>
        </p:sp>
        <p:sp>
          <p:nvSpPr>
            <p:cNvPr id="29" name="object 29"/>
            <p:cNvSpPr/>
            <p:nvPr/>
          </p:nvSpPr>
          <p:spPr>
            <a:xfrm>
              <a:off x="10718658" y="5197506"/>
              <a:ext cx="263525" cy="1002030"/>
            </a:xfrm>
            <a:custGeom>
              <a:avLst/>
              <a:gdLst/>
              <a:ahLst/>
              <a:cxnLst/>
              <a:rect l="l" t="t" r="r" b="b"/>
              <a:pathLst>
                <a:path w="263525" h="1002029">
                  <a:moveTo>
                    <a:pt x="263510" y="0"/>
                  </a:moveTo>
                  <a:lnTo>
                    <a:pt x="0" y="0"/>
                  </a:lnTo>
                  <a:lnTo>
                    <a:pt x="0" y="1001760"/>
                  </a:lnTo>
                  <a:lnTo>
                    <a:pt x="263510" y="1001760"/>
                  </a:lnTo>
                  <a:lnTo>
                    <a:pt x="263510" y="0"/>
                  </a:lnTo>
                  <a:close/>
                </a:path>
              </a:pathLst>
            </a:custGeom>
            <a:solidFill>
              <a:srgbClr val="BFA3AF"/>
            </a:solidFill>
          </p:spPr>
          <p:txBody>
            <a:bodyPr wrap="square" lIns="0" tIns="0" rIns="0" bIns="0" rtlCol="0"/>
            <a:lstStyle/>
            <a:p>
              <a:endParaRPr/>
            </a:p>
          </p:txBody>
        </p:sp>
        <p:sp>
          <p:nvSpPr>
            <p:cNvPr id="30" name="object 30"/>
            <p:cNvSpPr/>
            <p:nvPr/>
          </p:nvSpPr>
          <p:spPr>
            <a:xfrm>
              <a:off x="10718658" y="5197496"/>
              <a:ext cx="263525" cy="1002030"/>
            </a:xfrm>
            <a:custGeom>
              <a:avLst/>
              <a:gdLst/>
              <a:ahLst/>
              <a:cxnLst/>
              <a:rect l="l" t="t" r="r" b="b"/>
              <a:pathLst>
                <a:path w="263525" h="1002029">
                  <a:moveTo>
                    <a:pt x="0" y="0"/>
                  </a:moveTo>
                  <a:lnTo>
                    <a:pt x="263510" y="0"/>
                  </a:lnTo>
                  <a:lnTo>
                    <a:pt x="263510" y="1001760"/>
                  </a:lnTo>
                  <a:lnTo>
                    <a:pt x="0" y="1001760"/>
                  </a:lnTo>
                  <a:lnTo>
                    <a:pt x="0" y="0"/>
                  </a:lnTo>
                  <a:close/>
                </a:path>
              </a:pathLst>
            </a:custGeom>
            <a:ln w="12544">
              <a:solidFill>
                <a:srgbClr val="BFA3AF"/>
              </a:solidFill>
            </a:ln>
          </p:spPr>
          <p:txBody>
            <a:bodyPr wrap="square" lIns="0" tIns="0" rIns="0" bIns="0" rtlCol="0"/>
            <a:lstStyle/>
            <a:p>
              <a:endParaRPr/>
            </a:p>
          </p:txBody>
        </p:sp>
        <p:sp>
          <p:nvSpPr>
            <p:cNvPr id="31" name="object 31"/>
            <p:cNvSpPr/>
            <p:nvPr/>
          </p:nvSpPr>
          <p:spPr>
            <a:xfrm>
              <a:off x="11431809" y="4821057"/>
              <a:ext cx="263525" cy="1378585"/>
            </a:xfrm>
            <a:custGeom>
              <a:avLst/>
              <a:gdLst/>
              <a:ahLst/>
              <a:cxnLst/>
              <a:rect l="l" t="t" r="r" b="b"/>
              <a:pathLst>
                <a:path w="263525" h="1378585">
                  <a:moveTo>
                    <a:pt x="263510" y="0"/>
                  </a:moveTo>
                  <a:lnTo>
                    <a:pt x="0" y="0"/>
                  </a:lnTo>
                  <a:lnTo>
                    <a:pt x="0" y="1378198"/>
                  </a:lnTo>
                  <a:lnTo>
                    <a:pt x="263510" y="1378198"/>
                  </a:lnTo>
                  <a:lnTo>
                    <a:pt x="263510" y="0"/>
                  </a:lnTo>
                  <a:close/>
                </a:path>
              </a:pathLst>
            </a:custGeom>
            <a:solidFill>
              <a:srgbClr val="46515A"/>
            </a:solidFill>
          </p:spPr>
          <p:txBody>
            <a:bodyPr wrap="square" lIns="0" tIns="0" rIns="0" bIns="0" rtlCol="0"/>
            <a:lstStyle/>
            <a:p>
              <a:endParaRPr/>
            </a:p>
          </p:txBody>
        </p:sp>
        <p:sp>
          <p:nvSpPr>
            <p:cNvPr id="32" name="object 32"/>
            <p:cNvSpPr/>
            <p:nvPr/>
          </p:nvSpPr>
          <p:spPr>
            <a:xfrm>
              <a:off x="11431809" y="4821047"/>
              <a:ext cx="263525" cy="1378585"/>
            </a:xfrm>
            <a:custGeom>
              <a:avLst/>
              <a:gdLst/>
              <a:ahLst/>
              <a:cxnLst/>
              <a:rect l="l" t="t" r="r" b="b"/>
              <a:pathLst>
                <a:path w="263525" h="1378585">
                  <a:moveTo>
                    <a:pt x="0" y="0"/>
                  </a:moveTo>
                  <a:lnTo>
                    <a:pt x="263510" y="0"/>
                  </a:lnTo>
                  <a:lnTo>
                    <a:pt x="263510" y="1378198"/>
                  </a:lnTo>
                  <a:lnTo>
                    <a:pt x="0" y="1378198"/>
                  </a:lnTo>
                  <a:lnTo>
                    <a:pt x="0" y="0"/>
                  </a:lnTo>
                  <a:close/>
                </a:path>
              </a:pathLst>
            </a:custGeom>
            <a:ln w="12544">
              <a:solidFill>
                <a:srgbClr val="46515A"/>
              </a:solidFill>
            </a:ln>
          </p:spPr>
          <p:txBody>
            <a:bodyPr wrap="square" lIns="0" tIns="0" rIns="0" bIns="0" rtlCol="0"/>
            <a:lstStyle/>
            <a:p>
              <a:endParaRPr/>
            </a:p>
          </p:txBody>
        </p:sp>
        <p:sp>
          <p:nvSpPr>
            <p:cNvPr id="33" name="object 33"/>
            <p:cNvSpPr/>
            <p:nvPr/>
          </p:nvSpPr>
          <p:spPr>
            <a:xfrm>
              <a:off x="11695319" y="5778902"/>
              <a:ext cx="266065" cy="420370"/>
            </a:xfrm>
            <a:custGeom>
              <a:avLst/>
              <a:gdLst/>
              <a:ahLst/>
              <a:cxnLst/>
              <a:rect l="l" t="t" r="r" b="b"/>
              <a:pathLst>
                <a:path w="266065" h="420370">
                  <a:moveTo>
                    <a:pt x="265604" y="0"/>
                  </a:moveTo>
                  <a:lnTo>
                    <a:pt x="0" y="0"/>
                  </a:lnTo>
                  <a:lnTo>
                    <a:pt x="0" y="420364"/>
                  </a:lnTo>
                  <a:lnTo>
                    <a:pt x="265604" y="420364"/>
                  </a:lnTo>
                  <a:lnTo>
                    <a:pt x="265604" y="0"/>
                  </a:lnTo>
                  <a:close/>
                </a:path>
              </a:pathLst>
            </a:custGeom>
            <a:solidFill>
              <a:srgbClr val="BFA3AF"/>
            </a:solidFill>
          </p:spPr>
          <p:txBody>
            <a:bodyPr wrap="square" lIns="0" tIns="0" rIns="0" bIns="0" rtlCol="0"/>
            <a:lstStyle/>
            <a:p>
              <a:endParaRPr/>
            </a:p>
          </p:txBody>
        </p:sp>
        <p:sp>
          <p:nvSpPr>
            <p:cNvPr id="34" name="object 34"/>
            <p:cNvSpPr/>
            <p:nvPr/>
          </p:nvSpPr>
          <p:spPr>
            <a:xfrm>
              <a:off x="11695319" y="5778892"/>
              <a:ext cx="266065" cy="420370"/>
            </a:xfrm>
            <a:custGeom>
              <a:avLst/>
              <a:gdLst/>
              <a:ahLst/>
              <a:cxnLst/>
              <a:rect l="l" t="t" r="r" b="b"/>
              <a:pathLst>
                <a:path w="266065" h="420370">
                  <a:moveTo>
                    <a:pt x="0" y="0"/>
                  </a:moveTo>
                  <a:lnTo>
                    <a:pt x="265604" y="0"/>
                  </a:lnTo>
                  <a:lnTo>
                    <a:pt x="265604" y="420364"/>
                  </a:lnTo>
                  <a:lnTo>
                    <a:pt x="0" y="420364"/>
                  </a:lnTo>
                  <a:lnTo>
                    <a:pt x="0" y="0"/>
                  </a:lnTo>
                  <a:close/>
                </a:path>
              </a:pathLst>
            </a:custGeom>
            <a:ln w="12544">
              <a:solidFill>
                <a:srgbClr val="BFA3AF"/>
              </a:solidFill>
            </a:ln>
          </p:spPr>
          <p:txBody>
            <a:bodyPr wrap="square" lIns="0" tIns="0" rIns="0" bIns="0" rtlCol="0"/>
            <a:lstStyle/>
            <a:p>
              <a:endParaRPr/>
            </a:p>
          </p:txBody>
        </p:sp>
        <p:sp>
          <p:nvSpPr>
            <p:cNvPr id="35" name="object 35"/>
            <p:cNvSpPr/>
            <p:nvPr/>
          </p:nvSpPr>
          <p:spPr>
            <a:xfrm>
              <a:off x="12410564" y="5264426"/>
              <a:ext cx="263525" cy="935355"/>
            </a:xfrm>
            <a:custGeom>
              <a:avLst/>
              <a:gdLst/>
              <a:ahLst/>
              <a:cxnLst/>
              <a:rect l="l" t="t" r="r" b="b"/>
              <a:pathLst>
                <a:path w="263525" h="935354">
                  <a:moveTo>
                    <a:pt x="263510" y="0"/>
                  </a:moveTo>
                  <a:lnTo>
                    <a:pt x="0" y="0"/>
                  </a:lnTo>
                  <a:lnTo>
                    <a:pt x="0" y="934840"/>
                  </a:lnTo>
                  <a:lnTo>
                    <a:pt x="263510" y="934840"/>
                  </a:lnTo>
                  <a:lnTo>
                    <a:pt x="263510" y="0"/>
                  </a:lnTo>
                  <a:close/>
                </a:path>
              </a:pathLst>
            </a:custGeom>
            <a:solidFill>
              <a:srgbClr val="46515A"/>
            </a:solidFill>
          </p:spPr>
          <p:txBody>
            <a:bodyPr wrap="square" lIns="0" tIns="0" rIns="0" bIns="0" rtlCol="0"/>
            <a:lstStyle/>
            <a:p>
              <a:endParaRPr/>
            </a:p>
          </p:txBody>
        </p:sp>
        <p:sp>
          <p:nvSpPr>
            <p:cNvPr id="36" name="object 36"/>
            <p:cNvSpPr/>
            <p:nvPr/>
          </p:nvSpPr>
          <p:spPr>
            <a:xfrm>
              <a:off x="12410564" y="5264415"/>
              <a:ext cx="263525" cy="935355"/>
            </a:xfrm>
            <a:custGeom>
              <a:avLst/>
              <a:gdLst/>
              <a:ahLst/>
              <a:cxnLst/>
              <a:rect l="l" t="t" r="r" b="b"/>
              <a:pathLst>
                <a:path w="263525" h="935354">
                  <a:moveTo>
                    <a:pt x="0" y="0"/>
                  </a:moveTo>
                  <a:lnTo>
                    <a:pt x="263510" y="0"/>
                  </a:lnTo>
                  <a:lnTo>
                    <a:pt x="263510" y="934840"/>
                  </a:lnTo>
                  <a:lnTo>
                    <a:pt x="0" y="934840"/>
                  </a:lnTo>
                  <a:lnTo>
                    <a:pt x="0" y="0"/>
                  </a:lnTo>
                  <a:close/>
                </a:path>
              </a:pathLst>
            </a:custGeom>
            <a:ln w="12544">
              <a:solidFill>
                <a:srgbClr val="46515A"/>
              </a:solidFill>
            </a:ln>
          </p:spPr>
          <p:txBody>
            <a:bodyPr wrap="square" lIns="0" tIns="0" rIns="0" bIns="0" rtlCol="0"/>
            <a:lstStyle/>
            <a:p>
              <a:endParaRPr/>
            </a:p>
          </p:txBody>
        </p:sp>
        <p:sp>
          <p:nvSpPr>
            <p:cNvPr id="37" name="object 37"/>
            <p:cNvSpPr/>
            <p:nvPr/>
          </p:nvSpPr>
          <p:spPr>
            <a:xfrm>
              <a:off x="12674075" y="5682696"/>
              <a:ext cx="266065" cy="516890"/>
            </a:xfrm>
            <a:custGeom>
              <a:avLst/>
              <a:gdLst/>
              <a:ahLst/>
              <a:cxnLst/>
              <a:rect l="l" t="t" r="r" b="b"/>
              <a:pathLst>
                <a:path w="266065" h="516889">
                  <a:moveTo>
                    <a:pt x="265604" y="0"/>
                  </a:moveTo>
                  <a:lnTo>
                    <a:pt x="0" y="0"/>
                  </a:lnTo>
                  <a:lnTo>
                    <a:pt x="0" y="516560"/>
                  </a:lnTo>
                  <a:lnTo>
                    <a:pt x="265604" y="516560"/>
                  </a:lnTo>
                  <a:lnTo>
                    <a:pt x="265604" y="0"/>
                  </a:lnTo>
                  <a:close/>
                </a:path>
              </a:pathLst>
            </a:custGeom>
            <a:solidFill>
              <a:srgbClr val="BFA3AF"/>
            </a:solidFill>
          </p:spPr>
          <p:txBody>
            <a:bodyPr wrap="square" lIns="0" tIns="0" rIns="0" bIns="0" rtlCol="0"/>
            <a:lstStyle/>
            <a:p>
              <a:endParaRPr/>
            </a:p>
          </p:txBody>
        </p:sp>
        <p:sp>
          <p:nvSpPr>
            <p:cNvPr id="38" name="object 38"/>
            <p:cNvSpPr/>
            <p:nvPr/>
          </p:nvSpPr>
          <p:spPr>
            <a:xfrm>
              <a:off x="12674075" y="5682685"/>
              <a:ext cx="266065" cy="516890"/>
            </a:xfrm>
            <a:custGeom>
              <a:avLst/>
              <a:gdLst/>
              <a:ahLst/>
              <a:cxnLst/>
              <a:rect l="l" t="t" r="r" b="b"/>
              <a:pathLst>
                <a:path w="266065" h="516889">
                  <a:moveTo>
                    <a:pt x="0" y="0"/>
                  </a:moveTo>
                  <a:lnTo>
                    <a:pt x="265604" y="0"/>
                  </a:lnTo>
                  <a:lnTo>
                    <a:pt x="265604" y="516560"/>
                  </a:lnTo>
                  <a:lnTo>
                    <a:pt x="0" y="516560"/>
                  </a:lnTo>
                  <a:lnTo>
                    <a:pt x="0" y="0"/>
                  </a:lnTo>
                  <a:close/>
                </a:path>
              </a:pathLst>
            </a:custGeom>
            <a:ln w="12544">
              <a:solidFill>
                <a:srgbClr val="BFA3AF"/>
              </a:solidFill>
            </a:ln>
          </p:spPr>
          <p:txBody>
            <a:bodyPr wrap="square" lIns="0" tIns="0" rIns="0" bIns="0" rtlCol="0"/>
            <a:lstStyle/>
            <a:p>
              <a:endParaRPr/>
            </a:p>
          </p:txBody>
        </p:sp>
        <p:sp>
          <p:nvSpPr>
            <p:cNvPr id="39" name="object 39"/>
            <p:cNvSpPr/>
            <p:nvPr/>
          </p:nvSpPr>
          <p:spPr>
            <a:xfrm>
              <a:off x="13389319" y="5170313"/>
              <a:ext cx="263525" cy="1029335"/>
            </a:xfrm>
            <a:custGeom>
              <a:avLst/>
              <a:gdLst/>
              <a:ahLst/>
              <a:cxnLst/>
              <a:rect l="l" t="t" r="r" b="b"/>
              <a:pathLst>
                <a:path w="263525" h="1029335">
                  <a:moveTo>
                    <a:pt x="263510" y="0"/>
                  </a:moveTo>
                  <a:lnTo>
                    <a:pt x="0" y="0"/>
                  </a:lnTo>
                  <a:lnTo>
                    <a:pt x="0" y="1028942"/>
                  </a:lnTo>
                  <a:lnTo>
                    <a:pt x="263510" y="1028942"/>
                  </a:lnTo>
                  <a:lnTo>
                    <a:pt x="263510" y="0"/>
                  </a:lnTo>
                  <a:close/>
                </a:path>
              </a:pathLst>
            </a:custGeom>
            <a:solidFill>
              <a:srgbClr val="46515A"/>
            </a:solidFill>
          </p:spPr>
          <p:txBody>
            <a:bodyPr wrap="square" lIns="0" tIns="0" rIns="0" bIns="0" rtlCol="0"/>
            <a:lstStyle/>
            <a:p>
              <a:endParaRPr/>
            </a:p>
          </p:txBody>
        </p:sp>
        <p:sp>
          <p:nvSpPr>
            <p:cNvPr id="40" name="object 40"/>
            <p:cNvSpPr/>
            <p:nvPr/>
          </p:nvSpPr>
          <p:spPr>
            <a:xfrm>
              <a:off x="13389319" y="5170303"/>
              <a:ext cx="263525" cy="1029335"/>
            </a:xfrm>
            <a:custGeom>
              <a:avLst/>
              <a:gdLst/>
              <a:ahLst/>
              <a:cxnLst/>
              <a:rect l="l" t="t" r="r" b="b"/>
              <a:pathLst>
                <a:path w="263525" h="1029335">
                  <a:moveTo>
                    <a:pt x="0" y="0"/>
                  </a:moveTo>
                  <a:lnTo>
                    <a:pt x="263510" y="0"/>
                  </a:lnTo>
                  <a:lnTo>
                    <a:pt x="263510" y="1028942"/>
                  </a:lnTo>
                  <a:lnTo>
                    <a:pt x="0" y="1028942"/>
                  </a:lnTo>
                  <a:lnTo>
                    <a:pt x="0" y="0"/>
                  </a:lnTo>
                  <a:close/>
                </a:path>
              </a:pathLst>
            </a:custGeom>
            <a:ln w="12544">
              <a:solidFill>
                <a:srgbClr val="46515A"/>
              </a:solidFill>
            </a:ln>
          </p:spPr>
          <p:txBody>
            <a:bodyPr wrap="square" lIns="0" tIns="0" rIns="0" bIns="0" rtlCol="0"/>
            <a:lstStyle/>
            <a:p>
              <a:endParaRPr/>
            </a:p>
          </p:txBody>
        </p:sp>
        <p:sp>
          <p:nvSpPr>
            <p:cNvPr id="41" name="object 41"/>
            <p:cNvSpPr/>
            <p:nvPr/>
          </p:nvSpPr>
          <p:spPr>
            <a:xfrm>
              <a:off x="13652830" y="5741259"/>
              <a:ext cx="263525" cy="458470"/>
            </a:xfrm>
            <a:custGeom>
              <a:avLst/>
              <a:gdLst/>
              <a:ahLst/>
              <a:cxnLst/>
              <a:rect l="l" t="t" r="r" b="b"/>
              <a:pathLst>
                <a:path w="263525" h="458470">
                  <a:moveTo>
                    <a:pt x="263510" y="0"/>
                  </a:moveTo>
                  <a:lnTo>
                    <a:pt x="0" y="0"/>
                  </a:lnTo>
                  <a:lnTo>
                    <a:pt x="0" y="458006"/>
                  </a:lnTo>
                  <a:lnTo>
                    <a:pt x="263510" y="458006"/>
                  </a:lnTo>
                  <a:lnTo>
                    <a:pt x="263510" y="0"/>
                  </a:lnTo>
                  <a:close/>
                </a:path>
              </a:pathLst>
            </a:custGeom>
            <a:solidFill>
              <a:srgbClr val="BFA3AF"/>
            </a:solidFill>
          </p:spPr>
          <p:txBody>
            <a:bodyPr wrap="square" lIns="0" tIns="0" rIns="0" bIns="0" rtlCol="0"/>
            <a:lstStyle/>
            <a:p>
              <a:endParaRPr/>
            </a:p>
          </p:txBody>
        </p:sp>
        <p:sp>
          <p:nvSpPr>
            <p:cNvPr id="42" name="object 42"/>
            <p:cNvSpPr/>
            <p:nvPr/>
          </p:nvSpPr>
          <p:spPr>
            <a:xfrm>
              <a:off x="13652830" y="5741249"/>
              <a:ext cx="263525" cy="458470"/>
            </a:xfrm>
            <a:custGeom>
              <a:avLst/>
              <a:gdLst/>
              <a:ahLst/>
              <a:cxnLst/>
              <a:rect l="l" t="t" r="r" b="b"/>
              <a:pathLst>
                <a:path w="263525" h="458470">
                  <a:moveTo>
                    <a:pt x="0" y="0"/>
                  </a:moveTo>
                  <a:lnTo>
                    <a:pt x="263510" y="0"/>
                  </a:lnTo>
                  <a:lnTo>
                    <a:pt x="263510" y="458006"/>
                  </a:lnTo>
                  <a:lnTo>
                    <a:pt x="0" y="458006"/>
                  </a:lnTo>
                  <a:lnTo>
                    <a:pt x="0" y="0"/>
                  </a:lnTo>
                  <a:close/>
                </a:path>
              </a:pathLst>
            </a:custGeom>
            <a:ln w="12544">
              <a:solidFill>
                <a:srgbClr val="BFA3AF"/>
              </a:solidFill>
            </a:ln>
          </p:spPr>
          <p:txBody>
            <a:bodyPr wrap="square" lIns="0" tIns="0" rIns="0" bIns="0" rtlCol="0"/>
            <a:lstStyle/>
            <a:p>
              <a:endParaRPr/>
            </a:p>
          </p:txBody>
        </p:sp>
        <p:sp>
          <p:nvSpPr>
            <p:cNvPr id="43" name="object 43"/>
            <p:cNvSpPr/>
            <p:nvPr/>
          </p:nvSpPr>
          <p:spPr>
            <a:xfrm>
              <a:off x="14365981" y="5264426"/>
              <a:ext cx="266065" cy="935355"/>
            </a:xfrm>
            <a:custGeom>
              <a:avLst/>
              <a:gdLst/>
              <a:ahLst/>
              <a:cxnLst/>
              <a:rect l="l" t="t" r="r" b="b"/>
              <a:pathLst>
                <a:path w="266065" h="935354">
                  <a:moveTo>
                    <a:pt x="265604" y="0"/>
                  </a:moveTo>
                  <a:lnTo>
                    <a:pt x="0" y="0"/>
                  </a:lnTo>
                  <a:lnTo>
                    <a:pt x="0" y="934840"/>
                  </a:lnTo>
                  <a:lnTo>
                    <a:pt x="265604" y="934840"/>
                  </a:lnTo>
                  <a:lnTo>
                    <a:pt x="265604" y="0"/>
                  </a:lnTo>
                  <a:close/>
                </a:path>
              </a:pathLst>
            </a:custGeom>
            <a:solidFill>
              <a:srgbClr val="46515A"/>
            </a:solidFill>
          </p:spPr>
          <p:txBody>
            <a:bodyPr wrap="square" lIns="0" tIns="0" rIns="0" bIns="0" rtlCol="0"/>
            <a:lstStyle/>
            <a:p>
              <a:endParaRPr/>
            </a:p>
          </p:txBody>
        </p:sp>
        <p:sp>
          <p:nvSpPr>
            <p:cNvPr id="44" name="object 44"/>
            <p:cNvSpPr/>
            <p:nvPr/>
          </p:nvSpPr>
          <p:spPr>
            <a:xfrm>
              <a:off x="14365981" y="5264415"/>
              <a:ext cx="266065" cy="935355"/>
            </a:xfrm>
            <a:custGeom>
              <a:avLst/>
              <a:gdLst/>
              <a:ahLst/>
              <a:cxnLst/>
              <a:rect l="l" t="t" r="r" b="b"/>
              <a:pathLst>
                <a:path w="266065" h="935354">
                  <a:moveTo>
                    <a:pt x="0" y="0"/>
                  </a:moveTo>
                  <a:lnTo>
                    <a:pt x="265604" y="0"/>
                  </a:lnTo>
                  <a:lnTo>
                    <a:pt x="265604" y="934840"/>
                  </a:lnTo>
                  <a:lnTo>
                    <a:pt x="0" y="934840"/>
                  </a:lnTo>
                  <a:lnTo>
                    <a:pt x="0" y="0"/>
                  </a:lnTo>
                  <a:close/>
                </a:path>
              </a:pathLst>
            </a:custGeom>
            <a:ln w="12544">
              <a:solidFill>
                <a:srgbClr val="46515A"/>
              </a:solidFill>
            </a:ln>
          </p:spPr>
          <p:txBody>
            <a:bodyPr wrap="square" lIns="0" tIns="0" rIns="0" bIns="0" rtlCol="0"/>
            <a:lstStyle/>
            <a:p>
              <a:endParaRPr/>
            </a:p>
          </p:txBody>
        </p:sp>
        <p:sp>
          <p:nvSpPr>
            <p:cNvPr id="45" name="object 45"/>
            <p:cNvSpPr/>
            <p:nvPr/>
          </p:nvSpPr>
          <p:spPr>
            <a:xfrm>
              <a:off x="14631585" y="5908563"/>
              <a:ext cx="263525" cy="290830"/>
            </a:xfrm>
            <a:custGeom>
              <a:avLst/>
              <a:gdLst/>
              <a:ahLst/>
              <a:cxnLst/>
              <a:rect l="l" t="t" r="r" b="b"/>
              <a:pathLst>
                <a:path w="263525" h="290829">
                  <a:moveTo>
                    <a:pt x="263510" y="0"/>
                  </a:moveTo>
                  <a:lnTo>
                    <a:pt x="0" y="0"/>
                  </a:lnTo>
                  <a:lnTo>
                    <a:pt x="0" y="290703"/>
                  </a:lnTo>
                  <a:lnTo>
                    <a:pt x="263510" y="290703"/>
                  </a:lnTo>
                  <a:lnTo>
                    <a:pt x="263510" y="0"/>
                  </a:lnTo>
                  <a:close/>
                </a:path>
              </a:pathLst>
            </a:custGeom>
            <a:solidFill>
              <a:srgbClr val="BFA3AF"/>
            </a:solidFill>
          </p:spPr>
          <p:txBody>
            <a:bodyPr wrap="square" lIns="0" tIns="0" rIns="0" bIns="0" rtlCol="0"/>
            <a:lstStyle/>
            <a:p>
              <a:endParaRPr/>
            </a:p>
          </p:txBody>
        </p:sp>
        <p:sp>
          <p:nvSpPr>
            <p:cNvPr id="46" name="object 46"/>
            <p:cNvSpPr/>
            <p:nvPr/>
          </p:nvSpPr>
          <p:spPr>
            <a:xfrm>
              <a:off x="14631585" y="5908553"/>
              <a:ext cx="263525" cy="290830"/>
            </a:xfrm>
            <a:custGeom>
              <a:avLst/>
              <a:gdLst/>
              <a:ahLst/>
              <a:cxnLst/>
              <a:rect l="l" t="t" r="r" b="b"/>
              <a:pathLst>
                <a:path w="263525" h="290829">
                  <a:moveTo>
                    <a:pt x="0" y="0"/>
                  </a:moveTo>
                  <a:lnTo>
                    <a:pt x="263510" y="0"/>
                  </a:lnTo>
                  <a:lnTo>
                    <a:pt x="263510" y="290703"/>
                  </a:lnTo>
                  <a:lnTo>
                    <a:pt x="0" y="290703"/>
                  </a:lnTo>
                  <a:lnTo>
                    <a:pt x="0" y="0"/>
                  </a:lnTo>
                  <a:close/>
                </a:path>
              </a:pathLst>
            </a:custGeom>
            <a:ln w="12544">
              <a:solidFill>
                <a:srgbClr val="BFA3AF"/>
              </a:solidFill>
            </a:ln>
          </p:spPr>
          <p:txBody>
            <a:bodyPr wrap="square" lIns="0" tIns="0" rIns="0" bIns="0" rtlCol="0"/>
            <a:lstStyle/>
            <a:p>
              <a:endParaRPr/>
            </a:p>
          </p:txBody>
        </p:sp>
        <p:sp>
          <p:nvSpPr>
            <p:cNvPr id="47" name="object 47"/>
            <p:cNvSpPr/>
            <p:nvPr/>
          </p:nvSpPr>
          <p:spPr>
            <a:xfrm>
              <a:off x="15344737" y="5310435"/>
              <a:ext cx="263525" cy="889000"/>
            </a:xfrm>
            <a:custGeom>
              <a:avLst/>
              <a:gdLst/>
              <a:ahLst/>
              <a:cxnLst/>
              <a:rect l="l" t="t" r="r" b="b"/>
              <a:pathLst>
                <a:path w="263525" h="889000">
                  <a:moveTo>
                    <a:pt x="263510" y="0"/>
                  </a:moveTo>
                  <a:lnTo>
                    <a:pt x="0" y="0"/>
                  </a:lnTo>
                  <a:lnTo>
                    <a:pt x="0" y="888831"/>
                  </a:lnTo>
                  <a:lnTo>
                    <a:pt x="263510" y="888831"/>
                  </a:lnTo>
                  <a:lnTo>
                    <a:pt x="263510" y="0"/>
                  </a:lnTo>
                  <a:close/>
                </a:path>
              </a:pathLst>
            </a:custGeom>
            <a:solidFill>
              <a:srgbClr val="46515A"/>
            </a:solidFill>
          </p:spPr>
          <p:txBody>
            <a:bodyPr wrap="square" lIns="0" tIns="0" rIns="0" bIns="0" rtlCol="0"/>
            <a:lstStyle/>
            <a:p>
              <a:endParaRPr/>
            </a:p>
          </p:txBody>
        </p:sp>
        <p:sp>
          <p:nvSpPr>
            <p:cNvPr id="48" name="object 48"/>
            <p:cNvSpPr/>
            <p:nvPr/>
          </p:nvSpPr>
          <p:spPr>
            <a:xfrm>
              <a:off x="15344737" y="5310424"/>
              <a:ext cx="263525" cy="889000"/>
            </a:xfrm>
            <a:custGeom>
              <a:avLst/>
              <a:gdLst/>
              <a:ahLst/>
              <a:cxnLst/>
              <a:rect l="l" t="t" r="r" b="b"/>
              <a:pathLst>
                <a:path w="263525" h="889000">
                  <a:moveTo>
                    <a:pt x="0" y="0"/>
                  </a:moveTo>
                  <a:lnTo>
                    <a:pt x="263510" y="0"/>
                  </a:lnTo>
                  <a:lnTo>
                    <a:pt x="263510" y="888831"/>
                  </a:lnTo>
                  <a:lnTo>
                    <a:pt x="0" y="888831"/>
                  </a:lnTo>
                  <a:lnTo>
                    <a:pt x="0" y="0"/>
                  </a:lnTo>
                  <a:close/>
                </a:path>
              </a:pathLst>
            </a:custGeom>
            <a:ln w="12544">
              <a:solidFill>
                <a:srgbClr val="46515A"/>
              </a:solidFill>
            </a:ln>
          </p:spPr>
          <p:txBody>
            <a:bodyPr wrap="square" lIns="0" tIns="0" rIns="0" bIns="0" rtlCol="0"/>
            <a:lstStyle/>
            <a:p>
              <a:endParaRPr/>
            </a:p>
          </p:txBody>
        </p:sp>
        <p:sp>
          <p:nvSpPr>
            <p:cNvPr id="49" name="object 49"/>
            <p:cNvSpPr/>
            <p:nvPr/>
          </p:nvSpPr>
          <p:spPr>
            <a:xfrm>
              <a:off x="15608247" y="5992225"/>
              <a:ext cx="266065" cy="207645"/>
            </a:xfrm>
            <a:custGeom>
              <a:avLst/>
              <a:gdLst/>
              <a:ahLst/>
              <a:cxnLst/>
              <a:rect l="l" t="t" r="r" b="b"/>
              <a:pathLst>
                <a:path w="266065" h="207645">
                  <a:moveTo>
                    <a:pt x="265604" y="0"/>
                  </a:moveTo>
                  <a:lnTo>
                    <a:pt x="0" y="0"/>
                  </a:lnTo>
                  <a:lnTo>
                    <a:pt x="0" y="207040"/>
                  </a:lnTo>
                  <a:lnTo>
                    <a:pt x="265604" y="207040"/>
                  </a:lnTo>
                  <a:lnTo>
                    <a:pt x="265604" y="0"/>
                  </a:lnTo>
                  <a:close/>
                </a:path>
              </a:pathLst>
            </a:custGeom>
            <a:solidFill>
              <a:srgbClr val="BFA3AF"/>
            </a:solidFill>
          </p:spPr>
          <p:txBody>
            <a:bodyPr wrap="square" lIns="0" tIns="0" rIns="0" bIns="0" rtlCol="0"/>
            <a:lstStyle/>
            <a:p>
              <a:endParaRPr/>
            </a:p>
          </p:txBody>
        </p:sp>
        <p:sp>
          <p:nvSpPr>
            <p:cNvPr id="50" name="object 50"/>
            <p:cNvSpPr/>
            <p:nvPr/>
          </p:nvSpPr>
          <p:spPr>
            <a:xfrm>
              <a:off x="15608247" y="5992215"/>
              <a:ext cx="266065" cy="207645"/>
            </a:xfrm>
            <a:custGeom>
              <a:avLst/>
              <a:gdLst/>
              <a:ahLst/>
              <a:cxnLst/>
              <a:rect l="l" t="t" r="r" b="b"/>
              <a:pathLst>
                <a:path w="266065" h="207645">
                  <a:moveTo>
                    <a:pt x="0" y="0"/>
                  </a:moveTo>
                  <a:lnTo>
                    <a:pt x="265604" y="0"/>
                  </a:lnTo>
                  <a:lnTo>
                    <a:pt x="265604" y="207040"/>
                  </a:lnTo>
                  <a:lnTo>
                    <a:pt x="0" y="207040"/>
                  </a:lnTo>
                  <a:lnTo>
                    <a:pt x="0" y="0"/>
                  </a:lnTo>
                  <a:close/>
                </a:path>
              </a:pathLst>
            </a:custGeom>
            <a:ln w="12544">
              <a:solidFill>
                <a:srgbClr val="BFA3AF"/>
              </a:solidFill>
            </a:ln>
          </p:spPr>
          <p:txBody>
            <a:bodyPr wrap="square" lIns="0" tIns="0" rIns="0" bIns="0" rtlCol="0"/>
            <a:lstStyle/>
            <a:p>
              <a:endParaRPr/>
            </a:p>
          </p:txBody>
        </p:sp>
        <p:sp>
          <p:nvSpPr>
            <p:cNvPr id="51" name="object 51"/>
            <p:cNvSpPr/>
            <p:nvPr/>
          </p:nvSpPr>
          <p:spPr>
            <a:xfrm>
              <a:off x="16323492" y="5638781"/>
              <a:ext cx="263525" cy="560705"/>
            </a:xfrm>
            <a:custGeom>
              <a:avLst/>
              <a:gdLst/>
              <a:ahLst/>
              <a:cxnLst/>
              <a:rect l="l" t="t" r="r" b="b"/>
              <a:pathLst>
                <a:path w="263525" h="560704">
                  <a:moveTo>
                    <a:pt x="263510" y="0"/>
                  </a:moveTo>
                  <a:lnTo>
                    <a:pt x="0" y="0"/>
                  </a:lnTo>
                  <a:lnTo>
                    <a:pt x="0" y="560485"/>
                  </a:lnTo>
                  <a:lnTo>
                    <a:pt x="263510" y="560485"/>
                  </a:lnTo>
                  <a:lnTo>
                    <a:pt x="263510" y="0"/>
                  </a:lnTo>
                  <a:close/>
                </a:path>
              </a:pathLst>
            </a:custGeom>
            <a:solidFill>
              <a:srgbClr val="46515A"/>
            </a:solidFill>
          </p:spPr>
          <p:txBody>
            <a:bodyPr wrap="square" lIns="0" tIns="0" rIns="0" bIns="0" rtlCol="0"/>
            <a:lstStyle/>
            <a:p>
              <a:endParaRPr/>
            </a:p>
          </p:txBody>
        </p:sp>
        <p:sp>
          <p:nvSpPr>
            <p:cNvPr id="52" name="object 52"/>
            <p:cNvSpPr/>
            <p:nvPr/>
          </p:nvSpPr>
          <p:spPr>
            <a:xfrm>
              <a:off x="16323492" y="5638770"/>
              <a:ext cx="263525" cy="560705"/>
            </a:xfrm>
            <a:custGeom>
              <a:avLst/>
              <a:gdLst/>
              <a:ahLst/>
              <a:cxnLst/>
              <a:rect l="l" t="t" r="r" b="b"/>
              <a:pathLst>
                <a:path w="263525" h="560704">
                  <a:moveTo>
                    <a:pt x="0" y="0"/>
                  </a:moveTo>
                  <a:lnTo>
                    <a:pt x="263510" y="0"/>
                  </a:lnTo>
                  <a:lnTo>
                    <a:pt x="263510" y="560485"/>
                  </a:lnTo>
                  <a:lnTo>
                    <a:pt x="0" y="560485"/>
                  </a:lnTo>
                  <a:lnTo>
                    <a:pt x="0" y="0"/>
                  </a:lnTo>
                  <a:close/>
                </a:path>
              </a:pathLst>
            </a:custGeom>
            <a:ln w="12544">
              <a:solidFill>
                <a:srgbClr val="46515A"/>
              </a:solidFill>
            </a:ln>
          </p:spPr>
          <p:txBody>
            <a:bodyPr wrap="square" lIns="0" tIns="0" rIns="0" bIns="0" rtlCol="0"/>
            <a:lstStyle/>
            <a:p>
              <a:endParaRPr/>
            </a:p>
          </p:txBody>
        </p:sp>
        <p:sp>
          <p:nvSpPr>
            <p:cNvPr id="53" name="object 53"/>
            <p:cNvSpPr/>
            <p:nvPr/>
          </p:nvSpPr>
          <p:spPr>
            <a:xfrm>
              <a:off x="16587003" y="5908563"/>
              <a:ext cx="266065" cy="290830"/>
            </a:xfrm>
            <a:custGeom>
              <a:avLst/>
              <a:gdLst/>
              <a:ahLst/>
              <a:cxnLst/>
              <a:rect l="l" t="t" r="r" b="b"/>
              <a:pathLst>
                <a:path w="266065" h="290829">
                  <a:moveTo>
                    <a:pt x="265604" y="0"/>
                  </a:moveTo>
                  <a:lnTo>
                    <a:pt x="0" y="0"/>
                  </a:lnTo>
                  <a:lnTo>
                    <a:pt x="0" y="290703"/>
                  </a:lnTo>
                  <a:lnTo>
                    <a:pt x="265604" y="290703"/>
                  </a:lnTo>
                  <a:lnTo>
                    <a:pt x="265604" y="0"/>
                  </a:lnTo>
                  <a:close/>
                </a:path>
              </a:pathLst>
            </a:custGeom>
            <a:solidFill>
              <a:srgbClr val="BFA3AF"/>
            </a:solidFill>
          </p:spPr>
          <p:txBody>
            <a:bodyPr wrap="square" lIns="0" tIns="0" rIns="0" bIns="0" rtlCol="0"/>
            <a:lstStyle/>
            <a:p>
              <a:endParaRPr/>
            </a:p>
          </p:txBody>
        </p:sp>
        <p:sp>
          <p:nvSpPr>
            <p:cNvPr id="54" name="object 54"/>
            <p:cNvSpPr/>
            <p:nvPr/>
          </p:nvSpPr>
          <p:spPr>
            <a:xfrm>
              <a:off x="16587003" y="5908553"/>
              <a:ext cx="266065" cy="290830"/>
            </a:xfrm>
            <a:custGeom>
              <a:avLst/>
              <a:gdLst/>
              <a:ahLst/>
              <a:cxnLst/>
              <a:rect l="l" t="t" r="r" b="b"/>
              <a:pathLst>
                <a:path w="266065" h="290829">
                  <a:moveTo>
                    <a:pt x="0" y="0"/>
                  </a:moveTo>
                  <a:lnTo>
                    <a:pt x="265604" y="0"/>
                  </a:lnTo>
                  <a:lnTo>
                    <a:pt x="265604" y="290703"/>
                  </a:lnTo>
                  <a:lnTo>
                    <a:pt x="0" y="290703"/>
                  </a:lnTo>
                  <a:lnTo>
                    <a:pt x="0" y="0"/>
                  </a:lnTo>
                  <a:close/>
                </a:path>
              </a:pathLst>
            </a:custGeom>
            <a:ln w="12544">
              <a:solidFill>
                <a:srgbClr val="BFA3AF"/>
              </a:solidFill>
            </a:ln>
          </p:spPr>
          <p:txBody>
            <a:bodyPr wrap="square" lIns="0" tIns="0" rIns="0" bIns="0" rtlCol="0"/>
            <a:lstStyle/>
            <a:p>
              <a:endParaRPr/>
            </a:p>
          </p:txBody>
        </p:sp>
        <p:sp>
          <p:nvSpPr>
            <p:cNvPr id="55" name="object 55"/>
            <p:cNvSpPr/>
            <p:nvPr/>
          </p:nvSpPr>
          <p:spPr>
            <a:xfrm>
              <a:off x="17302248" y="5521664"/>
              <a:ext cx="263525" cy="678180"/>
            </a:xfrm>
            <a:custGeom>
              <a:avLst/>
              <a:gdLst/>
              <a:ahLst/>
              <a:cxnLst/>
              <a:rect l="l" t="t" r="r" b="b"/>
              <a:pathLst>
                <a:path w="263525" h="678179">
                  <a:moveTo>
                    <a:pt x="263510" y="0"/>
                  </a:moveTo>
                  <a:lnTo>
                    <a:pt x="0" y="0"/>
                  </a:lnTo>
                  <a:lnTo>
                    <a:pt x="0" y="677602"/>
                  </a:lnTo>
                  <a:lnTo>
                    <a:pt x="263510" y="677602"/>
                  </a:lnTo>
                  <a:lnTo>
                    <a:pt x="263510" y="0"/>
                  </a:lnTo>
                  <a:close/>
                </a:path>
              </a:pathLst>
            </a:custGeom>
            <a:solidFill>
              <a:srgbClr val="46515A"/>
            </a:solidFill>
          </p:spPr>
          <p:txBody>
            <a:bodyPr wrap="square" lIns="0" tIns="0" rIns="0" bIns="0" rtlCol="0"/>
            <a:lstStyle/>
            <a:p>
              <a:endParaRPr/>
            </a:p>
          </p:txBody>
        </p:sp>
        <p:sp>
          <p:nvSpPr>
            <p:cNvPr id="56" name="object 56"/>
            <p:cNvSpPr/>
            <p:nvPr/>
          </p:nvSpPr>
          <p:spPr>
            <a:xfrm>
              <a:off x="17302248" y="5521653"/>
              <a:ext cx="263525" cy="678180"/>
            </a:xfrm>
            <a:custGeom>
              <a:avLst/>
              <a:gdLst/>
              <a:ahLst/>
              <a:cxnLst/>
              <a:rect l="l" t="t" r="r" b="b"/>
              <a:pathLst>
                <a:path w="263525" h="678179">
                  <a:moveTo>
                    <a:pt x="0" y="0"/>
                  </a:moveTo>
                  <a:lnTo>
                    <a:pt x="263510" y="0"/>
                  </a:lnTo>
                  <a:lnTo>
                    <a:pt x="263510" y="677602"/>
                  </a:lnTo>
                  <a:lnTo>
                    <a:pt x="0" y="677602"/>
                  </a:lnTo>
                  <a:lnTo>
                    <a:pt x="0" y="0"/>
                  </a:lnTo>
                  <a:close/>
                </a:path>
              </a:pathLst>
            </a:custGeom>
            <a:ln w="12544">
              <a:solidFill>
                <a:srgbClr val="46515A"/>
              </a:solidFill>
            </a:ln>
          </p:spPr>
          <p:txBody>
            <a:bodyPr wrap="square" lIns="0" tIns="0" rIns="0" bIns="0" rtlCol="0"/>
            <a:lstStyle/>
            <a:p>
              <a:endParaRPr/>
            </a:p>
          </p:txBody>
        </p:sp>
        <p:sp>
          <p:nvSpPr>
            <p:cNvPr id="57" name="object 57"/>
            <p:cNvSpPr/>
            <p:nvPr/>
          </p:nvSpPr>
          <p:spPr>
            <a:xfrm>
              <a:off x="17565758" y="5939934"/>
              <a:ext cx="263525" cy="259715"/>
            </a:xfrm>
            <a:custGeom>
              <a:avLst/>
              <a:gdLst/>
              <a:ahLst/>
              <a:cxnLst/>
              <a:rect l="l" t="t" r="r" b="b"/>
              <a:pathLst>
                <a:path w="263525" h="259714">
                  <a:moveTo>
                    <a:pt x="263510" y="0"/>
                  </a:moveTo>
                  <a:lnTo>
                    <a:pt x="0" y="0"/>
                  </a:lnTo>
                  <a:lnTo>
                    <a:pt x="0" y="259332"/>
                  </a:lnTo>
                  <a:lnTo>
                    <a:pt x="263510" y="259332"/>
                  </a:lnTo>
                  <a:lnTo>
                    <a:pt x="263510" y="0"/>
                  </a:lnTo>
                  <a:close/>
                </a:path>
              </a:pathLst>
            </a:custGeom>
            <a:solidFill>
              <a:srgbClr val="BFA3AF"/>
            </a:solidFill>
          </p:spPr>
          <p:txBody>
            <a:bodyPr wrap="square" lIns="0" tIns="0" rIns="0" bIns="0" rtlCol="0"/>
            <a:lstStyle/>
            <a:p>
              <a:endParaRPr/>
            </a:p>
          </p:txBody>
        </p:sp>
        <p:sp>
          <p:nvSpPr>
            <p:cNvPr id="58" name="object 58"/>
            <p:cNvSpPr/>
            <p:nvPr/>
          </p:nvSpPr>
          <p:spPr>
            <a:xfrm>
              <a:off x="17565758" y="5939924"/>
              <a:ext cx="263525" cy="259715"/>
            </a:xfrm>
            <a:custGeom>
              <a:avLst/>
              <a:gdLst/>
              <a:ahLst/>
              <a:cxnLst/>
              <a:rect l="l" t="t" r="r" b="b"/>
              <a:pathLst>
                <a:path w="263525" h="259714">
                  <a:moveTo>
                    <a:pt x="0" y="0"/>
                  </a:moveTo>
                  <a:lnTo>
                    <a:pt x="263510" y="0"/>
                  </a:lnTo>
                  <a:lnTo>
                    <a:pt x="263510" y="259332"/>
                  </a:lnTo>
                  <a:lnTo>
                    <a:pt x="0" y="259332"/>
                  </a:lnTo>
                  <a:lnTo>
                    <a:pt x="0" y="0"/>
                  </a:lnTo>
                  <a:close/>
                </a:path>
              </a:pathLst>
            </a:custGeom>
            <a:ln w="12544">
              <a:solidFill>
                <a:srgbClr val="BFA3AF"/>
              </a:solidFill>
            </a:ln>
          </p:spPr>
          <p:txBody>
            <a:bodyPr wrap="square" lIns="0" tIns="0" rIns="0" bIns="0" rtlCol="0"/>
            <a:lstStyle/>
            <a:p>
              <a:endParaRPr/>
            </a:p>
          </p:txBody>
        </p:sp>
        <p:sp>
          <p:nvSpPr>
            <p:cNvPr id="59" name="object 59"/>
            <p:cNvSpPr/>
            <p:nvPr/>
          </p:nvSpPr>
          <p:spPr>
            <a:xfrm>
              <a:off x="18278909" y="6105154"/>
              <a:ext cx="266065" cy="94615"/>
            </a:xfrm>
            <a:custGeom>
              <a:avLst/>
              <a:gdLst/>
              <a:ahLst/>
              <a:cxnLst/>
              <a:rect l="l" t="t" r="r" b="b"/>
              <a:pathLst>
                <a:path w="266065" h="94614">
                  <a:moveTo>
                    <a:pt x="265604" y="0"/>
                  </a:moveTo>
                  <a:lnTo>
                    <a:pt x="0" y="0"/>
                  </a:lnTo>
                  <a:lnTo>
                    <a:pt x="0" y="94112"/>
                  </a:lnTo>
                  <a:lnTo>
                    <a:pt x="265604" y="94112"/>
                  </a:lnTo>
                  <a:lnTo>
                    <a:pt x="265604" y="0"/>
                  </a:lnTo>
                  <a:close/>
                </a:path>
              </a:pathLst>
            </a:custGeom>
            <a:solidFill>
              <a:srgbClr val="46515A"/>
            </a:solidFill>
          </p:spPr>
          <p:txBody>
            <a:bodyPr wrap="square" lIns="0" tIns="0" rIns="0" bIns="0" rtlCol="0"/>
            <a:lstStyle/>
            <a:p>
              <a:endParaRPr/>
            </a:p>
          </p:txBody>
        </p:sp>
        <p:sp>
          <p:nvSpPr>
            <p:cNvPr id="60" name="object 60"/>
            <p:cNvSpPr/>
            <p:nvPr/>
          </p:nvSpPr>
          <p:spPr>
            <a:xfrm>
              <a:off x="18278909" y="6105143"/>
              <a:ext cx="266065" cy="94615"/>
            </a:xfrm>
            <a:custGeom>
              <a:avLst/>
              <a:gdLst/>
              <a:ahLst/>
              <a:cxnLst/>
              <a:rect l="l" t="t" r="r" b="b"/>
              <a:pathLst>
                <a:path w="266065" h="94614">
                  <a:moveTo>
                    <a:pt x="0" y="0"/>
                  </a:moveTo>
                  <a:lnTo>
                    <a:pt x="265604" y="0"/>
                  </a:lnTo>
                  <a:lnTo>
                    <a:pt x="265604" y="94112"/>
                  </a:lnTo>
                  <a:lnTo>
                    <a:pt x="0" y="94112"/>
                  </a:lnTo>
                  <a:lnTo>
                    <a:pt x="0" y="0"/>
                  </a:lnTo>
                  <a:close/>
                </a:path>
              </a:pathLst>
            </a:custGeom>
            <a:ln w="12544">
              <a:solidFill>
                <a:srgbClr val="46515A"/>
              </a:solidFill>
            </a:ln>
          </p:spPr>
          <p:txBody>
            <a:bodyPr wrap="square" lIns="0" tIns="0" rIns="0" bIns="0" rtlCol="0"/>
            <a:lstStyle/>
            <a:p>
              <a:endParaRPr/>
            </a:p>
          </p:txBody>
        </p:sp>
        <p:sp>
          <p:nvSpPr>
            <p:cNvPr id="61" name="object 61"/>
            <p:cNvSpPr/>
            <p:nvPr/>
          </p:nvSpPr>
          <p:spPr>
            <a:xfrm>
              <a:off x="18544513" y="6115614"/>
              <a:ext cx="263525" cy="83820"/>
            </a:xfrm>
            <a:custGeom>
              <a:avLst/>
              <a:gdLst/>
              <a:ahLst/>
              <a:cxnLst/>
              <a:rect l="l" t="t" r="r" b="b"/>
              <a:pathLst>
                <a:path w="263525" h="83820">
                  <a:moveTo>
                    <a:pt x="263510" y="0"/>
                  </a:moveTo>
                  <a:lnTo>
                    <a:pt x="0" y="0"/>
                  </a:lnTo>
                  <a:lnTo>
                    <a:pt x="0" y="83651"/>
                  </a:lnTo>
                  <a:lnTo>
                    <a:pt x="263510" y="83651"/>
                  </a:lnTo>
                  <a:lnTo>
                    <a:pt x="263510" y="0"/>
                  </a:lnTo>
                  <a:close/>
                </a:path>
              </a:pathLst>
            </a:custGeom>
            <a:solidFill>
              <a:srgbClr val="BFA3AF"/>
            </a:solidFill>
          </p:spPr>
          <p:txBody>
            <a:bodyPr wrap="square" lIns="0" tIns="0" rIns="0" bIns="0" rtlCol="0"/>
            <a:lstStyle/>
            <a:p>
              <a:endParaRPr/>
            </a:p>
          </p:txBody>
        </p:sp>
        <p:sp>
          <p:nvSpPr>
            <p:cNvPr id="62" name="object 62"/>
            <p:cNvSpPr/>
            <p:nvPr/>
          </p:nvSpPr>
          <p:spPr>
            <a:xfrm>
              <a:off x="18544513" y="6115604"/>
              <a:ext cx="263525" cy="83820"/>
            </a:xfrm>
            <a:custGeom>
              <a:avLst/>
              <a:gdLst/>
              <a:ahLst/>
              <a:cxnLst/>
              <a:rect l="l" t="t" r="r" b="b"/>
              <a:pathLst>
                <a:path w="263525" h="83820">
                  <a:moveTo>
                    <a:pt x="0" y="0"/>
                  </a:moveTo>
                  <a:lnTo>
                    <a:pt x="263510" y="0"/>
                  </a:lnTo>
                  <a:lnTo>
                    <a:pt x="263510" y="83651"/>
                  </a:lnTo>
                  <a:lnTo>
                    <a:pt x="0" y="83651"/>
                  </a:lnTo>
                  <a:lnTo>
                    <a:pt x="0" y="0"/>
                  </a:lnTo>
                  <a:close/>
                </a:path>
              </a:pathLst>
            </a:custGeom>
            <a:ln w="12544">
              <a:solidFill>
                <a:srgbClr val="BFA3AF"/>
              </a:solidFill>
            </a:ln>
          </p:spPr>
          <p:txBody>
            <a:bodyPr wrap="square" lIns="0" tIns="0" rIns="0" bIns="0" rtlCol="0"/>
            <a:lstStyle/>
            <a:p>
              <a:endParaRPr/>
            </a:p>
          </p:txBody>
        </p:sp>
        <p:sp>
          <p:nvSpPr>
            <p:cNvPr id="63" name="object 63"/>
            <p:cNvSpPr/>
            <p:nvPr/>
          </p:nvSpPr>
          <p:spPr>
            <a:xfrm>
              <a:off x="5825925" y="3993926"/>
              <a:ext cx="12717780" cy="2118995"/>
            </a:xfrm>
            <a:custGeom>
              <a:avLst/>
              <a:gdLst/>
              <a:ahLst/>
              <a:cxnLst/>
              <a:rect l="l" t="t" r="r" b="b"/>
              <a:pathLst>
                <a:path w="12717780" h="2118995">
                  <a:moveTo>
                    <a:pt x="0" y="0"/>
                  </a:moveTo>
                  <a:lnTo>
                    <a:pt x="978755" y="207040"/>
                  </a:lnTo>
                  <a:lnTo>
                    <a:pt x="1957511" y="621132"/>
                  </a:lnTo>
                  <a:lnTo>
                    <a:pt x="2936266" y="874182"/>
                  </a:lnTo>
                  <a:lnTo>
                    <a:pt x="3912927" y="941112"/>
                  </a:lnTo>
                  <a:lnTo>
                    <a:pt x="4891683" y="1173252"/>
                  </a:lnTo>
                  <a:lnTo>
                    <a:pt x="5870439" y="1576883"/>
                  </a:lnTo>
                  <a:lnTo>
                    <a:pt x="6849194" y="1597794"/>
                  </a:lnTo>
                  <a:lnTo>
                    <a:pt x="7825855" y="1622892"/>
                  </a:lnTo>
                  <a:lnTo>
                    <a:pt x="8804611" y="1775558"/>
                  </a:lnTo>
                  <a:lnTo>
                    <a:pt x="9783367" y="1850854"/>
                  </a:lnTo>
                  <a:lnTo>
                    <a:pt x="10762122" y="1855032"/>
                  </a:lnTo>
                  <a:lnTo>
                    <a:pt x="11738783" y="1855032"/>
                  </a:lnTo>
                  <a:lnTo>
                    <a:pt x="12717539" y="2118542"/>
                  </a:lnTo>
                </a:path>
              </a:pathLst>
            </a:custGeom>
            <a:ln w="39737">
              <a:solidFill>
                <a:srgbClr val="006C7F"/>
              </a:solidFill>
            </a:ln>
          </p:spPr>
          <p:txBody>
            <a:bodyPr wrap="square" lIns="0" tIns="0" rIns="0" bIns="0" rtlCol="0"/>
            <a:lstStyle/>
            <a:p>
              <a:endParaRPr/>
            </a:p>
          </p:txBody>
        </p:sp>
        <p:sp>
          <p:nvSpPr>
            <p:cNvPr id="64" name="object 64"/>
            <p:cNvSpPr/>
            <p:nvPr/>
          </p:nvSpPr>
          <p:spPr>
            <a:xfrm>
              <a:off x="16407144" y="3118690"/>
              <a:ext cx="334645" cy="115570"/>
            </a:xfrm>
            <a:custGeom>
              <a:avLst/>
              <a:gdLst/>
              <a:ahLst/>
              <a:cxnLst/>
              <a:rect l="l" t="t" r="r" b="b"/>
              <a:pathLst>
                <a:path w="334644" h="115569">
                  <a:moveTo>
                    <a:pt x="334618" y="0"/>
                  </a:moveTo>
                  <a:lnTo>
                    <a:pt x="0" y="0"/>
                  </a:lnTo>
                  <a:lnTo>
                    <a:pt x="0" y="115022"/>
                  </a:lnTo>
                  <a:lnTo>
                    <a:pt x="334618" y="115022"/>
                  </a:lnTo>
                  <a:lnTo>
                    <a:pt x="334618" y="0"/>
                  </a:lnTo>
                  <a:close/>
                </a:path>
              </a:pathLst>
            </a:custGeom>
            <a:solidFill>
              <a:srgbClr val="46515A"/>
            </a:solidFill>
          </p:spPr>
          <p:txBody>
            <a:bodyPr wrap="square" lIns="0" tIns="0" rIns="0" bIns="0" rtlCol="0"/>
            <a:lstStyle/>
            <a:p>
              <a:endParaRPr/>
            </a:p>
          </p:txBody>
        </p:sp>
      </p:grpSp>
      <p:sp>
        <p:nvSpPr>
          <p:cNvPr id="65" name="object 65"/>
          <p:cNvSpPr txBox="1"/>
          <p:nvPr/>
        </p:nvSpPr>
        <p:spPr>
          <a:xfrm>
            <a:off x="4694523" y="6026716"/>
            <a:ext cx="419100" cy="276860"/>
          </a:xfrm>
          <a:prstGeom prst="rect">
            <a:avLst/>
          </a:prstGeom>
        </p:spPr>
        <p:txBody>
          <a:bodyPr vert="horz" wrap="square" lIns="0" tIns="12065" rIns="0" bIns="0" rtlCol="0">
            <a:spAutoFit/>
          </a:bodyPr>
          <a:lstStyle/>
          <a:p>
            <a:pPr marL="12700">
              <a:lnSpc>
                <a:spcPct val="100000"/>
              </a:lnSpc>
              <a:spcBef>
                <a:spcPts val="95"/>
              </a:spcBef>
            </a:pPr>
            <a:r>
              <a:rPr sz="1650" spc="-5" dirty="0">
                <a:latin typeface="Titillium Web"/>
                <a:cs typeface="Titillium Web"/>
              </a:rPr>
              <a:t>0</a:t>
            </a:r>
            <a:r>
              <a:rPr sz="1650" spc="-45" dirty="0">
                <a:latin typeface="Titillium Web"/>
                <a:cs typeface="Titillium Web"/>
              </a:rPr>
              <a:t>,</a:t>
            </a:r>
            <a:r>
              <a:rPr sz="1650" spc="-5" dirty="0">
                <a:latin typeface="Titillium Web"/>
                <a:cs typeface="Titillium Web"/>
              </a:rPr>
              <a:t>0%</a:t>
            </a:r>
            <a:endParaRPr sz="1650">
              <a:latin typeface="Titillium Web"/>
              <a:cs typeface="Titillium Web"/>
            </a:endParaRPr>
          </a:p>
        </p:txBody>
      </p:sp>
      <p:sp>
        <p:nvSpPr>
          <p:cNvPr id="66" name="object 66"/>
          <p:cNvSpPr txBox="1"/>
          <p:nvPr/>
        </p:nvSpPr>
        <p:spPr>
          <a:xfrm>
            <a:off x="4577407" y="5256049"/>
            <a:ext cx="535940" cy="276860"/>
          </a:xfrm>
          <a:prstGeom prst="rect">
            <a:avLst/>
          </a:prstGeom>
        </p:spPr>
        <p:txBody>
          <a:bodyPr vert="horz" wrap="square" lIns="0" tIns="12065" rIns="0" bIns="0" rtlCol="0">
            <a:spAutoFit/>
          </a:bodyPr>
          <a:lstStyle/>
          <a:p>
            <a:pPr marL="12700">
              <a:lnSpc>
                <a:spcPct val="100000"/>
              </a:lnSpc>
              <a:spcBef>
                <a:spcPts val="95"/>
              </a:spcBef>
            </a:pPr>
            <a:r>
              <a:rPr sz="1650" spc="-5" dirty="0">
                <a:latin typeface="Titillium Web"/>
                <a:cs typeface="Titillium Web"/>
              </a:rPr>
              <a:t>10</a:t>
            </a:r>
            <a:r>
              <a:rPr sz="1650" spc="-45" dirty="0">
                <a:latin typeface="Titillium Web"/>
                <a:cs typeface="Titillium Web"/>
              </a:rPr>
              <a:t>,</a:t>
            </a:r>
            <a:r>
              <a:rPr sz="1650" spc="-5" dirty="0">
                <a:latin typeface="Titillium Web"/>
                <a:cs typeface="Titillium Web"/>
              </a:rPr>
              <a:t>0%</a:t>
            </a:r>
            <a:endParaRPr sz="1650">
              <a:latin typeface="Titillium Web"/>
              <a:cs typeface="Titillium Web"/>
            </a:endParaRPr>
          </a:p>
        </p:txBody>
      </p:sp>
      <p:sp>
        <p:nvSpPr>
          <p:cNvPr id="67" name="object 67"/>
          <p:cNvSpPr txBox="1"/>
          <p:nvPr/>
        </p:nvSpPr>
        <p:spPr>
          <a:xfrm>
            <a:off x="4577407" y="4485383"/>
            <a:ext cx="535940" cy="276860"/>
          </a:xfrm>
          <a:prstGeom prst="rect">
            <a:avLst/>
          </a:prstGeom>
        </p:spPr>
        <p:txBody>
          <a:bodyPr vert="horz" wrap="square" lIns="0" tIns="12065" rIns="0" bIns="0" rtlCol="0">
            <a:spAutoFit/>
          </a:bodyPr>
          <a:lstStyle/>
          <a:p>
            <a:pPr marL="12700">
              <a:lnSpc>
                <a:spcPct val="100000"/>
              </a:lnSpc>
              <a:spcBef>
                <a:spcPts val="95"/>
              </a:spcBef>
            </a:pPr>
            <a:r>
              <a:rPr sz="1650" spc="-5" dirty="0">
                <a:latin typeface="Titillium Web"/>
                <a:cs typeface="Titillium Web"/>
              </a:rPr>
              <a:t>20</a:t>
            </a:r>
            <a:r>
              <a:rPr sz="1650" spc="-45" dirty="0">
                <a:latin typeface="Titillium Web"/>
                <a:cs typeface="Titillium Web"/>
              </a:rPr>
              <a:t>,</a:t>
            </a:r>
            <a:r>
              <a:rPr sz="1650" spc="-5" dirty="0">
                <a:latin typeface="Titillium Web"/>
                <a:cs typeface="Titillium Web"/>
              </a:rPr>
              <a:t>0%</a:t>
            </a:r>
            <a:endParaRPr sz="1650">
              <a:latin typeface="Titillium Web"/>
              <a:cs typeface="Titillium Web"/>
            </a:endParaRPr>
          </a:p>
        </p:txBody>
      </p:sp>
      <p:sp>
        <p:nvSpPr>
          <p:cNvPr id="68" name="object 68"/>
          <p:cNvSpPr txBox="1"/>
          <p:nvPr/>
        </p:nvSpPr>
        <p:spPr>
          <a:xfrm>
            <a:off x="4577407" y="3714717"/>
            <a:ext cx="535940" cy="276860"/>
          </a:xfrm>
          <a:prstGeom prst="rect">
            <a:avLst/>
          </a:prstGeom>
        </p:spPr>
        <p:txBody>
          <a:bodyPr vert="horz" wrap="square" lIns="0" tIns="12065" rIns="0" bIns="0" rtlCol="0">
            <a:spAutoFit/>
          </a:bodyPr>
          <a:lstStyle/>
          <a:p>
            <a:pPr marL="12700">
              <a:lnSpc>
                <a:spcPct val="100000"/>
              </a:lnSpc>
              <a:spcBef>
                <a:spcPts val="95"/>
              </a:spcBef>
            </a:pPr>
            <a:r>
              <a:rPr sz="1650" spc="-5" dirty="0">
                <a:latin typeface="Titillium Web"/>
                <a:cs typeface="Titillium Web"/>
              </a:rPr>
              <a:t>30</a:t>
            </a:r>
            <a:r>
              <a:rPr sz="1650" spc="-45" dirty="0">
                <a:latin typeface="Titillium Web"/>
                <a:cs typeface="Titillium Web"/>
              </a:rPr>
              <a:t>,</a:t>
            </a:r>
            <a:r>
              <a:rPr sz="1650" spc="-5" dirty="0">
                <a:latin typeface="Titillium Web"/>
                <a:cs typeface="Titillium Web"/>
              </a:rPr>
              <a:t>0%</a:t>
            </a:r>
            <a:endParaRPr sz="1650">
              <a:latin typeface="Titillium Web"/>
              <a:cs typeface="Titillium Web"/>
            </a:endParaRPr>
          </a:p>
        </p:txBody>
      </p:sp>
      <p:sp>
        <p:nvSpPr>
          <p:cNvPr id="69" name="object 69"/>
          <p:cNvSpPr txBox="1"/>
          <p:nvPr/>
        </p:nvSpPr>
        <p:spPr>
          <a:xfrm>
            <a:off x="4577407" y="2944050"/>
            <a:ext cx="535940" cy="276860"/>
          </a:xfrm>
          <a:prstGeom prst="rect">
            <a:avLst/>
          </a:prstGeom>
        </p:spPr>
        <p:txBody>
          <a:bodyPr vert="horz" wrap="square" lIns="0" tIns="12065" rIns="0" bIns="0" rtlCol="0">
            <a:spAutoFit/>
          </a:bodyPr>
          <a:lstStyle/>
          <a:p>
            <a:pPr marL="12700">
              <a:lnSpc>
                <a:spcPct val="100000"/>
              </a:lnSpc>
              <a:spcBef>
                <a:spcPts val="95"/>
              </a:spcBef>
            </a:pPr>
            <a:r>
              <a:rPr sz="1650" spc="-5" dirty="0">
                <a:latin typeface="Titillium Web"/>
                <a:cs typeface="Titillium Web"/>
              </a:rPr>
              <a:t>40</a:t>
            </a:r>
            <a:r>
              <a:rPr sz="1650" spc="-45" dirty="0">
                <a:latin typeface="Titillium Web"/>
                <a:cs typeface="Titillium Web"/>
              </a:rPr>
              <a:t>,</a:t>
            </a:r>
            <a:r>
              <a:rPr sz="1650" spc="-5" dirty="0">
                <a:latin typeface="Titillium Web"/>
                <a:cs typeface="Titillium Web"/>
              </a:rPr>
              <a:t>0%</a:t>
            </a:r>
            <a:endParaRPr sz="1650">
              <a:latin typeface="Titillium Web"/>
              <a:cs typeface="Titillium Web"/>
            </a:endParaRPr>
          </a:p>
        </p:txBody>
      </p:sp>
      <p:sp>
        <p:nvSpPr>
          <p:cNvPr id="70" name="object 70"/>
          <p:cNvSpPr txBox="1"/>
          <p:nvPr/>
        </p:nvSpPr>
        <p:spPr>
          <a:xfrm>
            <a:off x="4577407" y="2173614"/>
            <a:ext cx="535940" cy="276860"/>
          </a:xfrm>
          <a:prstGeom prst="rect">
            <a:avLst/>
          </a:prstGeom>
        </p:spPr>
        <p:txBody>
          <a:bodyPr vert="horz" wrap="square" lIns="0" tIns="12065" rIns="0" bIns="0" rtlCol="0">
            <a:spAutoFit/>
          </a:bodyPr>
          <a:lstStyle/>
          <a:p>
            <a:pPr marL="12700">
              <a:lnSpc>
                <a:spcPct val="100000"/>
              </a:lnSpc>
              <a:spcBef>
                <a:spcPts val="95"/>
              </a:spcBef>
            </a:pPr>
            <a:r>
              <a:rPr sz="1650" spc="-5" dirty="0">
                <a:latin typeface="Titillium Web"/>
                <a:cs typeface="Titillium Web"/>
              </a:rPr>
              <a:t>50</a:t>
            </a:r>
            <a:r>
              <a:rPr sz="1650" spc="-45" dirty="0">
                <a:latin typeface="Titillium Web"/>
                <a:cs typeface="Titillium Web"/>
              </a:rPr>
              <a:t>,</a:t>
            </a:r>
            <a:r>
              <a:rPr sz="1650" spc="-5" dirty="0">
                <a:latin typeface="Titillium Web"/>
                <a:cs typeface="Titillium Web"/>
              </a:rPr>
              <a:t>0%</a:t>
            </a:r>
            <a:endParaRPr sz="1650">
              <a:latin typeface="Titillium Web"/>
              <a:cs typeface="Titillium Web"/>
            </a:endParaRPr>
          </a:p>
        </p:txBody>
      </p:sp>
      <p:grpSp>
        <p:nvGrpSpPr>
          <p:cNvPr id="71" name="object 71"/>
          <p:cNvGrpSpPr/>
          <p:nvPr/>
        </p:nvGrpSpPr>
        <p:grpSpPr>
          <a:xfrm>
            <a:off x="1505592" y="6344812"/>
            <a:ext cx="17084675" cy="4963795"/>
            <a:chOff x="1505592" y="6344812"/>
            <a:chExt cx="17084675" cy="4963795"/>
          </a:xfrm>
        </p:grpSpPr>
        <p:pic>
          <p:nvPicPr>
            <p:cNvPr id="72" name="object 72"/>
            <p:cNvPicPr/>
            <p:nvPr/>
          </p:nvPicPr>
          <p:blipFill>
            <a:blip r:embed="rId2" cstate="print"/>
            <a:stretch>
              <a:fillRect/>
            </a:stretch>
          </p:blipFill>
          <p:spPr>
            <a:xfrm>
              <a:off x="1505592" y="6369893"/>
              <a:ext cx="5352833" cy="4342751"/>
            </a:xfrm>
            <a:prstGeom prst="rect">
              <a:avLst/>
            </a:prstGeom>
          </p:spPr>
        </p:pic>
        <p:sp>
          <p:nvSpPr>
            <p:cNvPr id="73" name="object 73"/>
            <p:cNvSpPr/>
            <p:nvPr/>
          </p:nvSpPr>
          <p:spPr>
            <a:xfrm>
              <a:off x="3935842" y="6389838"/>
              <a:ext cx="3895725" cy="3873500"/>
            </a:xfrm>
            <a:custGeom>
              <a:avLst/>
              <a:gdLst/>
              <a:ahLst/>
              <a:cxnLst/>
              <a:rect l="l" t="t" r="r" b="b"/>
              <a:pathLst>
                <a:path w="3895725" h="3873500">
                  <a:moveTo>
                    <a:pt x="103672" y="3860800"/>
                  </a:moveTo>
                  <a:lnTo>
                    <a:pt x="68552" y="3860800"/>
                  </a:lnTo>
                  <a:lnTo>
                    <a:pt x="68008" y="3873500"/>
                  </a:lnTo>
                  <a:lnTo>
                    <a:pt x="97546" y="3873500"/>
                  </a:lnTo>
                  <a:lnTo>
                    <a:pt x="103672" y="3860800"/>
                  </a:lnTo>
                  <a:close/>
                </a:path>
                <a:path w="3895725" h="3873500">
                  <a:moveTo>
                    <a:pt x="110049" y="3848100"/>
                  </a:moveTo>
                  <a:lnTo>
                    <a:pt x="90039" y="3848100"/>
                  </a:lnTo>
                  <a:lnTo>
                    <a:pt x="88709" y="3860800"/>
                  </a:lnTo>
                  <a:lnTo>
                    <a:pt x="106740" y="3860800"/>
                  </a:lnTo>
                  <a:lnTo>
                    <a:pt x="110049" y="3848100"/>
                  </a:lnTo>
                  <a:close/>
                </a:path>
                <a:path w="3895725" h="3873500">
                  <a:moveTo>
                    <a:pt x="109064" y="3835400"/>
                  </a:moveTo>
                  <a:lnTo>
                    <a:pt x="85976" y="3835400"/>
                  </a:lnTo>
                  <a:lnTo>
                    <a:pt x="89787" y="3848100"/>
                  </a:lnTo>
                  <a:lnTo>
                    <a:pt x="110509" y="3848100"/>
                  </a:lnTo>
                  <a:lnTo>
                    <a:pt x="109064" y="3835400"/>
                  </a:lnTo>
                  <a:close/>
                </a:path>
                <a:path w="3895725" h="3873500">
                  <a:moveTo>
                    <a:pt x="13643" y="3733800"/>
                  </a:moveTo>
                  <a:lnTo>
                    <a:pt x="4586" y="3733800"/>
                  </a:lnTo>
                  <a:lnTo>
                    <a:pt x="2533" y="3746500"/>
                  </a:lnTo>
                  <a:lnTo>
                    <a:pt x="0" y="3746500"/>
                  </a:lnTo>
                  <a:lnTo>
                    <a:pt x="83034" y="3835400"/>
                  </a:lnTo>
                  <a:lnTo>
                    <a:pt x="107316" y="3835400"/>
                  </a:lnTo>
                  <a:lnTo>
                    <a:pt x="101766" y="3822700"/>
                  </a:lnTo>
                  <a:lnTo>
                    <a:pt x="94311" y="3822700"/>
                  </a:lnTo>
                  <a:lnTo>
                    <a:pt x="13643" y="3733800"/>
                  </a:lnTo>
                  <a:close/>
                </a:path>
                <a:path w="3895725" h="3873500">
                  <a:moveTo>
                    <a:pt x="168979" y="3797300"/>
                  </a:moveTo>
                  <a:lnTo>
                    <a:pt x="128844" y="3797300"/>
                  </a:lnTo>
                  <a:lnTo>
                    <a:pt x="135650" y="3810000"/>
                  </a:lnTo>
                  <a:lnTo>
                    <a:pt x="155963" y="3810000"/>
                  </a:lnTo>
                  <a:lnTo>
                    <a:pt x="168979" y="3797300"/>
                  </a:lnTo>
                  <a:close/>
                </a:path>
                <a:path w="3895725" h="3873500">
                  <a:moveTo>
                    <a:pt x="184926" y="3784600"/>
                  </a:moveTo>
                  <a:lnTo>
                    <a:pt x="106671" y="3784600"/>
                  </a:lnTo>
                  <a:lnTo>
                    <a:pt x="111805" y="3797300"/>
                  </a:lnTo>
                  <a:lnTo>
                    <a:pt x="175251" y="3797300"/>
                  </a:lnTo>
                  <a:lnTo>
                    <a:pt x="184926" y="3784600"/>
                  </a:lnTo>
                  <a:close/>
                </a:path>
                <a:path w="3895725" h="3873500">
                  <a:moveTo>
                    <a:pt x="121954" y="3771900"/>
                  </a:moveTo>
                  <a:lnTo>
                    <a:pt x="95002" y="3771900"/>
                  </a:lnTo>
                  <a:lnTo>
                    <a:pt x="101525" y="3784600"/>
                  </a:lnTo>
                  <a:lnTo>
                    <a:pt x="125880" y="3784600"/>
                  </a:lnTo>
                  <a:lnTo>
                    <a:pt x="121954" y="3771900"/>
                  </a:lnTo>
                  <a:close/>
                </a:path>
                <a:path w="3895725" h="3873500">
                  <a:moveTo>
                    <a:pt x="193303" y="3771900"/>
                  </a:moveTo>
                  <a:lnTo>
                    <a:pt x="173858" y="3771900"/>
                  </a:lnTo>
                  <a:lnTo>
                    <a:pt x="165775" y="3784600"/>
                  </a:lnTo>
                  <a:lnTo>
                    <a:pt x="188057" y="3784600"/>
                  </a:lnTo>
                  <a:lnTo>
                    <a:pt x="193303" y="3771900"/>
                  </a:lnTo>
                  <a:close/>
                </a:path>
                <a:path w="3895725" h="3873500">
                  <a:moveTo>
                    <a:pt x="97766" y="3733800"/>
                  </a:moveTo>
                  <a:lnTo>
                    <a:pt x="79924" y="3733800"/>
                  </a:lnTo>
                  <a:lnTo>
                    <a:pt x="80908" y="3746500"/>
                  </a:lnTo>
                  <a:lnTo>
                    <a:pt x="82918" y="3759200"/>
                  </a:lnTo>
                  <a:lnTo>
                    <a:pt x="89976" y="3771900"/>
                  </a:lnTo>
                  <a:lnTo>
                    <a:pt x="118551" y="3771900"/>
                  </a:lnTo>
                  <a:lnTo>
                    <a:pt x="131221" y="3759200"/>
                  </a:lnTo>
                  <a:lnTo>
                    <a:pt x="103389" y="3759200"/>
                  </a:lnTo>
                  <a:lnTo>
                    <a:pt x="99557" y="3746500"/>
                  </a:lnTo>
                  <a:lnTo>
                    <a:pt x="98436" y="3746500"/>
                  </a:lnTo>
                  <a:lnTo>
                    <a:pt x="97766" y="3733800"/>
                  </a:lnTo>
                  <a:close/>
                </a:path>
                <a:path w="3895725" h="3873500">
                  <a:moveTo>
                    <a:pt x="198674" y="3759200"/>
                  </a:moveTo>
                  <a:lnTo>
                    <a:pt x="180727" y="3759200"/>
                  </a:lnTo>
                  <a:lnTo>
                    <a:pt x="176591" y="3771900"/>
                  </a:lnTo>
                  <a:lnTo>
                    <a:pt x="195428" y="3771900"/>
                  </a:lnTo>
                  <a:lnTo>
                    <a:pt x="198674" y="3759200"/>
                  </a:lnTo>
                  <a:close/>
                </a:path>
                <a:path w="3895725" h="3873500">
                  <a:moveTo>
                    <a:pt x="170968" y="3708400"/>
                  </a:moveTo>
                  <a:lnTo>
                    <a:pt x="142822" y="3708400"/>
                  </a:lnTo>
                  <a:lnTo>
                    <a:pt x="149084" y="3721100"/>
                  </a:lnTo>
                  <a:lnTo>
                    <a:pt x="107064" y="3759200"/>
                  </a:lnTo>
                  <a:lnTo>
                    <a:pt x="131221" y="3759200"/>
                  </a:lnTo>
                  <a:lnTo>
                    <a:pt x="169230" y="3721100"/>
                  </a:lnTo>
                  <a:lnTo>
                    <a:pt x="170141" y="3721100"/>
                  </a:lnTo>
                  <a:lnTo>
                    <a:pt x="170968" y="3708400"/>
                  </a:lnTo>
                  <a:close/>
                </a:path>
                <a:path w="3895725" h="3873500">
                  <a:moveTo>
                    <a:pt x="201983" y="3746500"/>
                  </a:moveTo>
                  <a:lnTo>
                    <a:pt x="185763" y="3746500"/>
                  </a:lnTo>
                  <a:lnTo>
                    <a:pt x="184779" y="3759200"/>
                  </a:lnTo>
                  <a:lnTo>
                    <a:pt x="201983" y="3759200"/>
                  </a:lnTo>
                  <a:lnTo>
                    <a:pt x="201983" y="3746500"/>
                  </a:lnTo>
                  <a:close/>
                </a:path>
                <a:path w="3895725" h="3873500">
                  <a:moveTo>
                    <a:pt x="274724" y="3746500"/>
                  </a:moveTo>
                  <a:lnTo>
                    <a:pt x="228516" y="3746500"/>
                  </a:lnTo>
                  <a:lnTo>
                    <a:pt x="233689" y="3759200"/>
                  </a:lnTo>
                  <a:lnTo>
                    <a:pt x="264149" y="3759200"/>
                  </a:lnTo>
                  <a:lnTo>
                    <a:pt x="274724" y="3746500"/>
                  </a:lnTo>
                  <a:close/>
                </a:path>
                <a:path w="3895725" h="3873500">
                  <a:moveTo>
                    <a:pt x="241919" y="3733800"/>
                  </a:moveTo>
                  <a:lnTo>
                    <a:pt x="221626" y="3733800"/>
                  </a:lnTo>
                  <a:lnTo>
                    <a:pt x="222956" y="3746500"/>
                  </a:lnTo>
                  <a:lnTo>
                    <a:pt x="246516" y="3746500"/>
                  </a:lnTo>
                  <a:lnTo>
                    <a:pt x="241919" y="3733800"/>
                  </a:lnTo>
                  <a:close/>
                </a:path>
                <a:path w="3895725" h="3873500">
                  <a:moveTo>
                    <a:pt x="297582" y="3721100"/>
                  </a:moveTo>
                  <a:lnTo>
                    <a:pt x="279886" y="3721100"/>
                  </a:lnTo>
                  <a:lnTo>
                    <a:pt x="268347" y="3733800"/>
                  </a:lnTo>
                  <a:lnTo>
                    <a:pt x="262065" y="3733800"/>
                  </a:lnTo>
                  <a:lnTo>
                    <a:pt x="250987" y="3746500"/>
                  </a:lnTo>
                  <a:lnTo>
                    <a:pt x="280410" y="3746500"/>
                  </a:lnTo>
                  <a:lnTo>
                    <a:pt x="292818" y="3733800"/>
                  </a:lnTo>
                  <a:lnTo>
                    <a:pt x="297582" y="3721100"/>
                  </a:lnTo>
                  <a:close/>
                </a:path>
                <a:path w="3895725" h="3873500">
                  <a:moveTo>
                    <a:pt x="155408" y="3695700"/>
                  </a:moveTo>
                  <a:lnTo>
                    <a:pt x="101410" y="3695700"/>
                  </a:lnTo>
                  <a:lnTo>
                    <a:pt x="90091" y="3708400"/>
                  </a:lnTo>
                  <a:lnTo>
                    <a:pt x="86081" y="3721100"/>
                  </a:lnTo>
                  <a:lnTo>
                    <a:pt x="80950" y="3733800"/>
                  </a:lnTo>
                  <a:lnTo>
                    <a:pt x="98258" y="3733800"/>
                  </a:lnTo>
                  <a:lnTo>
                    <a:pt x="100897" y="3721100"/>
                  </a:lnTo>
                  <a:lnTo>
                    <a:pt x="103274" y="3721100"/>
                  </a:lnTo>
                  <a:lnTo>
                    <a:pt x="113452" y="3708400"/>
                  </a:lnTo>
                  <a:lnTo>
                    <a:pt x="160591" y="3708400"/>
                  </a:lnTo>
                  <a:lnTo>
                    <a:pt x="155408" y="3695700"/>
                  </a:lnTo>
                  <a:close/>
                </a:path>
                <a:path w="3895725" h="3873500">
                  <a:moveTo>
                    <a:pt x="237280" y="3721100"/>
                  </a:moveTo>
                  <a:lnTo>
                    <a:pt x="221071" y="3721100"/>
                  </a:lnTo>
                  <a:lnTo>
                    <a:pt x="221249" y="3733800"/>
                  </a:lnTo>
                  <a:lnTo>
                    <a:pt x="237573" y="3733800"/>
                  </a:lnTo>
                  <a:lnTo>
                    <a:pt x="237280" y="3721100"/>
                  </a:lnTo>
                  <a:close/>
                </a:path>
                <a:path w="3895725" h="3873500">
                  <a:moveTo>
                    <a:pt x="268641" y="3683000"/>
                  </a:moveTo>
                  <a:lnTo>
                    <a:pt x="248809" y="3683000"/>
                  </a:lnTo>
                  <a:lnTo>
                    <a:pt x="227678" y="3695700"/>
                  </a:lnTo>
                  <a:lnTo>
                    <a:pt x="224778" y="3708400"/>
                  </a:lnTo>
                  <a:lnTo>
                    <a:pt x="195889" y="3708400"/>
                  </a:lnTo>
                  <a:lnTo>
                    <a:pt x="198433" y="3721100"/>
                  </a:lnTo>
                  <a:lnTo>
                    <a:pt x="237511" y="3721100"/>
                  </a:lnTo>
                  <a:lnTo>
                    <a:pt x="259321" y="3695700"/>
                  </a:lnTo>
                  <a:lnTo>
                    <a:pt x="264107" y="3695700"/>
                  </a:lnTo>
                  <a:lnTo>
                    <a:pt x="268641" y="3683000"/>
                  </a:lnTo>
                  <a:close/>
                </a:path>
                <a:path w="3895725" h="3873500">
                  <a:moveTo>
                    <a:pt x="307027" y="3695700"/>
                  </a:moveTo>
                  <a:lnTo>
                    <a:pt x="289321" y="3695700"/>
                  </a:lnTo>
                  <a:lnTo>
                    <a:pt x="288525" y="3708400"/>
                  </a:lnTo>
                  <a:lnTo>
                    <a:pt x="287300" y="3708400"/>
                  </a:lnTo>
                  <a:lnTo>
                    <a:pt x="283164" y="3721100"/>
                  </a:lnTo>
                  <a:lnTo>
                    <a:pt x="303948" y="3721100"/>
                  </a:lnTo>
                  <a:lnTo>
                    <a:pt x="305844" y="3708400"/>
                  </a:lnTo>
                  <a:lnTo>
                    <a:pt x="307027" y="3695700"/>
                  </a:lnTo>
                  <a:close/>
                </a:path>
                <a:path w="3895725" h="3873500">
                  <a:moveTo>
                    <a:pt x="209857" y="3695700"/>
                  </a:moveTo>
                  <a:lnTo>
                    <a:pt x="192590" y="3695700"/>
                  </a:lnTo>
                  <a:lnTo>
                    <a:pt x="193177" y="3708400"/>
                  </a:lnTo>
                  <a:lnTo>
                    <a:pt x="210977" y="3708400"/>
                  </a:lnTo>
                  <a:lnTo>
                    <a:pt x="209857" y="3695700"/>
                  </a:lnTo>
                  <a:close/>
                </a:path>
                <a:path w="3895725" h="3873500">
                  <a:moveTo>
                    <a:pt x="126111" y="3683000"/>
                  </a:moveTo>
                  <a:lnTo>
                    <a:pt x="119943" y="3695700"/>
                  </a:lnTo>
                  <a:lnTo>
                    <a:pt x="138268" y="3695700"/>
                  </a:lnTo>
                  <a:lnTo>
                    <a:pt x="126111" y="3683000"/>
                  </a:lnTo>
                  <a:close/>
                </a:path>
                <a:path w="3895725" h="3873500">
                  <a:moveTo>
                    <a:pt x="225616" y="3683000"/>
                  </a:moveTo>
                  <a:lnTo>
                    <a:pt x="175680" y="3683000"/>
                  </a:lnTo>
                  <a:lnTo>
                    <a:pt x="179324" y="3695700"/>
                  </a:lnTo>
                  <a:lnTo>
                    <a:pt x="221731" y="3695700"/>
                  </a:lnTo>
                  <a:lnTo>
                    <a:pt x="225616" y="3683000"/>
                  </a:lnTo>
                  <a:close/>
                </a:path>
                <a:path w="3895725" h="3873500">
                  <a:moveTo>
                    <a:pt x="302797" y="3683000"/>
                  </a:moveTo>
                  <a:lnTo>
                    <a:pt x="280808" y="3683000"/>
                  </a:lnTo>
                  <a:lnTo>
                    <a:pt x="283823" y="3695700"/>
                  </a:lnTo>
                  <a:lnTo>
                    <a:pt x="306419" y="3695700"/>
                  </a:lnTo>
                  <a:lnTo>
                    <a:pt x="302797" y="3683000"/>
                  </a:lnTo>
                  <a:close/>
                </a:path>
                <a:path w="3895725" h="3873500">
                  <a:moveTo>
                    <a:pt x="183198" y="3670300"/>
                  </a:moveTo>
                  <a:lnTo>
                    <a:pt x="164246" y="3670300"/>
                  </a:lnTo>
                  <a:lnTo>
                    <a:pt x="167513" y="3683000"/>
                  </a:lnTo>
                  <a:lnTo>
                    <a:pt x="190674" y="3683000"/>
                  </a:lnTo>
                  <a:lnTo>
                    <a:pt x="183198" y="3670300"/>
                  </a:lnTo>
                  <a:close/>
                </a:path>
                <a:path w="3895725" h="3873500">
                  <a:moveTo>
                    <a:pt x="236956" y="3670300"/>
                  </a:moveTo>
                  <a:lnTo>
                    <a:pt x="220454" y="3670300"/>
                  </a:lnTo>
                  <a:lnTo>
                    <a:pt x="212579" y="3683000"/>
                  </a:lnTo>
                  <a:lnTo>
                    <a:pt x="233594" y="3683000"/>
                  </a:lnTo>
                  <a:lnTo>
                    <a:pt x="236956" y="3670300"/>
                  </a:lnTo>
                  <a:close/>
                </a:path>
                <a:path w="3895725" h="3873500">
                  <a:moveTo>
                    <a:pt x="293142" y="3670300"/>
                  </a:moveTo>
                  <a:lnTo>
                    <a:pt x="256379" y="3670300"/>
                  </a:lnTo>
                  <a:lnTo>
                    <a:pt x="252505" y="3683000"/>
                  </a:lnTo>
                  <a:lnTo>
                    <a:pt x="300126" y="3683000"/>
                  </a:lnTo>
                  <a:lnTo>
                    <a:pt x="293142" y="3670300"/>
                  </a:lnTo>
                  <a:close/>
                </a:path>
                <a:path w="3895725" h="3873500">
                  <a:moveTo>
                    <a:pt x="177523" y="3644900"/>
                  </a:moveTo>
                  <a:lnTo>
                    <a:pt x="159440" y="3644900"/>
                  </a:lnTo>
                  <a:lnTo>
                    <a:pt x="159146" y="3657600"/>
                  </a:lnTo>
                  <a:lnTo>
                    <a:pt x="160110" y="3670300"/>
                  </a:lnTo>
                  <a:lnTo>
                    <a:pt x="181303" y="3670300"/>
                  </a:lnTo>
                  <a:lnTo>
                    <a:pt x="178455" y="3657600"/>
                  </a:lnTo>
                  <a:lnTo>
                    <a:pt x="177115" y="3657600"/>
                  </a:lnTo>
                  <a:lnTo>
                    <a:pt x="177523" y="3644900"/>
                  </a:lnTo>
                  <a:close/>
                </a:path>
                <a:path w="3895725" h="3873500">
                  <a:moveTo>
                    <a:pt x="243311" y="3644900"/>
                  </a:moveTo>
                  <a:lnTo>
                    <a:pt x="223794" y="3644900"/>
                  </a:lnTo>
                  <a:lnTo>
                    <a:pt x="224600" y="3657600"/>
                  </a:lnTo>
                  <a:lnTo>
                    <a:pt x="222380" y="3670300"/>
                  </a:lnTo>
                  <a:lnTo>
                    <a:pt x="241626" y="3670300"/>
                  </a:lnTo>
                  <a:lnTo>
                    <a:pt x="242903" y="3657600"/>
                  </a:lnTo>
                  <a:lnTo>
                    <a:pt x="243311" y="3644900"/>
                  </a:lnTo>
                  <a:close/>
                </a:path>
                <a:path w="3895725" h="3873500">
                  <a:moveTo>
                    <a:pt x="189428" y="3632200"/>
                  </a:moveTo>
                  <a:lnTo>
                    <a:pt x="165282" y="3632200"/>
                  </a:lnTo>
                  <a:lnTo>
                    <a:pt x="160665" y="3644900"/>
                  </a:lnTo>
                  <a:lnTo>
                    <a:pt x="181544" y="3644900"/>
                  </a:lnTo>
                  <a:lnTo>
                    <a:pt x="189428" y="3632200"/>
                  </a:lnTo>
                  <a:close/>
                </a:path>
                <a:path w="3895725" h="3873500">
                  <a:moveTo>
                    <a:pt x="238191" y="3632200"/>
                  </a:moveTo>
                  <a:lnTo>
                    <a:pt x="211689" y="3632200"/>
                  </a:lnTo>
                  <a:lnTo>
                    <a:pt x="216914" y="3644900"/>
                  </a:lnTo>
                  <a:lnTo>
                    <a:pt x="242369" y="3644900"/>
                  </a:lnTo>
                  <a:lnTo>
                    <a:pt x="238191" y="3632200"/>
                  </a:lnTo>
                  <a:close/>
                </a:path>
                <a:path w="3895725" h="3873500">
                  <a:moveTo>
                    <a:pt x="227218" y="3619500"/>
                  </a:moveTo>
                  <a:lnTo>
                    <a:pt x="174999" y="3619500"/>
                  </a:lnTo>
                  <a:lnTo>
                    <a:pt x="168570" y="3632200"/>
                  </a:lnTo>
                  <a:lnTo>
                    <a:pt x="234903" y="3632200"/>
                  </a:lnTo>
                  <a:lnTo>
                    <a:pt x="227218" y="3619500"/>
                  </a:lnTo>
                  <a:close/>
                </a:path>
                <a:path w="3895725" h="3873500">
                  <a:moveTo>
                    <a:pt x="220914" y="3594100"/>
                  </a:moveTo>
                  <a:lnTo>
                    <a:pt x="209208" y="3594100"/>
                  </a:lnTo>
                  <a:lnTo>
                    <a:pt x="185627" y="3619500"/>
                  </a:lnTo>
                  <a:lnTo>
                    <a:pt x="209260" y="3619500"/>
                  </a:lnTo>
                  <a:lnTo>
                    <a:pt x="220684" y="3606800"/>
                  </a:lnTo>
                  <a:lnTo>
                    <a:pt x="221270" y="3606800"/>
                  </a:lnTo>
                  <a:lnTo>
                    <a:pt x="220914" y="3594100"/>
                  </a:lnTo>
                  <a:close/>
                </a:path>
                <a:path w="3895725" h="3873500">
                  <a:moveTo>
                    <a:pt x="273593" y="3530600"/>
                  </a:moveTo>
                  <a:lnTo>
                    <a:pt x="266641" y="3530600"/>
                  </a:lnTo>
                  <a:lnTo>
                    <a:pt x="264683" y="3543300"/>
                  </a:lnTo>
                  <a:lnTo>
                    <a:pt x="259007" y="3543300"/>
                  </a:lnTo>
                  <a:lnTo>
                    <a:pt x="260264" y="3556000"/>
                  </a:lnTo>
                  <a:lnTo>
                    <a:pt x="262274" y="3556000"/>
                  </a:lnTo>
                  <a:lnTo>
                    <a:pt x="363465" y="3594100"/>
                  </a:lnTo>
                  <a:lnTo>
                    <a:pt x="378271" y="3594100"/>
                  </a:lnTo>
                  <a:lnTo>
                    <a:pt x="379171" y="3581400"/>
                  </a:lnTo>
                  <a:lnTo>
                    <a:pt x="359423" y="3581400"/>
                  </a:lnTo>
                  <a:lnTo>
                    <a:pt x="358355" y="3579168"/>
                  </a:lnTo>
                  <a:lnTo>
                    <a:pt x="273593" y="3530600"/>
                  </a:lnTo>
                  <a:close/>
                </a:path>
                <a:path w="3895725" h="3873500">
                  <a:moveTo>
                    <a:pt x="358355" y="3579168"/>
                  </a:moveTo>
                  <a:lnTo>
                    <a:pt x="359423" y="3581400"/>
                  </a:lnTo>
                  <a:lnTo>
                    <a:pt x="362250" y="3581400"/>
                  </a:lnTo>
                  <a:lnTo>
                    <a:pt x="358355" y="3579168"/>
                  </a:lnTo>
                  <a:close/>
                </a:path>
                <a:path w="3895725" h="3873500">
                  <a:moveTo>
                    <a:pt x="333026" y="3479800"/>
                  </a:moveTo>
                  <a:lnTo>
                    <a:pt x="316995" y="3479800"/>
                  </a:lnTo>
                  <a:lnTo>
                    <a:pt x="316252" y="3492500"/>
                  </a:lnTo>
                  <a:lnTo>
                    <a:pt x="316880" y="3492500"/>
                  </a:lnTo>
                  <a:lnTo>
                    <a:pt x="358355" y="3579168"/>
                  </a:lnTo>
                  <a:lnTo>
                    <a:pt x="362250" y="3581400"/>
                  </a:lnTo>
                  <a:lnTo>
                    <a:pt x="379433" y="3581400"/>
                  </a:lnTo>
                  <a:lnTo>
                    <a:pt x="333026" y="3479800"/>
                  </a:lnTo>
                  <a:close/>
                </a:path>
                <a:path w="3895725" h="3873500">
                  <a:moveTo>
                    <a:pt x="450206" y="3517900"/>
                  </a:moveTo>
                  <a:lnTo>
                    <a:pt x="390637" y="3517900"/>
                  </a:lnTo>
                  <a:lnTo>
                    <a:pt x="398689" y="3530600"/>
                  </a:lnTo>
                  <a:lnTo>
                    <a:pt x="441442" y="3530600"/>
                  </a:lnTo>
                  <a:lnTo>
                    <a:pt x="450206" y="3517900"/>
                  </a:lnTo>
                  <a:close/>
                </a:path>
                <a:path w="3895725" h="3873500">
                  <a:moveTo>
                    <a:pt x="406102" y="3505200"/>
                  </a:moveTo>
                  <a:lnTo>
                    <a:pt x="384763" y="3505200"/>
                  </a:lnTo>
                  <a:lnTo>
                    <a:pt x="387684" y="3517900"/>
                  </a:lnTo>
                  <a:lnTo>
                    <a:pt x="412207" y="3517900"/>
                  </a:lnTo>
                  <a:lnTo>
                    <a:pt x="406102" y="3505200"/>
                  </a:lnTo>
                  <a:close/>
                </a:path>
                <a:path w="3895725" h="3873500">
                  <a:moveTo>
                    <a:pt x="458090" y="3492500"/>
                  </a:moveTo>
                  <a:lnTo>
                    <a:pt x="443295" y="3492500"/>
                  </a:lnTo>
                  <a:lnTo>
                    <a:pt x="440740" y="3505200"/>
                  </a:lnTo>
                  <a:lnTo>
                    <a:pt x="438279" y="3505200"/>
                  </a:lnTo>
                  <a:lnTo>
                    <a:pt x="430164" y="3517900"/>
                  </a:lnTo>
                  <a:lnTo>
                    <a:pt x="453619" y="3517900"/>
                  </a:lnTo>
                  <a:lnTo>
                    <a:pt x="457965" y="3505200"/>
                  </a:lnTo>
                  <a:lnTo>
                    <a:pt x="458090" y="3492500"/>
                  </a:lnTo>
                  <a:close/>
                </a:path>
                <a:path w="3895725" h="3873500">
                  <a:moveTo>
                    <a:pt x="409422" y="3479800"/>
                  </a:moveTo>
                  <a:lnTo>
                    <a:pt x="389307" y="3479800"/>
                  </a:lnTo>
                  <a:lnTo>
                    <a:pt x="384616" y="3505200"/>
                  </a:lnTo>
                  <a:lnTo>
                    <a:pt x="402720" y="3505200"/>
                  </a:lnTo>
                  <a:lnTo>
                    <a:pt x="403788" y="3492500"/>
                  </a:lnTo>
                  <a:lnTo>
                    <a:pt x="405129" y="3492500"/>
                  </a:lnTo>
                  <a:lnTo>
                    <a:pt x="409422" y="3479800"/>
                  </a:lnTo>
                  <a:close/>
                </a:path>
                <a:path w="3895725" h="3873500">
                  <a:moveTo>
                    <a:pt x="461323" y="3467100"/>
                  </a:moveTo>
                  <a:lnTo>
                    <a:pt x="428081" y="3467100"/>
                  </a:lnTo>
                  <a:lnTo>
                    <a:pt x="443400" y="3479800"/>
                  </a:lnTo>
                  <a:lnTo>
                    <a:pt x="443756" y="3492500"/>
                  </a:lnTo>
                  <a:lnTo>
                    <a:pt x="476634" y="3492500"/>
                  </a:lnTo>
                  <a:lnTo>
                    <a:pt x="476153" y="3479800"/>
                  </a:lnTo>
                  <a:lnTo>
                    <a:pt x="475095" y="3479800"/>
                  </a:lnTo>
                  <a:lnTo>
                    <a:pt x="461323" y="3467100"/>
                  </a:lnTo>
                  <a:close/>
                </a:path>
                <a:path w="3895725" h="3873500">
                  <a:moveTo>
                    <a:pt x="363737" y="3467100"/>
                  </a:moveTo>
                  <a:lnTo>
                    <a:pt x="348167" y="3467100"/>
                  </a:lnTo>
                  <a:lnTo>
                    <a:pt x="349518" y="3479800"/>
                  </a:lnTo>
                  <a:lnTo>
                    <a:pt x="362669" y="3479800"/>
                  </a:lnTo>
                  <a:lnTo>
                    <a:pt x="363737" y="3467100"/>
                  </a:lnTo>
                  <a:close/>
                </a:path>
                <a:path w="3895725" h="3873500">
                  <a:moveTo>
                    <a:pt x="420008" y="3429000"/>
                  </a:moveTo>
                  <a:lnTo>
                    <a:pt x="371276" y="3429000"/>
                  </a:lnTo>
                  <a:lnTo>
                    <a:pt x="363287" y="3441700"/>
                  </a:lnTo>
                  <a:lnTo>
                    <a:pt x="408783" y="3441700"/>
                  </a:lnTo>
                  <a:lnTo>
                    <a:pt x="416594" y="3454400"/>
                  </a:lnTo>
                  <a:lnTo>
                    <a:pt x="400856" y="3467100"/>
                  </a:lnTo>
                  <a:lnTo>
                    <a:pt x="396343" y="3479800"/>
                  </a:lnTo>
                  <a:lnTo>
                    <a:pt x="412385" y="3479800"/>
                  </a:lnTo>
                  <a:lnTo>
                    <a:pt x="428081" y="3467100"/>
                  </a:lnTo>
                  <a:lnTo>
                    <a:pt x="461323" y="3467100"/>
                  </a:lnTo>
                  <a:lnTo>
                    <a:pt x="420008" y="3429000"/>
                  </a:lnTo>
                  <a:close/>
                </a:path>
                <a:path w="3895725" h="3873500">
                  <a:moveTo>
                    <a:pt x="367789" y="3454400"/>
                  </a:moveTo>
                  <a:lnTo>
                    <a:pt x="350083" y="3454400"/>
                  </a:lnTo>
                  <a:lnTo>
                    <a:pt x="348272" y="3467100"/>
                  </a:lnTo>
                  <a:lnTo>
                    <a:pt x="366418" y="3467100"/>
                  </a:lnTo>
                  <a:lnTo>
                    <a:pt x="367789" y="3454400"/>
                  </a:lnTo>
                  <a:close/>
                </a:path>
                <a:path w="3895725" h="3873500">
                  <a:moveTo>
                    <a:pt x="459012" y="3378200"/>
                  </a:moveTo>
                  <a:lnTo>
                    <a:pt x="423034" y="3378200"/>
                  </a:lnTo>
                  <a:lnTo>
                    <a:pt x="423474" y="3390900"/>
                  </a:lnTo>
                  <a:lnTo>
                    <a:pt x="499660" y="3467100"/>
                  </a:lnTo>
                  <a:lnTo>
                    <a:pt x="504874" y="3467100"/>
                  </a:lnTo>
                  <a:lnTo>
                    <a:pt x="505754" y="3454400"/>
                  </a:lnTo>
                  <a:lnTo>
                    <a:pt x="513418" y="3454400"/>
                  </a:lnTo>
                  <a:lnTo>
                    <a:pt x="513000" y="3441700"/>
                  </a:lnTo>
                  <a:lnTo>
                    <a:pt x="462153" y="3390900"/>
                  </a:lnTo>
                  <a:lnTo>
                    <a:pt x="460174" y="3390900"/>
                  </a:lnTo>
                  <a:lnTo>
                    <a:pt x="459012" y="3378200"/>
                  </a:lnTo>
                  <a:close/>
                </a:path>
                <a:path w="3895725" h="3873500">
                  <a:moveTo>
                    <a:pt x="380040" y="3441700"/>
                  </a:moveTo>
                  <a:lnTo>
                    <a:pt x="356198" y="3441700"/>
                  </a:lnTo>
                  <a:lnTo>
                    <a:pt x="354303" y="3454400"/>
                  </a:lnTo>
                  <a:lnTo>
                    <a:pt x="373758" y="3454400"/>
                  </a:lnTo>
                  <a:lnTo>
                    <a:pt x="380040" y="3441700"/>
                  </a:lnTo>
                  <a:close/>
                </a:path>
                <a:path w="3895725" h="3873500">
                  <a:moveTo>
                    <a:pt x="406280" y="3416300"/>
                  </a:moveTo>
                  <a:lnTo>
                    <a:pt x="386668" y="3416300"/>
                  </a:lnTo>
                  <a:lnTo>
                    <a:pt x="376491" y="3429000"/>
                  </a:lnTo>
                  <a:lnTo>
                    <a:pt x="415495" y="3429000"/>
                  </a:lnTo>
                  <a:lnTo>
                    <a:pt x="406280" y="3416300"/>
                  </a:lnTo>
                  <a:close/>
                </a:path>
                <a:path w="3895725" h="3873500">
                  <a:moveTo>
                    <a:pt x="435672" y="3365500"/>
                  </a:moveTo>
                  <a:lnTo>
                    <a:pt x="431306" y="3365500"/>
                  </a:lnTo>
                  <a:lnTo>
                    <a:pt x="430395" y="3378200"/>
                  </a:lnTo>
                  <a:lnTo>
                    <a:pt x="436374" y="3378200"/>
                  </a:lnTo>
                  <a:lnTo>
                    <a:pt x="435672" y="3365500"/>
                  </a:lnTo>
                  <a:close/>
                </a:path>
                <a:path w="3895725" h="3873500">
                  <a:moveTo>
                    <a:pt x="459106" y="3365500"/>
                  </a:moveTo>
                  <a:lnTo>
                    <a:pt x="442834" y="3365500"/>
                  </a:lnTo>
                  <a:lnTo>
                    <a:pt x="443075" y="3378200"/>
                  </a:lnTo>
                  <a:lnTo>
                    <a:pt x="458802" y="3378200"/>
                  </a:lnTo>
                  <a:lnTo>
                    <a:pt x="459106" y="3365500"/>
                  </a:lnTo>
                  <a:close/>
                </a:path>
                <a:path w="3895725" h="3873500">
                  <a:moveTo>
                    <a:pt x="467629" y="3352800"/>
                  </a:moveTo>
                  <a:lnTo>
                    <a:pt x="445316" y="3352800"/>
                  </a:lnTo>
                  <a:lnTo>
                    <a:pt x="444352" y="3365500"/>
                  </a:lnTo>
                  <a:lnTo>
                    <a:pt x="465284" y="3365500"/>
                  </a:lnTo>
                  <a:lnTo>
                    <a:pt x="467629" y="3352800"/>
                  </a:lnTo>
                  <a:close/>
                </a:path>
                <a:path w="3895725" h="3873500">
                  <a:moveTo>
                    <a:pt x="474393" y="3340100"/>
                  </a:moveTo>
                  <a:lnTo>
                    <a:pt x="455085" y="3340100"/>
                  </a:lnTo>
                  <a:lnTo>
                    <a:pt x="452740" y="3352800"/>
                  </a:lnTo>
                  <a:lnTo>
                    <a:pt x="475755" y="3352800"/>
                  </a:lnTo>
                  <a:lnTo>
                    <a:pt x="474393" y="3340100"/>
                  </a:lnTo>
                  <a:close/>
                </a:path>
                <a:path w="3895725" h="3873500">
                  <a:moveTo>
                    <a:pt x="622577" y="3340100"/>
                  </a:moveTo>
                  <a:lnTo>
                    <a:pt x="586568" y="3340100"/>
                  </a:lnTo>
                  <a:lnTo>
                    <a:pt x="594652" y="3352800"/>
                  </a:lnTo>
                  <a:lnTo>
                    <a:pt x="618661" y="3352800"/>
                  </a:lnTo>
                  <a:lnTo>
                    <a:pt x="622577" y="3340100"/>
                  </a:lnTo>
                  <a:close/>
                </a:path>
                <a:path w="3895725" h="3873500">
                  <a:moveTo>
                    <a:pt x="566558" y="3263900"/>
                  </a:moveTo>
                  <a:lnTo>
                    <a:pt x="503921" y="3263900"/>
                  </a:lnTo>
                  <a:lnTo>
                    <a:pt x="521230" y="3276600"/>
                  </a:lnTo>
                  <a:lnTo>
                    <a:pt x="511042" y="3289300"/>
                  </a:lnTo>
                  <a:lnTo>
                    <a:pt x="532968" y="3289300"/>
                  </a:lnTo>
                  <a:lnTo>
                    <a:pt x="582348" y="3340100"/>
                  </a:lnTo>
                  <a:lnTo>
                    <a:pt x="607991" y="3340100"/>
                  </a:lnTo>
                  <a:lnTo>
                    <a:pt x="600117" y="3327400"/>
                  </a:lnTo>
                  <a:lnTo>
                    <a:pt x="595426" y="3327400"/>
                  </a:lnTo>
                  <a:lnTo>
                    <a:pt x="546318" y="3276600"/>
                  </a:lnTo>
                  <a:lnTo>
                    <a:pt x="566558" y="3263900"/>
                  </a:lnTo>
                  <a:close/>
                </a:path>
                <a:path w="3895725" h="3873500">
                  <a:moveTo>
                    <a:pt x="633708" y="3327400"/>
                  </a:moveTo>
                  <a:lnTo>
                    <a:pt x="611761" y="3327400"/>
                  </a:lnTo>
                  <a:lnTo>
                    <a:pt x="607991" y="3340100"/>
                  </a:lnTo>
                  <a:lnTo>
                    <a:pt x="631991" y="3340100"/>
                  </a:lnTo>
                  <a:lnTo>
                    <a:pt x="633708" y="3327400"/>
                  </a:lnTo>
                  <a:close/>
                </a:path>
                <a:path w="3895725" h="3873500">
                  <a:moveTo>
                    <a:pt x="632965" y="3314700"/>
                  </a:moveTo>
                  <a:lnTo>
                    <a:pt x="620902" y="3314700"/>
                  </a:lnTo>
                  <a:lnTo>
                    <a:pt x="620483" y="3327400"/>
                  </a:lnTo>
                  <a:lnTo>
                    <a:pt x="633938" y="3327400"/>
                  </a:lnTo>
                  <a:lnTo>
                    <a:pt x="632965" y="3314700"/>
                  </a:lnTo>
                  <a:close/>
                </a:path>
                <a:path w="3895725" h="3873500">
                  <a:moveTo>
                    <a:pt x="532968" y="3289300"/>
                  </a:moveTo>
                  <a:lnTo>
                    <a:pt x="510047" y="3289300"/>
                  </a:lnTo>
                  <a:lnTo>
                    <a:pt x="510487" y="3302000"/>
                  </a:lnTo>
                  <a:lnTo>
                    <a:pt x="522067" y="3302000"/>
                  </a:lnTo>
                  <a:lnTo>
                    <a:pt x="532968" y="3289300"/>
                  </a:lnTo>
                  <a:close/>
                </a:path>
                <a:path w="3895725" h="3873500">
                  <a:moveTo>
                    <a:pt x="579710" y="3225800"/>
                  </a:moveTo>
                  <a:lnTo>
                    <a:pt x="569710" y="3225800"/>
                  </a:lnTo>
                  <a:lnTo>
                    <a:pt x="567731" y="3238500"/>
                  </a:lnTo>
                  <a:lnTo>
                    <a:pt x="669581" y="3289300"/>
                  </a:lnTo>
                  <a:lnTo>
                    <a:pt x="682387" y="3289300"/>
                  </a:lnTo>
                  <a:lnTo>
                    <a:pt x="683811" y="3276600"/>
                  </a:lnTo>
                  <a:lnTo>
                    <a:pt x="665539" y="3276600"/>
                  </a:lnTo>
                  <a:lnTo>
                    <a:pt x="664471" y="3274368"/>
                  </a:lnTo>
                  <a:lnTo>
                    <a:pt x="579710" y="3225800"/>
                  </a:lnTo>
                  <a:close/>
                </a:path>
                <a:path w="3895725" h="3873500">
                  <a:moveTo>
                    <a:pt x="664471" y="3274368"/>
                  </a:moveTo>
                  <a:lnTo>
                    <a:pt x="665539" y="3276600"/>
                  </a:lnTo>
                  <a:lnTo>
                    <a:pt x="668367" y="3276600"/>
                  </a:lnTo>
                  <a:lnTo>
                    <a:pt x="664471" y="3274368"/>
                  </a:lnTo>
                  <a:close/>
                </a:path>
                <a:path w="3895725" h="3873500">
                  <a:moveTo>
                    <a:pt x="639142" y="3175000"/>
                  </a:moveTo>
                  <a:lnTo>
                    <a:pt x="622368" y="3175000"/>
                  </a:lnTo>
                  <a:lnTo>
                    <a:pt x="622221" y="3187700"/>
                  </a:lnTo>
                  <a:lnTo>
                    <a:pt x="622996" y="3187700"/>
                  </a:lnTo>
                  <a:lnTo>
                    <a:pt x="664471" y="3274368"/>
                  </a:lnTo>
                  <a:lnTo>
                    <a:pt x="668367" y="3276600"/>
                  </a:lnTo>
                  <a:lnTo>
                    <a:pt x="685549" y="3276600"/>
                  </a:lnTo>
                  <a:lnTo>
                    <a:pt x="639142" y="3175000"/>
                  </a:lnTo>
                  <a:close/>
                </a:path>
                <a:path w="3895725" h="3873500">
                  <a:moveTo>
                    <a:pt x="517282" y="3251200"/>
                  </a:moveTo>
                  <a:lnTo>
                    <a:pt x="505502" y="3251200"/>
                  </a:lnTo>
                  <a:lnTo>
                    <a:pt x="504110" y="3263900"/>
                  </a:lnTo>
                  <a:lnTo>
                    <a:pt x="534580" y="3263900"/>
                  </a:lnTo>
                  <a:lnTo>
                    <a:pt x="517282" y="3251200"/>
                  </a:lnTo>
                  <a:close/>
                </a:path>
                <a:path w="3895725" h="3873500">
                  <a:moveTo>
                    <a:pt x="566349" y="3251200"/>
                  </a:moveTo>
                  <a:lnTo>
                    <a:pt x="554150" y="3251200"/>
                  </a:lnTo>
                  <a:lnTo>
                    <a:pt x="534580" y="3263900"/>
                  </a:lnTo>
                  <a:lnTo>
                    <a:pt x="567050" y="3263900"/>
                  </a:lnTo>
                  <a:lnTo>
                    <a:pt x="566349" y="3251200"/>
                  </a:lnTo>
                  <a:close/>
                </a:path>
                <a:path w="3895725" h="3873500">
                  <a:moveTo>
                    <a:pt x="748814" y="3213100"/>
                  </a:moveTo>
                  <a:lnTo>
                    <a:pt x="717119" y="3213100"/>
                  </a:lnTo>
                  <a:lnTo>
                    <a:pt x="722176" y="3225800"/>
                  </a:lnTo>
                  <a:lnTo>
                    <a:pt x="738103" y="3225800"/>
                  </a:lnTo>
                  <a:lnTo>
                    <a:pt x="748814" y="3213100"/>
                  </a:lnTo>
                  <a:close/>
                </a:path>
                <a:path w="3895725" h="3873500">
                  <a:moveTo>
                    <a:pt x="664231" y="3149600"/>
                  </a:moveTo>
                  <a:lnTo>
                    <a:pt x="649885" y="3149600"/>
                  </a:lnTo>
                  <a:lnTo>
                    <a:pt x="650430" y="3162300"/>
                  </a:lnTo>
                  <a:lnTo>
                    <a:pt x="650880" y="3162300"/>
                  </a:lnTo>
                  <a:lnTo>
                    <a:pt x="702303" y="3213100"/>
                  </a:lnTo>
                  <a:lnTo>
                    <a:pt x="754102" y="3213100"/>
                  </a:lnTo>
                  <a:lnTo>
                    <a:pt x="763704" y="3200400"/>
                  </a:lnTo>
                  <a:lnTo>
                    <a:pt x="717747" y="3200400"/>
                  </a:lnTo>
                  <a:lnTo>
                    <a:pt x="713758" y="3187700"/>
                  </a:lnTo>
                  <a:lnTo>
                    <a:pt x="664231" y="3149600"/>
                  </a:lnTo>
                  <a:close/>
                </a:path>
                <a:path w="3895725" h="3873500">
                  <a:moveTo>
                    <a:pt x="768877" y="3175000"/>
                  </a:moveTo>
                  <a:lnTo>
                    <a:pt x="756437" y="3175000"/>
                  </a:lnTo>
                  <a:lnTo>
                    <a:pt x="754406" y="3187700"/>
                  </a:lnTo>
                  <a:lnTo>
                    <a:pt x="752176" y="3187700"/>
                  </a:lnTo>
                  <a:lnTo>
                    <a:pt x="746040" y="3200400"/>
                  </a:lnTo>
                  <a:lnTo>
                    <a:pt x="766929" y="3200400"/>
                  </a:lnTo>
                  <a:lnTo>
                    <a:pt x="771055" y="3187700"/>
                  </a:lnTo>
                  <a:lnTo>
                    <a:pt x="771030" y="3177867"/>
                  </a:lnTo>
                  <a:lnTo>
                    <a:pt x="768877" y="3175000"/>
                  </a:lnTo>
                  <a:close/>
                </a:path>
                <a:path w="3895725" h="3873500">
                  <a:moveTo>
                    <a:pt x="785944" y="3175000"/>
                  </a:moveTo>
                  <a:lnTo>
                    <a:pt x="771023" y="3175000"/>
                  </a:lnTo>
                  <a:lnTo>
                    <a:pt x="771030" y="3177867"/>
                  </a:lnTo>
                  <a:lnTo>
                    <a:pt x="778416" y="3187700"/>
                  </a:lnTo>
                  <a:lnTo>
                    <a:pt x="784164" y="3187700"/>
                  </a:lnTo>
                  <a:lnTo>
                    <a:pt x="785944" y="3175000"/>
                  </a:lnTo>
                  <a:close/>
                </a:path>
                <a:path w="3895725" h="3873500">
                  <a:moveTo>
                    <a:pt x="771023" y="3175000"/>
                  </a:moveTo>
                  <a:lnTo>
                    <a:pt x="768877" y="3175000"/>
                  </a:lnTo>
                  <a:lnTo>
                    <a:pt x="771030" y="3177867"/>
                  </a:lnTo>
                  <a:lnTo>
                    <a:pt x="771023" y="3175000"/>
                  </a:lnTo>
                  <a:close/>
                </a:path>
                <a:path w="3895725" h="3873500">
                  <a:moveTo>
                    <a:pt x="715171" y="3098800"/>
                  </a:moveTo>
                  <a:lnTo>
                    <a:pt x="700826" y="3098800"/>
                  </a:lnTo>
                  <a:lnTo>
                    <a:pt x="701371" y="3111500"/>
                  </a:lnTo>
                  <a:lnTo>
                    <a:pt x="701821" y="3111500"/>
                  </a:lnTo>
                  <a:lnTo>
                    <a:pt x="755579" y="3162300"/>
                  </a:lnTo>
                  <a:lnTo>
                    <a:pt x="756490" y="3175000"/>
                  </a:lnTo>
                  <a:lnTo>
                    <a:pt x="791305" y="3175000"/>
                  </a:lnTo>
                  <a:lnTo>
                    <a:pt x="790719" y="3162300"/>
                  </a:lnTo>
                  <a:lnTo>
                    <a:pt x="715171" y="3098800"/>
                  </a:lnTo>
                  <a:close/>
                </a:path>
                <a:path w="3895725" h="3873500">
                  <a:moveTo>
                    <a:pt x="661718" y="3136900"/>
                  </a:moveTo>
                  <a:lnTo>
                    <a:pt x="660817" y="3136900"/>
                  </a:lnTo>
                  <a:lnTo>
                    <a:pt x="658985" y="3149600"/>
                  </a:lnTo>
                  <a:lnTo>
                    <a:pt x="663487" y="3149600"/>
                  </a:lnTo>
                  <a:lnTo>
                    <a:pt x="661718" y="3136900"/>
                  </a:lnTo>
                  <a:close/>
                </a:path>
                <a:path w="3895725" h="3873500">
                  <a:moveTo>
                    <a:pt x="774143" y="3073400"/>
                  </a:moveTo>
                  <a:lnTo>
                    <a:pt x="738459" y="3073400"/>
                  </a:lnTo>
                  <a:lnTo>
                    <a:pt x="814645" y="3149600"/>
                  </a:lnTo>
                  <a:lnTo>
                    <a:pt x="823315" y="3149600"/>
                  </a:lnTo>
                  <a:lnTo>
                    <a:pt x="825629" y="3136900"/>
                  </a:lnTo>
                  <a:lnTo>
                    <a:pt x="827985" y="3136900"/>
                  </a:lnTo>
                  <a:lnTo>
                    <a:pt x="774143" y="3073400"/>
                  </a:lnTo>
                  <a:close/>
                </a:path>
                <a:path w="3895725" h="3873500">
                  <a:moveTo>
                    <a:pt x="712658" y="3086100"/>
                  </a:moveTo>
                  <a:lnTo>
                    <a:pt x="711758" y="3086100"/>
                  </a:lnTo>
                  <a:lnTo>
                    <a:pt x="709936" y="3098800"/>
                  </a:lnTo>
                  <a:lnTo>
                    <a:pt x="714428" y="3098800"/>
                  </a:lnTo>
                  <a:lnTo>
                    <a:pt x="712658" y="3086100"/>
                  </a:lnTo>
                  <a:close/>
                </a:path>
                <a:path w="3895725" h="3873500">
                  <a:moveTo>
                    <a:pt x="822362" y="3022600"/>
                  </a:moveTo>
                  <a:lnTo>
                    <a:pt x="775578" y="3022600"/>
                  </a:lnTo>
                  <a:lnTo>
                    <a:pt x="766049" y="3035300"/>
                  </a:lnTo>
                  <a:lnTo>
                    <a:pt x="805190" y="3035300"/>
                  </a:lnTo>
                  <a:lnTo>
                    <a:pt x="812111" y="3048000"/>
                  </a:lnTo>
                  <a:lnTo>
                    <a:pt x="816048" y="3048000"/>
                  </a:lnTo>
                  <a:lnTo>
                    <a:pt x="865628" y="3098800"/>
                  </a:lnTo>
                  <a:lnTo>
                    <a:pt x="874287" y="3098800"/>
                  </a:lnTo>
                  <a:lnTo>
                    <a:pt x="876601" y="3086100"/>
                  </a:lnTo>
                  <a:lnTo>
                    <a:pt x="878308" y="3086100"/>
                  </a:lnTo>
                  <a:lnTo>
                    <a:pt x="827503" y="3035300"/>
                  </a:lnTo>
                  <a:lnTo>
                    <a:pt x="822362" y="3022600"/>
                  </a:lnTo>
                  <a:close/>
                </a:path>
                <a:path w="3895725" h="3873500">
                  <a:moveTo>
                    <a:pt x="950546" y="3073400"/>
                  </a:moveTo>
                  <a:lnTo>
                    <a:pt x="904338" y="3073400"/>
                  </a:lnTo>
                  <a:lnTo>
                    <a:pt x="909501" y="3086100"/>
                  </a:lnTo>
                  <a:lnTo>
                    <a:pt x="939971" y="3086100"/>
                  </a:lnTo>
                  <a:lnTo>
                    <a:pt x="950546" y="3073400"/>
                  </a:lnTo>
                  <a:close/>
                </a:path>
                <a:path w="3895725" h="3873500">
                  <a:moveTo>
                    <a:pt x="783641" y="3035300"/>
                  </a:moveTo>
                  <a:lnTo>
                    <a:pt x="762835" y="3035300"/>
                  </a:lnTo>
                  <a:lnTo>
                    <a:pt x="758647" y="3048000"/>
                  </a:lnTo>
                  <a:lnTo>
                    <a:pt x="758678" y="3060700"/>
                  </a:lnTo>
                  <a:lnTo>
                    <a:pt x="737495" y="3060700"/>
                  </a:lnTo>
                  <a:lnTo>
                    <a:pt x="737464" y="3073400"/>
                  </a:lnTo>
                  <a:lnTo>
                    <a:pt x="773191" y="3073400"/>
                  </a:lnTo>
                  <a:lnTo>
                    <a:pt x="773243" y="3060700"/>
                  </a:lnTo>
                  <a:lnTo>
                    <a:pt x="775348" y="3048000"/>
                  </a:lnTo>
                  <a:lnTo>
                    <a:pt x="777567" y="3048000"/>
                  </a:lnTo>
                  <a:lnTo>
                    <a:pt x="783641" y="3035300"/>
                  </a:lnTo>
                  <a:close/>
                </a:path>
                <a:path w="3895725" h="3873500">
                  <a:moveTo>
                    <a:pt x="979771" y="3035300"/>
                  </a:moveTo>
                  <a:lnTo>
                    <a:pt x="963112" y="3035300"/>
                  </a:lnTo>
                  <a:lnTo>
                    <a:pt x="958986" y="3048000"/>
                  </a:lnTo>
                  <a:lnTo>
                    <a:pt x="955709" y="3048000"/>
                  </a:lnTo>
                  <a:lnTo>
                    <a:pt x="944170" y="3060700"/>
                  </a:lnTo>
                  <a:lnTo>
                    <a:pt x="898768" y="3060700"/>
                  </a:lnTo>
                  <a:lnTo>
                    <a:pt x="899805" y="3073400"/>
                  </a:lnTo>
                  <a:lnTo>
                    <a:pt x="956222" y="3073400"/>
                  </a:lnTo>
                  <a:lnTo>
                    <a:pt x="968630" y="3060700"/>
                  </a:lnTo>
                  <a:lnTo>
                    <a:pt x="973404" y="3048000"/>
                  </a:lnTo>
                  <a:lnTo>
                    <a:pt x="979771" y="3035300"/>
                  </a:lnTo>
                  <a:close/>
                </a:path>
                <a:path w="3895725" h="3873500">
                  <a:moveTo>
                    <a:pt x="913396" y="3048000"/>
                  </a:moveTo>
                  <a:lnTo>
                    <a:pt x="896883" y="3048000"/>
                  </a:lnTo>
                  <a:lnTo>
                    <a:pt x="897061" y="3060700"/>
                  </a:lnTo>
                  <a:lnTo>
                    <a:pt x="914370" y="3060700"/>
                  </a:lnTo>
                  <a:lnTo>
                    <a:pt x="913396" y="3048000"/>
                  </a:lnTo>
                  <a:close/>
                </a:path>
                <a:path w="3895725" h="3873500">
                  <a:moveTo>
                    <a:pt x="968954" y="2997200"/>
                  </a:moveTo>
                  <a:lnTo>
                    <a:pt x="928317" y="2997200"/>
                  </a:lnTo>
                  <a:lnTo>
                    <a:pt x="924631" y="3009900"/>
                  </a:lnTo>
                  <a:lnTo>
                    <a:pt x="903501" y="3022600"/>
                  </a:lnTo>
                  <a:lnTo>
                    <a:pt x="900590" y="3022600"/>
                  </a:lnTo>
                  <a:lnTo>
                    <a:pt x="897731" y="3035300"/>
                  </a:lnTo>
                  <a:lnTo>
                    <a:pt x="874245" y="3035300"/>
                  </a:lnTo>
                  <a:lnTo>
                    <a:pt x="880632" y="3048000"/>
                  </a:lnTo>
                  <a:lnTo>
                    <a:pt x="912998" y="3048000"/>
                  </a:lnTo>
                  <a:lnTo>
                    <a:pt x="913322" y="3035300"/>
                  </a:lnTo>
                  <a:lnTo>
                    <a:pt x="939929" y="3009900"/>
                  </a:lnTo>
                  <a:lnTo>
                    <a:pt x="975938" y="3009900"/>
                  </a:lnTo>
                  <a:lnTo>
                    <a:pt x="968954" y="2997200"/>
                  </a:lnTo>
                  <a:close/>
                </a:path>
                <a:path w="3895725" h="3873500">
                  <a:moveTo>
                    <a:pt x="886789" y="3022600"/>
                  </a:moveTo>
                  <a:lnTo>
                    <a:pt x="868989" y="3022600"/>
                  </a:lnTo>
                  <a:lnTo>
                    <a:pt x="871711" y="3035300"/>
                  </a:lnTo>
                  <a:lnTo>
                    <a:pt x="889951" y="3035300"/>
                  </a:lnTo>
                  <a:lnTo>
                    <a:pt x="886789" y="3022600"/>
                  </a:lnTo>
                  <a:close/>
                </a:path>
                <a:path w="3895725" h="3873500">
                  <a:moveTo>
                    <a:pt x="982849" y="3022600"/>
                  </a:moveTo>
                  <a:lnTo>
                    <a:pt x="965132" y="3022600"/>
                  </a:lnTo>
                  <a:lnTo>
                    <a:pt x="964347" y="3035300"/>
                  </a:lnTo>
                  <a:lnTo>
                    <a:pt x="981655" y="3035300"/>
                  </a:lnTo>
                  <a:lnTo>
                    <a:pt x="982849" y="3022600"/>
                  </a:lnTo>
                  <a:close/>
                </a:path>
                <a:path w="3895725" h="3873500">
                  <a:moveTo>
                    <a:pt x="897553" y="3009900"/>
                  </a:moveTo>
                  <a:lnTo>
                    <a:pt x="855136" y="3009900"/>
                  </a:lnTo>
                  <a:lnTo>
                    <a:pt x="862256" y="3022600"/>
                  </a:lnTo>
                  <a:lnTo>
                    <a:pt x="889177" y="3022600"/>
                  </a:lnTo>
                  <a:lnTo>
                    <a:pt x="897553" y="3009900"/>
                  </a:lnTo>
                  <a:close/>
                </a:path>
                <a:path w="3895725" h="3873500">
                  <a:moveTo>
                    <a:pt x="978619" y="3009900"/>
                  </a:moveTo>
                  <a:lnTo>
                    <a:pt x="959646" y="3009900"/>
                  </a:lnTo>
                  <a:lnTo>
                    <a:pt x="961499" y="3022600"/>
                  </a:lnTo>
                  <a:lnTo>
                    <a:pt x="982242" y="3022600"/>
                  </a:lnTo>
                  <a:lnTo>
                    <a:pt x="978619" y="3009900"/>
                  </a:lnTo>
                  <a:close/>
                </a:path>
                <a:path w="3895725" h="3873500">
                  <a:moveTo>
                    <a:pt x="854267" y="2984500"/>
                  </a:moveTo>
                  <a:lnTo>
                    <a:pt x="835922" y="2984500"/>
                  </a:lnTo>
                  <a:lnTo>
                    <a:pt x="840068" y="2997200"/>
                  </a:lnTo>
                  <a:lnTo>
                    <a:pt x="843325" y="3009900"/>
                  </a:lnTo>
                  <a:lnTo>
                    <a:pt x="871847" y="3009900"/>
                  </a:lnTo>
                  <a:lnTo>
                    <a:pt x="866497" y="2997200"/>
                  </a:lnTo>
                  <a:lnTo>
                    <a:pt x="857115" y="2997200"/>
                  </a:lnTo>
                  <a:lnTo>
                    <a:pt x="854267" y="2984500"/>
                  </a:lnTo>
                  <a:close/>
                </a:path>
                <a:path w="3895725" h="3873500">
                  <a:moveTo>
                    <a:pt x="909406" y="2997200"/>
                  </a:moveTo>
                  <a:lnTo>
                    <a:pt x="888391" y="2997200"/>
                  </a:lnTo>
                  <a:lnTo>
                    <a:pt x="883030" y="3009900"/>
                  </a:lnTo>
                  <a:lnTo>
                    <a:pt x="901438" y="3009900"/>
                  </a:lnTo>
                  <a:lnTo>
                    <a:pt x="909406" y="2997200"/>
                  </a:lnTo>
                  <a:close/>
                </a:path>
                <a:path w="3895725" h="3873500">
                  <a:moveTo>
                    <a:pt x="917448" y="2984500"/>
                  </a:moveTo>
                  <a:lnTo>
                    <a:pt x="898192" y="2984500"/>
                  </a:lnTo>
                  <a:lnTo>
                    <a:pt x="896276" y="2997200"/>
                  </a:lnTo>
                  <a:lnTo>
                    <a:pt x="912768" y="2997200"/>
                  </a:lnTo>
                  <a:lnTo>
                    <a:pt x="917448" y="2984500"/>
                  </a:lnTo>
                  <a:close/>
                </a:path>
                <a:path w="3895725" h="3873500">
                  <a:moveTo>
                    <a:pt x="852926" y="2971800"/>
                  </a:moveTo>
                  <a:lnTo>
                    <a:pt x="835252" y="2971800"/>
                  </a:lnTo>
                  <a:lnTo>
                    <a:pt x="834958" y="2984500"/>
                  </a:lnTo>
                  <a:lnTo>
                    <a:pt x="853429" y="2984500"/>
                  </a:lnTo>
                  <a:lnTo>
                    <a:pt x="852926" y="2971800"/>
                  </a:lnTo>
                  <a:close/>
                </a:path>
                <a:path w="3895725" h="3873500">
                  <a:moveTo>
                    <a:pt x="919134" y="2971800"/>
                  </a:moveTo>
                  <a:lnTo>
                    <a:pt x="900412" y="2971800"/>
                  </a:lnTo>
                  <a:lnTo>
                    <a:pt x="900862" y="2984500"/>
                  </a:lnTo>
                  <a:lnTo>
                    <a:pt x="918725" y="2984500"/>
                  </a:lnTo>
                  <a:lnTo>
                    <a:pt x="919134" y="2971800"/>
                  </a:lnTo>
                  <a:close/>
                </a:path>
                <a:path w="3895725" h="3873500">
                  <a:moveTo>
                    <a:pt x="865251" y="2959100"/>
                  </a:moveTo>
                  <a:lnTo>
                    <a:pt x="841094" y="2959100"/>
                  </a:lnTo>
                  <a:lnTo>
                    <a:pt x="836477" y="2971800"/>
                  </a:lnTo>
                  <a:lnTo>
                    <a:pt x="857366" y="2971800"/>
                  </a:lnTo>
                  <a:lnTo>
                    <a:pt x="865251" y="2959100"/>
                  </a:lnTo>
                  <a:close/>
                </a:path>
                <a:path w="3895725" h="3873500">
                  <a:moveTo>
                    <a:pt x="914003" y="2959100"/>
                  </a:moveTo>
                  <a:lnTo>
                    <a:pt x="892737" y="2959100"/>
                  </a:lnTo>
                  <a:lnTo>
                    <a:pt x="894998" y="2971800"/>
                  </a:lnTo>
                  <a:lnTo>
                    <a:pt x="918191" y="2971800"/>
                  </a:lnTo>
                  <a:lnTo>
                    <a:pt x="914003" y="2959100"/>
                  </a:lnTo>
                  <a:close/>
                </a:path>
                <a:path w="3895725" h="3873500">
                  <a:moveTo>
                    <a:pt x="1005979" y="2959100"/>
                  </a:moveTo>
                  <a:lnTo>
                    <a:pt x="965844" y="2959100"/>
                  </a:lnTo>
                  <a:lnTo>
                    <a:pt x="972661" y="2971800"/>
                  </a:lnTo>
                  <a:lnTo>
                    <a:pt x="992975" y="2971800"/>
                  </a:lnTo>
                  <a:lnTo>
                    <a:pt x="1005979" y="2959100"/>
                  </a:lnTo>
                  <a:close/>
                </a:path>
                <a:path w="3895725" h="3873500">
                  <a:moveTo>
                    <a:pt x="903040" y="2946400"/>
                  </a:moveTo>
                  <a:lnTo>
                    <a:pt x="850811" y="2946400"/>
                  </a:lnTo>
                  <a:lnTo>
                    <a:pt x="844393" y="2959100"/>
                  </a:lnTo>
                  <a:lnTo>
                    <a:pt x="910726" y="2959100"/>
                  </a:lnTo>
                  <a:lnTo>
                    <a:pt x="903040" y="2946400"/>
                  </a:lnTo>
                  <a:close/>
                </a:path>
                <a:path w="3895725" h="3873500">
                  <a:moveTo>
                    <a:pt x="1021937" y="2946400"/>
                  </a:moveTo>
                  <a:lnTo>
                    <a:pt x="943682" y="2946400"/>
                  </a:lnTo>
                  <a:lnTo>
                    <a:pt x="948815" y="2959100"/>
                  </a:lnTo>
                  <a:lnTo>
                    <a:pt x="1012251" y="2959100"/>
                  </a:lnTo>
                  <a:lnTo>
                    <a:pt x="1021937" y="2946400"/>
                  </a:lnTo>
                  <a:close/>
                </a:path>
                <a:path w="3895725" h="3873500">
                  <a:moveTo>
                    <a:pt x="896726" y="2921000"/>
                  </a:moveTo>
                  <a:lnTo>
                    <a:pt x="885030" y="2921000"/>
                  </a:lnTo>
                  <a:lnTo>
                    <a:pt x="861450" y="2946400"/>
                  </a:lnTo>
                  <a:lnTo>
                    <a:pt x="885082" y="2946400"/>
                  </a:lnTo>
                  <a:lnTo>
                    <a:pt x="887941" y="2933700"/>
                  </a:lnTo>
                  <a:lnTo>
                    <a:pt x="897082" y="2933700"/>
                  </a:lnTo>
                  <a:lnTo>
                    <a:pt x="896726" y="2921000"/>
                  </a:lnTo>
                  <a:close/>
                </a:path>
                <a:path w="3895725" h="3873500">
                  <a:moveTo>
                    <a:pt x="891386" y="2933700"/>
                  </a:moveTo>
                  <a:lnTo>
                    <a:pt x="887941" y="2933700"/>
                  </a:lnTo>
                  <a:lnTo>
                    <a:pt x="885082" y="2946400"/>
                  </a:lnTo>
                  <a:lnTo>
                    <a:pt x="893496" y="2937037"/>
                  </a:lnTo>
                  <a:lnTo>
                    <a:pt x="891386" y="2933700"/>
                  </a:lnTo>
                  <a:close/>
                </a:path>
                <a:path w="3895725" h="3873500">
                  <a:moveTo>
                    <a:pt x="893496" y="2937037"/>
                  </a:moveTo>
                  <a:lnTo>
                    <a:pt x="885082" y="2946400"/>
                  </a:lnTo>
                  <a:lnTo>
                    <a:pt x="899417" y="2946400"/>
                  </a:lnTo>
                  <a:lnTo>
                    <a:pt x="893496" y="2937037"/>
                  </a:lnTo>
                  <a:close/>
                </a:path>
                <a:path w="3895725" h="3873500">
                  <a:moveTo>
                    <a:pt x="958965" y="2933700"/>
                  </a:moveTo>
                  <a:lnTo>
                    <a:pt x="932013" y="2933700"/>
                  </a:lnTo>
                  <a:lnTo>
                    <a:pt x="938536" y="2946400"/>
                  </a:lnTo>
                  <a:lnTo>
                    <a:pt x="962892" y="2946400"/>
                  </a:lnTo>
                  <a:lnTo>
                    <a:pt x="958965" y="2933700"/>
                  </a:lnTo>
                  <a:close/>
                </a:path>
                <a:path w="3895725" h="3873500">
                  <a:moveTo>
                    <a:pt x="1030314" y="2933700"/>
                  </a:moveTo>
                  <a:lnTo>
                    <a:pt x="1010869" y="2933700"/>
                  </a:lnTo>
                  <a:lnTo>
                    <a:pt x="1002786" y="2946400"/>
                  </a:lnTo>
                  <a:lnTo>
                    <a:pt x="1025068" y="2946400"/>
                  </a:lnTo>
                  <a:lnTo>
                    <a:pt x="1030314" y="2933700"/>
                  </a:lnTo>
                  <a:close/>
                </a:path>
                <a:path w="3895725" h="3873500">
                  <a:moveTo>
                    <a:pt x="896496" y="2933700"/>
                  </a:moveTo>
                  <a:lnTo>
                    <a:pt x="891386" y="2933700"/>
                  </a:lnTo>
                  <a:lnTo>
                    <a:pt x="893496" y="2937037"/>
                  </a:lnTo>
                  <a:lnTo>
                    <a:pt x="896496" y="2933700"/>
                  </a:lnTo>
                  <a:close/>
                </a:path>
                <a:path w="3895725" h="3873500">
                  <a:moveTo>
                    <a:pt x="934777" y="2895600"/>
                  </a:moveTo>
                  <a:lnTo>
                    <a:pt x="916924" y="2895600"/>
                  </a:lnTo>
                  <a:lnTo>
                    <a:pt x="917919" y="2908300"/>
                  </a:lnTo>
                  <a:lnTo>
                    <a:pt x="919930" y="2921000"/>
                  </a:lnTo>
                  <a:lnTo>
                    <a:pt x="926987" y="2933700"/>
                  </a:lnTo>
                  <a:lnTo>
                    <a:pt x="955562" y="2933700"/>
                  </a:lnTo>
                  <a:lnTo>
                    <a:pt x="968232" y="2921000"/>
                  </a:lnTo>
                  <a:lnTo>
                    <a:pt x="940390" y="2921000"/>
                  </a:lnTo>
                  <a:lnTo>
                    <a:pt x="936568" y="2908300"/>
                  </a:lnTo>
                  <a:lnTo>
                    <a:pt x="935447" y="2908300"/>
                  </a:lnTo>
                  <a:lnTo>
                    <a:pt x="934777" y="2895600"/>
                  </a:lnTo>
                  <a:close/>
                </a:path>
                <a:path w="3895725" h="3873500">
                  <a:moveTo>
                    <a:pt x="1035685" y="2921000"/>
                  </a:moveTo>
                  <a:lnTo>
                    <a:pt x="1017738" y="2921000"/>
                  </a:lnTo>
                  <a:lnTo>
                    <a:pt x="1013592" y="2933700"/>
                  </a:lnTo>
                  <a:lnTo>
                    <a:pt x="1032429" y="2933700"/>
                  </a:lnTo>
                  <a:lnTo>
                    <a:pt x="1035685" y="2921000"/>
                  </a:lnTo>
                  <a:close/>
                </a:path>
                <a:path w="3895725" h="3873500">
                  <a:moveTo>
                    <a:pt x="1006901" y="2870200"/>
                  </a:moveTo>
                  <a:lnTo>
                    <a:pt x="979834" y="2870200"/>
                  </a:lnTo>
                  <a:lnTo>
                    <a:pt x="986095" y="2882900"/>
                  </a:lnTo>
                  <a:lnTo>
                    <a:pt x="944075" y="2921000"/>
                  </a:lnTo>
                  <a:lnTo>
                    <a:pt x="968232" y="2921000"/>
                  </a:lnTo>
                  <a:lnTo>
                    <a:pt x="1006241" y="2882900"/>
                  </a:lnTo>
                  <a:lnTo>
                    <a:pt x="1007969" y="2882900"/>
                  </a:lnTo>
                  <a:lnTo>
                    <a:pt x="1006901" y="2870200"/>
                  </a:lnTo>
                  <a:close/>
                </a:path>
                <a:path w="3895725" h="3873500">
                  <a:moveTo>
                    <a:pt x="1038554" y="2908300"/>
                  </a:moveTo>
                  <a:lnTo>
                    <a:pt x="1022764" y="2908300"/>
                  </a:lnTo>
                  <a:lnTo>
                    <a:pt x="1021790" y="2921000"/>
                  </a:lnTo>
                  <a:lnTo>
                    <a:pt x="1038910" y="2921000"/>
                  </a:lnTo>
                  <a:lnTo>
                    <a:pt x="1038554" y="2908300"/>
                  </a:lnTo>
                  <a:close/>
                </a:path>
                <a:path w="3895725" h="3873500">
                  <a:moveTo>
                    <a:pt x="992409" y="2857500"/>
                  </a:moveTo>
                  <a:lnTo>
                    <a:pt x="938421" y="2857500"/>
                  </a:lnTo>
                  <a:lnTo>
                    <a:pt x="927092" y="2870200"/>
                  </a:lnTo>
                  <a:lnTo>
                    <a:pt x="923081" y="2882900"/>
                  </a:lnTo>
                  <a:lnTo>
                    <a:pt x="917961" y="2895600"/>
                  </a:lnTo>
                  <a:lnTo>
                    <a:pt x="935269" y="2895600"/>
                  </a:lnTo>
                  <a:lnTo>
                    <a:pt x="937898" y="2882900"/>
                  </a:lnTo>
                  <a:lnTo>
                    <a:pt x="940275" y="2882900"/>
                  </a:lnTo>
                  <a:lnTo>
                    <a:pt x="950463" y="2870200"/>
                  </a:lnTo>
                  <a:lnTo>
                    <a:pt x="997603" y="2870200"/>
                  </a:lnTo>
                  <a:lnTo>
                    <a:pt x="992409" y="2857500"/>
                  </a:lnTo>
                  <a:close/>
                </a:path>
                <a:path w="3895725" h="3873500">
                  <a:moveTo>
                    <a:pt x="1035340" y="2794000"/>
                  </a:moveTo>
                  <a:lnTo>
                    <a:pt x="972713" y="2794000"/>
                  </a:lnTo>
                  <a:lnTo>
                    <a:pt x="990011" y="2806700"/>
                  </a:lnTo>
                  <a:lnTo>
                    <a:pt x="979834" y="2819400"/>
                  </a:lnTo>
                  <a:lnTo>
                    <a:pt x="1001749" y="2819400"/>
                  </a:lnTo>
                  <a:lnTo>
                    <a:pt x="1051130" y="2870200"/>
                  </a:lnTo>
                  <a:lnTo>
                    <a:pt x="1055350" y="2882900"/>
                  </a:lnTo>
                  <a:lnTo>
                    <a:pt x="1091359" y="2882900"/>
                  </a:lnTo>
                  <a:lnTo>
                    <a:pt x="1096521" y="2870200"/>
                  </a:lnTo>
                  <a:lnTo>
                    <a:pt x="1076773" y="2870200"/>
                  </a:lnTo>
                  <a:lnTo>
                    <a:pt x="1068899" y="2857500"/>
                  </a:lnTo>
                  <a:lnTo>
                    <a:pt x="1064208" y="2857500"/>
                  </a:lnTo>
                  <a:lnTo>
                    <a:pt x="1015099" y="2806700"/>
                  </a:lnTo>
                  <a:lnTo>
                    <a:pt x="1035340" y="2794000"/>
                  </a:lnTo>
                  <a:close/>
                </a:path>
                <a:path w="3895725" h="3873500">
                  <a:moveTo>
                    <a:pt x="1102489" y="2857500"/>
                  </a:moveTo>
                  <a:lnTo>
                    <a:pt x="1085380" y="2857500"/>
                  </a:lnTo>
                  <a:lnTo>
                    <a:pt x="1080543" y="2870200"/>
                  </a:lnTo>
                  <a:lnTo>
                    <a:pt x="1100772" y="2870200"/>
                  </a:lnTo>
                  <a:lnTo>
                    <a:pt x="1102489" y="2857500"/>
                  </a:lnTo>
                  <a:close/>
                </a:path>
                <a:path w="3895725" h="3873500">
                  <a:moveTo>
                    <a:pt x="1101746" y="2844800"/>
                  </a:moveTo>
                  <a:lnTo>
                    <a:pt x="1090385" y="2844800"/>
                  </a:lnTo>
                  <a:lnTo>
                    <a:pt x="1089684" y="2857500"/>
                  </a:lnTo>
                  <a:lnTo>
                    <a:pt x="1102730" y="2857500"/>
                  </a:lnTo>
                  <a:lnTo>
                    <a:pt x="1101746" y="2844800"/>
                  </a:lnTo>
                  <a:close/>
                </a:path>
                <a:path w="3895725" h="3873500">
                  <a:moveTo>
                    <a:pt x="1001749" y="2819400"/>
                  </a:moveTo>
                  <a:lnTo>
                    <a:pt x="978849" y="2819400"/>
                  </a:lnTo>
                  <a:lnTo>
                    <a:pt x="978828" y="2832100"/>
                  </a:lnTo>
                  <a:lnTo>
                    <a:pt x="990849" y="2832100"/>
                  </a:lnTo>
                  <a:lnTo>
                    <a:pt x="1001749" y="2819400"/>
                  </a:lnTo>
                  <a:close/>
                </a:path>
                <a:path w="3895725" h="3873500">
                  <a:moveTo>
                    <a:pt x="986064" y="2781300"/>
                  </a:moveTo>
                  <a:lnTo>
                    <a:pt x="974284" y="2781300"/>
                  </a:lnTo>
                  <a:lnTo>
                    <a:pt x="972891" y="2794000"/>
                  </a:lnTo>
                  <a:lnTo>
                    <a:pt x="1003362" y="2794000"/>
                  </a:lnTo>
                  <a:lnTo>
                    <a:pt x="986064" y="2781300"/>
                  </a:lnTo>
                  <a:close/>
                </a:path>
                <a:path w="3895725" h="3873500">
                  <a:moveTo>
                    <a:pt x="1035130" y="2781300"/>
                  </a:moveTo>
                  <a:lnTo>
                    <a:pt x="1022932" y="2781300"/>
                  </a:lnTo>
                  <a:lnTo>
                    <a:pt x="1003362" y="2794000"/>
                  </a:lnTo>
                  <a:lnTo>
                    <a:pt x="1035832" y="2794000"/>
                  </a:lnTo>
                  <a:lnTo>
                    <a:pt x="1035130" y="2781300"/>
                  </a:lnTo>
                  <a:close/>
                </a:path>
                <a:path w="3895725" h="3873500">
                  <a:moveTo>
                    <a:pt x="1180602" y="2781300"/>
                  </a:moveTo>
                  <a:lnTo>
                    <a:pt x="1148520" y="2781300"/>
                  </a:lnTo>
                  <a:lnTo>
                    <a:pt x="1156603" y="2794000"/>
                  </a:lnTo>
                  <a:lnTo>
                    <a:pt x="1172770" y="2794000"/>
                  </a:lnTo>
                  <a:lnTo>
                    <a:pt x="1180602" y="2781300"/>
                  </a:lnTo>
                  <a:close/>
                </a:path>
                <a:path w="3895725" h="3873500">
                  <a:moveTo>
                    <a:pt x="1121431" y="2679700"/>
                  </a:moveTo>
                  <a:lnTo>
                    <a:pt x="1116887" y="2679700"/>
                  </a:lnTo>
                  <a:lnTo>
                    <a:pt x="1116102" y="2692400"/>
                  </a:lnTo>
                  <a:lnTo>
                    <a:pt x="1096521" y="2705100"/>
                  </a:lnTo>
                  <a:lnTo>
                    <a:pt x="1065873" y="2705100"/>
                  </a:lnTo>
                  <a:lnTo>
                    <a:pt x="1083181" y="2717800"/>
                  </a:lnTo>
                  <a:lnTo>
                    <a:pt x="1072993" y="2730500"/>
                  </a:lnTo>
                  <a:lnTo>
                    <a:pt x="1094919" y="2730500"/>
                  </a:lnTo>
                  <a:lnTo>
                    <a:pt x="1144300" y="2781300"/>
                  </a:lnTo>
                  <a:lnTo>
                    <a:pt x="1190832" y="2781300"/>
                  </a:lnTo>
                  <a:lnTo>
                    <a:pt x="1192968" y="2768600"/>
                  </a:lnTo>
                  <a:lnTo>
                    <a:pt x="1157378" y="2768600"/>
                  </a:lnTo>
                  <a:lnTo>
                    <a:pt x="1108269" y="2717800"/>
                  </a:lnTo>
                  <a:lnTo>
                    <a:pt x="1128499" y="2692400"/>
                  </a:lnTo>
                  <a:lnTo>
                    <a:pt x="1122321" y="2692400"/>
                  </a:lnTo>
                  <a:lnTo>
                    <a:pt x="1121431" y="2679700"/>
                  </a:lnTo>
                  <a:close/>
                </a:path>
                <a:path w="3895725" h="3873500">
                  <a:moveTo>
                    <a:pt x="1197303" y="2755900"/>
                  </a:moveTo>
                  <a:lnTo>
                    <a:pt x="1181419" y="2755900"/>
                  </a:lnTo>
                  <a:lnTo>
                    <a:pt x="1180833" y="2768600"/>
                  </a:lnTo>
                  <a:lnTo>
                    <a:pt x="1197659" y="2768600"/>
                  </a:lnTo>
                  <a:lnTo>
                    <a:pt x="1197303" y="2755900"/>
                  </a:lnTo>
                  <a:close/>
                </a:path>
                <a:path w="3895725" h="3873500">
                  <a:moveTo>
                    <a:pt x="1094919" y="2730500"/>
                  </a:moveTo>
                  <a:lnTo>
                    <a:pt x="1072805" y="2730500"/>
                  </a:lnTo>
                  <a:lnTo>
                    <a:pt x="1073852" y="2743200"/>
                  </a:lnTo>
                  <a:lnTo>
                    <a:pt x="1084019" y="2743200"/>
                  </a:lnTo>
                  <a:lnTo>
                    <a:pt x="1094919" y="2730500"/>
                  </a:lnTo>
                  <a:close/>
                </a:path>
                <a:path w="3895725" h="3873500">
                  <a:moveTo>
                    <a:pt x="1152582" y="2654300"/>
                  </a:moveTo>
                  <a:lnTo>
                    <a:pt x="1141619" y="2654300"/>
                  </a:lnTo>
                  <a:lnTo>
                    <a:pt x="1140792" y="2667000"/>
                  </a:lnTo>
                  <a:lnTo>
                    <a:pt x="1139221" y="2667000"/>
                  </a:lnTo>
                  <a:lnTo>
                    <a:pt x="1215408" y="2743200"/>
                  </a:lnTo>
                  <a:lnTo>
                    <a:pt x="1228925" y="2743200"/>
                  </a:lnTo>
                  <a:lnTo>
                    <a:pt x="1229575" y="2730500"/>
                  </a:lnTo>
                  <a:lnTo>
                    <a:pt x="1228119" y="2730500"/>
                  </a:lnTo>
                  <a:lnTo>
                    <a:pt x="1152582" y="2654300"/>
                  </a:lnTo>
                  <a:close/>
                </a:path>
                <a:path w="3895725" h="3873500">
                  <a:moveTo>
                    <a:pt x="1079234" y="2692400"/>
                  </a:moveTo>
                  <a:lnTo>
                    <a:pt x="1064899" y="2692400"/>
                  </a:lnTo>
                  <a:lnTo>
                    <a:pt x="1064878" y="2705100"/>
                  </a:lnTo>
                  <a:lnTo>
                    <a:pt x="1096521" y="2705100"/>
                  </a:lnTo>
                  <a:lnTo>
                    <a:pt x="1079234" y="2692400"/>
                  </a:lnTo>
                  <a:close/>
                </a:path>
                <a:path w="3895725" h="3873500">
                  <a:moveTo>
                    <a:pt x="1152802" y="2578100"/>
                  </a:moveTo>
                  <a:lnTo>
                    <a:pt x="1143808" y="2578100"/>
                  </a:lnTo>
                  <a:lnTo>
                    <a:pt x="1141839" y="2590800"/>
                  </a:lnTo>
                  <a:lnTo>
                    <a:pt x="1139441" y="2590800"/>
                  </a:lnTo>
                  <a:lnTo>
                    <a:pt x="1252370" y="2705100"/>
                  </a:lnTo>
                  <a:lnTo>
                    <a:pt x="1265898" y="2705100"/>
                  </a:lnTo>
                  <a:lnTo>
                    <a:pt x="1266547" y="2692400"/>
                  </a:lnTo>
                  <a:lnTo>
                    <a:pt x="1265092" y="2692400"/>
                  </a:lnTo>
                  <a:lnTo>
                    <a:pt x="1152802" y="2578100"/>
                  </a:lnTo>
                  <a:close/>
                </a:path>
                <a:path w="3895725" h="3873500">
                  <a:moveTo>
                    <a:pt x="1132530" y="2641600"/>
                  </a:moveTo>
                  <a:lnTo>
                    <a:pt x="1109924" y="2641600"/>
                  </a:lnTo>
                  <a:lnTo>
                    <a:pt x="1116196" y="2654300"/>
                  </a:lnTo>
                  <a:lnTo>
                    <a:pt x="1126604" y="2654300"/>
                  </a:lnTo>
                  <a:lnTo>
                    <a:pt x="1132530" y="2641600"/>
                  </a:lnTo>
                  <a:close/>
                </a:path>
                <a:path w="3895725" h="3873500">
                  <a:moveTo>
                    <a:pt x="1132478" y="2628900"/>
                  </a:moveTo>
                  <a:lnTo>
                    <a:pt x="1108353" y="2628900"/>
                  </a:lnTo>
                  <a:lnTo>
                    <a:pt x="1108364" y="2641600"/>
                  </a:lnTo>
                  <a:lnTo>
                    <a:pt x="1134028" y="2641600"/>
                  </a:lnTo>
                  <a:lnTo>
                    <a:pt x="1132478" y="2628900"/>
                  </a:lnTo>
                  <a:close/>
                </a:path>
                <a:path w="3895725" h="3873500">
                  <a:moveTo>
                    <a:pt x="1346660" y="2616200"/>
                  </a:moveTo>
                  <a:lnTo>
                    <a:pt x="1308159" y="2616200"/>
                  </a:lnTo>
                  <a:lnTo>
                    <a:pt x="1312054" y="2628900"/>
                  </a:lnTo>
                  <a:lnTo>
                    <a:pt x="1337854" y="2628900"/>
                  </a:lnTo>
                  <a:lnTo>
                    <a:pt x="1346660" y="2616200"/>
                  </a:lnTo>
                  <a:close/>
                </a:path>
                <a:path w="3895725" h="3873500">
                  <a:moveTo>
                    <a:pt x="1359675" y="2603500"/>
                  </a:moveTo>
                  <a:lnTo>
                    <a:pt x="1297154" y="2603500"/>
                  </a:lnTo>
                  <a:lnTo>
                    <a:pt x="1300107" y="2616200"/>
                  </a:lnTo>
                  <a:lnTo>
                    <a:pt x="1350911" y="2616200"/>
                  </a:lnTo>
                  <a:lnTo>
                    <a:pt x="1359675" y="2603500"/>
                  </a:lnTo>
                  <a:close/>
                </a:path>
                <a:path w="3895725" h="3873500">
                  <a:moveTo>
                    <a:pt x="1313258" y="2578100"/>
                  </a:moveTo>
                  <a:lnTo>
                    <a:pt x="1296442" y="2578100"/>
                  </a:lnTo>
                  <a:lnTo>
                    <a:pt x="1294086" y="2590800"/>
                  </a:lnTo>
                  <a:lnTo>
                    <a:pt x="1294232" y="2603500"/>
                  </a:lnTo>
                  <a:lnTo>
                    <a:pt x="1314033" y="2603500"/>
                  </a:lnTo>
                  <a:lnTo>
                    <a:pt x="1312347" y="2590800"/>
                  </a:lnTo>
                  <a:lnTo>
                    <a:pt x="1312190" y="2590800"/>
                  </a:lnTo>
                  <a:lnTo>
                    <a:pt x="1313258" y="2578100"/>
                  </a:lnTo>
                  <a:close/>
                </a:path>
                <a:path w="3895725" h="3873500">
                  <a:moveTo>
                    <a:pt x="1365623" y="2578100"/>
                  </a:moveTo>
                  <a:lnTo>
                    <a:pt x="1352765" y="2578100"/>
                  </a:lnTo>
                  <a:lnTo>
                    <a:pt x="1350210" y="2590800"/>
                  </a:lnTo>
                  <a:lnTo>
                    <a:pt x="1347749" y="2603500"/>
                  </a:lnTo>
                  <a:lnTo>
                    <a:pt x="1363089" y="2603500"/>
                  </a:lnTo>
                  <a:lnTo>
                    <a:pt x="1367434" y="2590800"/>
                  </a:lnTo>
                  <a:lnTo>
                    <a:pt x="1365623" y="2578100"/>
                  </a:lnTo>
                  <a:close/>
                </a:path>
                <a:path w="3895725" h="3873500">
                  <a:moveTo>
                    <a:pt x="1383497" y="2578100"/>
                  </a:moveTo>
                  <a:lnTo>
                    <a:pt x="1365623" y="2578100"/>
                  </a:lnTo>
                  <a:lnTo>
                    <a:pt x="1373392" y="2590800"/>
                  </a:lnTo>
                  <a:lnTo>
                    <a:pt x="1381235" y="2590800"/>
                  </a:lnTo>
                  <a:lnTo>
                    <a:pt x="1383497" y="2578100"/>
                  </a:lnTo>
                  <a:close/>
                </a:path>
                <a:path w="3895725" h="3873500">
                  <a:moveTo>
                    <a:pt x="1329477" y="2514600"/>
                  </a:moveTo>
                  <a:lnTo>
                    <a:pt x="1280746" y="2514600"/>
                  </a:lnTo>
                  <a:lnTo>
                    <a:pt x="1272757" y="2527300"/>
                  </a:lnTo>
                  <a:lnTo>
                    <a:pt x="1315300" y="2527300"/>
                  </a:lnTo>
                  <a:lnTo>
                    <a:pt x="1318253" y="2540000"/>
                  </a:lnTo>
                  <a:lnTo>
                    <a:pt x="1326064" y="2540000"/>
                  </a:lnTo>
                  <a:lnTo>
                    <a:pt x="1310326" y="2552700"/>
                  </a:lnTo>
                  <a:lnTo>
                    <a:pt x="1305813" y="2565400"/>
                  </a:lnTo>
                  <a:lnTo>
                    <a:pt x="1298777" y="2578100"/>
                  </a:lnTo>
                  <a:lnTo>
                    <a:pt x="1318891" y="2578100"/>
                  </a:lnTo>
                  <a:lnTo>
                    <a:pt x="1321855" y="2565400"/>
                  </a:lnTo>
                  <a:lnTo>
                    <a:pt x="1337550" y="2552700"/>
                  </a:lnTo>
                  <a:lnTo>
                    <a:pt x="1362530" y="2552700"/>
                  </a:lnTo>
                  <a:lnTo>
                    <a:pt x="1329477" y="2514600"/>
                  </a:lnTo>
                  <a:close/>
                </a:path>
                <a:path w="3895725" h="3873500">
                  <a:moveTo>
                    <a:pt x="1362530" y="2552700"/>
                  </a:moveTo>
                  <a:lnTo>
                    <a:pt x="1337550" y="2552700"/>
                  </a:lnTo>
                  <a:lnTo>
                    <a:pt x="1352869" y="2565400"/>
                  </a:lnTo>
                  <a:lnTo>
                    <a:pt x="1353225" y="2578100"/>
                  </a:lnTo>
                  <a:lnTo>
                    <a:pt x="1384565" y="2578100"/>
                  </a:lnTo>
                  <a:lnTo>
                    <a:pt x="1362530" y="2552700"/>
                  </a:lnTo>
                  <a:close/>
                </a:path>
                <a:path w="3895725" h="3873500">
                  <a:moveTo>
                    <a:pt x="1273961" y="2552700"/>
                  </a:moveTo>
                  <a:lnTo>
                    <a:pt x="1257291" y="2552700"/>
                  </a:lnTo>
                  <a:lnTo>
                    <a:pt x="1257291" y="2565400"/>
                  </a:lnTo>
                  <a:lnTo>
                    <a:pt x="1273207" y="2565400"/>
                  </a:lnTo>
                  <a:lnTo>
                    <a:pt x="1273961" y="2552700"/>
                  </a:lnTo>
                  <a:close/>
                </a:path>
                <a:path w="3895725" h="3873500">
                  <a:moveTo>
                    <a:pt x="1280798" y="2540000"/>
                  </a:moveTo>
                  <a:lnTo>
                    <a:pt x="1260757" y="2540000"/>
                  </a:lnTo>
                  <a:lnTo>
                    <a:pt x="1259553" y="2552700"/>
                  </a:lnTo>
                  <a:lnTo>
                    <a:pt x="1277259" y="2552700"/>
                  </a:lnTo>
                  <a:lnTo>
                    <a:pt x="1280798" y="2540000"/>
                  </a:lnTo>
                  <a:close/>
                </a:path>
                <a:path w="3895725" h="3873500">
                  <a:moveTo>
                    <a:pt x="1292567" y="2527300"/>
                  </a:moveTo>
                  <a:lnTo>
                    <a:pt x="1270264" y="2527300"/>
                  </a:lnTo>
                  <a:lnTo>
                    <a:pt x="1265668" y="2540000"/>
                  </a:lnTo>
                  <a:lnTo>
                    <a:pt x="1289510" y="2540000"/>
                  </a:lnTo>
                  <a:lnTo>
                    <a:pt x="1292567" y="2527300"/>
                  </a:lnTo>
                  <a:close/>
                </a:path>
                <a:path w="3895725" h="3873500">
                  <a:moveTo>
                    <a:pt x="1376942" y="2451100"/>
                  </a:moveTo>
                  <a:lnTo>
                    <a:pt x="1314316" y="2451100"/>
                  </a:lnTo>
                  <a:lnTo>
                    <a:pt x="1331613" y="2476500"/>
                  </a:lnTo>
                  <a:lnTo>
                    <a:pt x="1343362" y="2476500"/>
                  </a:lnTo>
                  <a:lnTo>
                    <a:pt x="1392742" y="2527300"/>
                  </a:lnTo>
                  <a:lnTo>
                    <a:pt x="1396962" y="2540000"/>
                  </a:lnTo>
                  <a:lnTo>
                    <a:pt x="1432972" y="2540000"/>
                  </a:lnTo>
                  <a:lnTo>
                    <a:pt x="1438123" y="2527300"/>
                  </a:lnTo>
                  <a:lnTo>
                    <a:pt x="1410501" y="2527300"/>
                  </a:lnTo>
                  <a:lnTo>
                    <a:pt x="1405810" y="2514600"/>
                  </a:lnTo>
                  <a:lnTo>
                    <a:pt x="1356712" y="2463800"/>
                  </a:lnTo>
                  <a:lnTo>
                    <a:pt x="1376942" y="2451100"/>
                  </a:lnTo>
                  <a:close/>
                </a:path>
                <a:path w="3895725" h="3873500">
                  <a:moveTo>
                    <a:pt x="1444783" y="2514600"/>
                  </a:moveTo>
                  <a:lnTo>
                    <a:pt x="1426982" y="2514600"/>
                  </a:lnTo>
                  <a:lnTo>
                    <a:pt x="1422145" y="2527300"/>
                  </a:lnTo>
                  <a:lnTo>
                    <a:pt x="1444092" y="2527300"/>
                  </a:lnTo>
                  <a:lnTo>
                    <a:pt x="1444783" y="2514600"/>
                  </a:lnTo>
                  <a:close/>
                </a:path>
                <a:path w="3895725" h="3873500">
                  <a:moveTo>
                    <a:pt x="1442102" y="2501900"/>
                  </a:moveTo>
                  <a:lnTo>
                    <a:pt x="1431987" y="2501900"/>
                  </a:lnTo>
                  <a:lnTo>
                    <a:pt x="1431296" y="2514600"/>
                  </a:lnTo>
                  <a:lnTo>
                    <a:pt x="1443348" y="2514600"/>
                  </a:lnTo>
                  <a:lnTo>
                    <a:pt x="1442102" y="2501900"/>
                  </a:lnTo>
                  <a:close/>
                </a:path>
                <a:path w="3895725" h="3873500">
                  <a:moveTo>
                    <a:pt x="1343362" y="2476500"/>
                  </a:moveTo>
                  <a:lnTo>
                    <a:pt x="1320965" y="2476500"/>
                  </a:lnTo>
                  <a:lnTo>
                    <a:pt x="1320441" y="2489200"/>
                  </a:lnTo>
                  <a:lnTo>
                    <a:pt x="1332451" y="2489200"/>
                  </a:lnTo>
                  <a:lnTo>
                    <a:pt x="1343362" y="2476500"/>
                  </a:lnTo>
                  <a:close/>
                </a:path>
                <a:path w="3895725" h="3873500">
                  <a:moveTo>
                    <a:pt x="1327676" y="2438400"/>
                  </a:moveTo>
                  <a:lnTo>
                    <a:pt x="1316713" y="2438400"/>
                  </a:lnTo>
                  <a:lnTo>
                    <a:pt x="1315886" y="2451100"/>
                  </a:lnTo>
                  <a:lnTo>
                    <a:pt x="1344964" y="2451100"/>
                  </a:lnTo>
                  <a:lnTo>
                    <a:pt x="1327676" y="2438400"/>
                  </a:lnTo>
                  <a:close/>
                </a:path>
                <a:path w="3895725" h="3873500">
                  <a:moveTo>
                    <a:pt x="1376732" y="2438400"/>
                  </a:moveTo>
                  <a:lnTo>
                    <a:pt x="1364544" y="2438400"/>
                  </a:lnTo>
                  <a:lnTo>
                    <a:pt x="1344964" y="2451100"/>
                  </a:lnTo>
                  <a:lnTo>
                    <a:pt x="1377444" y="2451100"/>
                  </a:lnTo>
                  <a:lnTo>
                    <a:pt x="1376732" y="2438400"/>
                  </a:lnTo>
                  <a:close/>
                </a:path>
                <a:path w="3895725" h="3873500">
                  <a:moveTo>
                    <a:pt x="1430029" y="2374900"/>
                  </a:moveTo>
                  <a:lnTo>
                    <a:pt x="1421108" y="2374900"/>
                  </a:lnTo>
                  <a:lnTo>
                    <a:pt x="1420030" y="2387600"/>
                  </a:lnTo>
                  <a:lnTo>
                    <a:pt x="1416700" y="2387600"/>
                  </a:lnTo>
                  <a:lnTo>
                    <a:pt x="1417422" y="2400300"/>
                  </a:lnTo>
                  <a:lnTo>
                    <a:pt x="1418103" y="2400300"/>
                  </a:lnTo>
                  <a:lnTo>
                    <a:pt x="1519890" y="2438400"/>
                  </a:lnTo>
                  <a:lnTo>
                    <a:pt x="1534131" y="2438400"/>
                  </a:lnTo>
                  <a:lnTo>
                    <a:pt x="1534707" y="2425700"/>
                  </a:lnTo>
                  <a:lnTo>
                    <a:pt x="1515859" y="2425700"/>
                  </a:lnTo>
                  <a:lnTo>
                    <a:pt x="1514791" y="2423467"/>
                  </a:lnTo>
                  <a:lnTo>
                    <a:pt x="1430029" y="2374900"/>
                  </a:lnTo>
                  <a:close/>
                </a:path>
                <a:path w="3895725" h="3873500">
                  <a:moveTo>
                    <a:pt x="1514791" y="2423467"/>
                  </a:moveTo>
                  <a:lnTo>
                    <a:pt x="1515859" y="2425700"/>
                  </a:lnTo>
                  <a:lnTo>
                    <a:pt x="1518686" y="2425700"/>
                  </a:lnTo>
                  <a:lnTo>
                    <a:pt x="1514791" y="2423467"/>
                  </a:lnTo>
                  <a:close/>
                </a:path>
                <a:path w="3895725" h="3873500">
                  <a:moveTo>
                    <a:pt x="1489452" y="2324100"/>
                  </a:moveTo>
                  <a:lnTo>
                    <a:pt x="1473421" y="2324100"/>
                  </a:lnTo>
                  <a:lnTo>
                    <a:pt x="1472677" y="2336800"/>
                  </a:lnTo>
                  <a:lnTo>
                    <a:pt x="1473305" y="2336800"/>
                  </a:lnTo>
                  <a:lnTo>
                    <a:pt x="1514791" y="2423467"/>
                  </a:lnTo>
                  <a:lnTo>
                    <a:pt x="1518686" y="2425700"/>
                  </a:lnTo>
                  <a:lnTo>
                    <a:pt x="1535869" y="2425700"/>
                  </a:lnTo>
                  <a:lnTo>
                    <a:pt x="1489452" y="2324100"/>
                  </a:lnTo>
                  <a:close/>
                </a:path>
                <a:path w="3895725" h="3873500">
                  <a:moveTo>
                    <a:pt x="1605176" y="2362200"/>
                  </a:moveTo>
                  <a:lnTo>
                    <a:pt x="1547052" y="2362200"/>
                  </a:lnTo>
                  <a:lnTo>
                    <a:pt x="1555114" y="2374900"/>
                  </a:lnTo>
                  <a:lnTo>
                    <a:pt x="1597909" y="2374900"/>
                  </a:lnTo>
                  <a:lnTo>
                    <a:pt x="1605176" y="2362200"/>
                  </a:lnTo>
                  <a:close/>
                </a:path>
                <a:path w="3895725" h="3873500">
                  <a:moveTo>
                    <a:pt x="1562528" y="2349500"/>
                  </a:moveTo>
                  <a:lnTo>
                    <a:pt x="1541188" y="2349500"/>
                  </a:lnTo>
                  <a:lnTo>
                    <a:pt x="1544110" y="2362200"/>
                  </a:lnTo>
                  <a:lnTo>
                    <a:pt x="1568632" y="2362200"/>
                  </a:lnTo>
                  <a:lnTo>
                    <a:pt x="1562528" y="2349500"/>
                  </a:lnTo>
                  <a:close/>
                </a:path>
                <a:path w="3895725" h="3873500">
                  <a:moveTo>
                    <a:pt x="1611877" y="2349500"/>
                  </a:moveTo>
                  <a:lnTo>
                    <a:pt x="1594757" y="2349500"/>
                  </a:lnTo>
                  <a:lnTo>
                    <a:pt x="1586611" y="2362200"/>
                  </a:lnTo>
                  <a:lnTo>
                    <a:pt x="1607773" y="2362200"/>
                  </a:lnTo>
                  <a:lnTo>
                    <a:pt x="1611877" y="2349500"/>
                  </a:lnTo>
                  <a:close/>
                </a:path>
                <a:path w="3895725" h="3873500">
                  <a:moveTo>
                    <a:pt x="1584412" y="2311400"/>
                  </a:moveTo>
                  <a:lnTo>
                    <a:pt x="1552800" y="2311400"/>
                  </a:lnTo>
                  <a:lnTo>
                    <a:pt x="1545753" y="2324100"/>
                  </a:lnTo>
                  <a:lnTo>
                    <a:pt x="1541052" y="2349500"/>
                  </a:lnTo>
                  <a:lnTo>
                    <a:pt x="1559303" y="2349500"/>
                  </a:lnTo>
                  <a:lnTo>
                    <a:pt x="1559146" y="2336800"/>
                  </a:lnTo>
                  <a:lnTo>
                    <a:pt x="1561565" y="2336800"/>
                  </a:lnTo>
                  <a:lnTo>
                    <a:pt x="1565879" y="2324100"/>
                  </a:lnTo>
                  <a:lnTo>
                    <a:pt x="1568842" y="2324100"/>
                  </a:lnTo>
                  <a:lnTo>
                    <a:pt x="1584412" y="2311400"/>
                  </a:lnTo>
                  <a:close/>
                </a:path>
                <a:path w="3895725" h="3873500">
                  <a:moveTo>
                    <a:pt x="1617050" y="2324100"/>
                  </a:moveTo>
                  <a:lnTo>
                    <a:pt x="1600579" y="2324100"/>
                  </a:lnTo>
                  <a:lnTo>
                    <a:pt x="1600192" y="2336800"/>
                  </a:lnTo>
                  <a:lnTo>
                    <a:pt x="1597291" y="2349500"/>
                  </a:lnTo>
                  <a:lnTo>
                    <a:pt x="1613458" y="2349500"/>
                  </a:lnTo>
                  <a:lnTo>
                    <a:pt x="1615636" y="2336800"/>
                  </a:lnTo>
                  <a:lnTo>
                    <a:pt x="1616348" y="2336800"/>
                  </a:lnTo>
                  <a:lnTo>
                    <a:pt x="1617050" y="2324100"/>
                  </a:lnTo>
                  <a:close/>
                </a:path>
                <a:path w="3895725" h="3873500">
                  <a:moveTo>
                    <a:pt x="1520079" y="2311400"/>
                  </a:moveTo>
                  <a:lnTo>
                    <a:pt x="1505954" y="2311400"/>
                  </a:lnTo>
                  <a:lnTo>
                    <a:pt x="1506959" y="2324100"/>
                  </a:lnTo>
                  <a:lnTo>
                    <a:pt x="1518948" y="2324100"/>
                  </a:lnTo>
                  <a:lnTo>
                    <a:pt x="1520079" y="2311400"/>
                  </a:lnTo>
                  <a:close/>
                </a:path>
                <a:path w="3895725" h="3873500">
                  <a:moveTo>
                    <a:pt x="1652420" y="2311400"/>
                  </a:moveTo>
                  <a:lnTo>
                    <a:pt x="1594893" y="2311400"/>
                  </a:lnTo>
                  <a:lnTo>
                    <a:pt x="1597658" y="2324100"/>
                  </a:lnTo>
                  <a:lnTo>
                    <a:pt x="1644871" y="2324100"/>
                  </a:lnTo>
                  <a:lnTo>
                    <a:pt x="1652420" y="2311400"/>
                  </a:lnTo>
                  <a:close/>
                </a:path>
                <a:path w="3895725" h="3873500">
                  <a:moveTo>
                    <a:pt x="1524246" y="2298700"/>
                  </a:moveTo>
                  <a:lnTo>
                    <a:pt x="1506509" y="2298700"/>
                  </a:lnTo>
                  <a:lnTo>
                    <a:pt x="1504708" y="2311400"/>
                  </a:lnTo>
                  <a:lnTo>
                    <a:pt x="1522864" y="2311400"/>
                  </a:lnTo>
                  <a:lnTo>
                    <a:pt x="1524246" y="2298700"/>
                  </a:lnTo>
                  <a:close/>
                </a:path>
                <a:path w="3895725" h="3873500">
                  <a:moveTo>
                    <a:pt x="1648766" y="2235200"/>
                  </a:moveTo>
                  <a:lnTo>
                    <a:pt x="1627793" y="2235200"/>
                  </a:lnTo>
                  <a:lnTo>
                    <a:pt x="1585700" y="2286000"/>
                  </a:lnTo>
                  <a:lnTo>
                    <a:pt x="1565292" y="2286000"/>
                  </a:lnTo>
                  <a:lnTo>
                    <a:pt x="1573093" y="2298700"/>
                  </a:lnTo>
                  <a:lnTo>
                    <a:pt x="1557324" y="2311400"/>
                  </a:lnTo>
                  <a:lnTo>
                    <a:pt x="1613416" y="2311400"/>
                  </a:lnTo>
                  <a:lnTo>
                    <a:pt x="1604516" y="2298700"/>
                  </a:lnTo>
                  <a:lnTo>
                    <a:pt x="1597186" y="2298700"/>
                  </a:lnTo>
                  <a:lnTo>
                    <a:pt x="1647866" y="2247900"/>
                  </a:lnTo>
                  <a:lnTo>
                    <a:pt x="1648766" y="2235200"/>
                  </a:lnTo>
                  <a:close/>
                </a:path>
                <a:path w="3895725" h="3873500">
                  <a:moveTo>
                    <a:pt x="1666703" y="2298700"/>
                  </a:moveTo>
                  <a:lnTo>
                    <a:pt x="1639897" y="2298700"/>
                  </a:lnTo>
                  <a:lnTo>
                    <a:pt x="1631060" y="2311400"/>
                  </a:lnTo>
                  <a:lnTo>
                    <a:pt x="1663572" y="2311400"/>
                  </a:lnTo>
                  <a:lnTo>
                    <a:pt x="1666703" y="2298700"/>
                  </a:lnTo>
                  <a:close/>
                </a:path>
                <a:path w="3895725" h="3873500">
                  <a:moveTo>
                    <a:pt x="1536529" y="2286000"/>
                  </a:moveTo>
                  <a:lnTo>
                    <a:pt x="1512697" y="2286000"/>
                  </a:lnTo>
                  <a:lnTo>
                    <a:pt x="1510791" y="2298700"/>
                  </a:lnTo>
                  <a:lnTo>
                    <a:pt x="1530236" y="2298700"/>
                  </a:lnTo>
                  <a:lnTo>
                    <a:pt x="1536529" y="2286000"/>
                  </a:lnTo>
                  <a:close/>
                </a:path>
                <a:path w="3895725" h="3873500">
                  <a:moveTo>
                    <a:pt x="1674074" y="2286000"/>
                  </a:moveTo>
                  <a:lnTo>
                    <a:pt x="1652567" y="2286000"/>
                  </a:lnTo>
                  <a:lnTo>
                    <a:pt x="1644463" y="2298700"/>
                  </a:lnTo>
                  <a:lnTo>
                    <a:pt x="1671949" y="2298700"/>
                  </a:lnTo>
                  <a:lnTo>
                    <a:pt x="1674074" y="2286000"/>
                  </a:lnTo>
                  <a:close/>
                </a:path>
                <a:path w="3895725" h="3873500">
                  <a:moveTo>
                    <a:pt x="1583878" y="2273300"/>
                  </a:moveTo>
                  <a:lnTo>
                    <a:pt x="1526246" y="2273300"/>
                  </a:lnTo>
                  <a:lnTo>
                    <a:pt x="1519754" y="2286000"/>
                  </a:lnTo>
                  <a:lnTo>
                    <a:pt x="1585700" y="2286000"/>
                  </a:lnTo>
                  <a:lnTo>
                    <a:pt x="1583878" y="2273300"/>
                  </a:lnTo>
                  <a:close/>
                </a:path>
                <a:path w="3895725" h="3873500">
                  <a:moveTo>
                    <a:pt x="1680221" y="2273300"/>
                  </a:moveTo>
                  <a:lnTo>
                    <a:pt x="1661080" y="2273300"/>
                  </a:lnTo>
                  <a:lnTo>
                    <a:pt x="1659436" y="2286000"/>
                  </a:lnTo>
                  <a:lnTo>
                    <a:pt x="1678556" y="2286000"/>
                  </a:lnTo>
                  <a:lnTo>
                    <a:pt x="1680221" y="2273300"/>
                  </a:lnTo>
                  <a:close/>
                </a:path>
                <a:path w="3895725" h="3873500">
                  <a:moveTo>
                    <a:pt x="1577061" y="2260600"/>
                  </a:moveTo>
                  <a:lnTo>
                    <a:pt x="1537262" y="2260600"/>
                  </a:lnTo>
                  <a:lnTo>
                    <a:pt x="1529974" y="2273300"/>
                  </a:lnTo>
                  <a:lnTo>
                    <a:pt x="1578192" y="2273300"/>
                  </a:lnTo>
                  <a:lnTo>
                    <a:pt x="1577061" y="2260600"/>
                  </a:lnTo>
                  <a:close/>
                </a:path>
                <a:path w="3895725" h="3873500">
                  <a:moveTo>
                    <a:pt x="1675760" y="2260600"/>
                  </a:moveTo>
                  <a:lnTo>
                    <a:pt x="1666734" y="2260600"/>
                  </a:lnTo>
                  <a:lnTo>
                    <a:pt x="1665970" y="2273300"/>
                  </a:lnTo>
                  <a:lnTo>
                    <a:pt x="1676587" y="2273300"/>
                  </a:lnTo>
                  <a:lnTo>
                    <a:pt x="1675760" y="2260600"/>
                  </a:lnTo>
                  <a:close/>
                </a:path>
                <a:path w="3895725" h="3873500">
                  <a:moveTo>
                    <a:pt x="1581983" y="2235200"/>
                  </a:moveTo>
                  <a:lnTo>
                    <a:pt x="1563837" y="2235200"/>
                  </a:lnTo>
                  <a:lnTo>
                    <a:pt x="1558978" y="2247900"/>
                  </a:lnTo>
                  <a:lnTo>
                    <a:pt x="1559052" y="2260600"/>
                  </a:lnTo>
                  <a:lnTo>
                    <a:pt x="1576402" y="2260600"/>
                  </a:lnTo>
                  <a:lnTo>
                    <a:pt x="1576904" y="2247900"/>
                  </a:lnTo>
                  <a:lnTo>
                    <a:pt x="1579595" y="2247900"/>
                  </a:lnTo>
                  <a:lnTo>
                    <a:pt x="1581983" y="2235200"/>
                  </a:lnTo>
                  <a:close/>
                </a:path>
                <a:path w="3895725" h="3873500">
                  <a:moveTo>
                    <a:pt x="1608275" y="2120900"/>
                  </a:moveTo>
                  <a:lnTo>
                    <a:pt x="1602108" y="2120900"/>
                  </a:lnTo>
                  <a:lnTo>
                    <a:pt x="1600254" y="2133600"/>
                  </a:lnTo>
                  <a:lnTo>
                    <a:pt x="1594914" y="2133600"/>
                  </a:lnTo>
                  <a:lnTo>
                    <a:pt x="1707853" y="2247900"/>
                  </a:lnTo>
                  <a:lnTo>
                    <a:pt x="1722062" y="2247900"/>
                  </a:lnTo>
                  <a:lnTo>
                    <a:pt x="1721612" y="2235200"/>
                  </a:lnTo>
                  <a:lnTo>
                    <a:pt x="1720565" y="2235200"/>
                  </a:lnTo>
                  <a:lnTo>
                    <a:pt x="1608275" y="2120900"/>
                  </a:lnTo>
                  <a:close/>
                </a:path>
                <a:path w="3895725" h="3873500">
                  <a:moveTo>
                    <a:pt x="1781411" y="2235200"/>
                  </a:moveTo>
                  <a:lnTo>
                    <a:pt x="1754491" y="2235200"/>
                  </a:lnTo>
                  <a:lnTo>
                    <a:pt x="1762428" y="2247900"/>
                  </a:lnTo>
                  <a:lnTo>
                    <a:pt x="1776375" y="2247900"/>
                  </a:lnTo>
                  <a:lnTo>
                    <a:pt x="1781411" y="2235200"/>
                  </a:lnTo>
                  <a:close/>
                </a:path>
                <a:path w="3895725" h="3873500">
                  <a:moveTo>
                    <a:pt x="1622767" y="2209800"/>
                  </a:moveTo>
                  <a:lnTo>
                    <a:pt x="1586108" y="2209800"/>
                  </a:lnTo>
                  <a:lnTo>
                    <a:pt x="1580067" y="2222500"/>
                  </a:lnTo>
                  <a:lnTo>
                    <a:pt x="1568098" y="2235200"/>
                  </a:lnTo>
                  <a:lnTo>
                    <a:pt x="1599532" y="2235200"/>
                  </a:lnTo>
                  <a:lnTo>
                    <a:pt x="1603197" y="2222500"/>
                  </a:lnTo>
                  <a:lnTo>
                    <a:pt x="1634034" y="2222500"/>
                  </a:lnTo>
                  <a:lnTo>
                    <a:pt x="1622767" y="2209800"/>
                  </a:lnTo>
                  <a:close/>
                </a:path>
                <a:path w="3895725" h="3873500">
                  <a:moveTo>
                    <a:pt x="1639227" y="2222500"/>
                  </a:moveTo>
                  <a:lnTo>
                    <a:pt x="1603197" y="2222500"/>
                  </a:lnTo>
                  <a:lnTo>
                    <a:pt x="1610547" y="2235200"/>
                  </a:lnTo>
                  <a:lnTo>
                    <a:pt x="1645960" y="2235200"/>
                  </a:lnTo>
                  <a:lnTo>
                    <a:pt x="1639227" y="2222500"/>
                  </a:lnTo>
                  <a:close/>
                </a:path>
                <a:path w="3895725" h="3873500">
                  <a:moveTo>
                    <a:pt x="1797662" y="2222500"/>
                  </a:moveTo>
                  <a:lnTo>
                    <a:pt x="1741245" y="2222500"/>
                  </a:lnTo>
                  <a:lnTo>
                    <a:pt x="1744051" y="2235200"/>
                  </a:lnTo>
                  <a:lnTo>
                    <a:pt x="1791987" y="2235200"/>
                  </a:lnTo>
                  <a:lnTo>
                    <a:pt x="1797662" y="2222500"/>
                  </a:lnTo>
                  <a:close/>
                </a:path>
                <a:path w="3895725" h="3873500">
                  <a:moveTo>
                    <a:pt x="1755820" y="2209800"/>
                  </a:moveTo>
                  <a:lnTo>
                    <a:pt x="1738502" y="2209800"/>
                  </a:lnTo>
                  <a:lnTo>
                    <a:pt x="1738878" y="2222500"/>
                  </a:lnTo>
                  <a:lnTo>
                    <a:pt x="1756480" y="2222500"/>
                  </a:lnTo>
                  <a:lnTo>
                    <a:pt x="1755820" y="2209800"/>
                  </a:lnTo>
                  <a:close/>
                </a:path>
                <a:path w="3895725" h="3873500">
                  <a:moveTo>
                    <a:pt x="1821211" y="2197100"/>
                  </a:moveTo>
                  <a:lnTo>
                    <a:pt x="1800426" y="2197100"/>
                  </a:lnTo>
                  <a:lnTo>
                    <a:pt x="1797149" y="2209800"/>
                  </a:lnTo>
                  <a:lnTo>
                    <a:pt x="1785610" y="2222500"/>
                  </a:lnTo>
                  <a:lnTo>
                    <a:pt x="1810081" y="2222500"/>
                  </a:lnTo>
                  <a:lnTo>
                    <a:pt x="1814845" y="2209800"/>
                  </a:lnTo>
                  <a:lnTo>
                    <a:pt x="1821211" y="2197100"/>
                  </a:lnTo>
                  <a:close/>
                </a:path>
                <a:path w="3895725" h="3873500">
                  <a:moveTo>
                    <a:pt x="1754438" y="2197100"/>
                  </a:moveTo>
                  <a:lnTo>
                    <a:pt x="1715685" y="2197100"/>
                  </a:lnTo>
                  <a:lnTo>
                    <a:pt x="1722073" y="2209800"/>
                  </a:lnTo>
                  <a:lnTo>
                    <a:pt x="1754334" y="2209800"/>
                  </a:lnTo>
                  <a:lnTo>
                    <a:pt x="1754438" y="2197100"/>
                  </a:lnTo>
                  <a:close/>
                </a:path>
                <a:path w="3895725" h="3873500">
                  <a:moveTo>
                    <a:pt x="1817389" y="2159000"/>
                  </a:moveTo>
                  <a:lnTo>
                    <a:pt x="1766071" y="2159000"/>
                  </a:lnTo>
                  <a:lnTo>
                    <a:pt x="1744941" y="2184400"/>
                  </a:lnTo>
                  <a:lnTo>
                    <a:pt x="1710440" y="2184400"/>
                  </a:lnTo>
                  <a:lnTo>
                    <a:pt x="1713152" y="2197100"/>
                  </a:lnTo>
                  <a:lnTo>
                    <a:pt x="1754773" y="2197100"/>
                  </a:lnTo>
                  <a:lnTo>
                    <a:pt x="1776584" y="2171700"/>
                  </a:lnTo>
                  <a:lnTo>
                    <a:pt x="1820059" y="2171700"/>
                  </a:lnTo>
                  <a:lnTo>
                    <a:pt x="1817389" y="2159000"/>
                  </a:lnTo>
                  <a:close/>
                </a:path>
                <a:path w="3895725" h="3873500">
                  <a:moveTo>
                    <a:pt x="1823682" y="2171700"/>
                  </a:moveTo>
                  <a:lnTo>
                    <a:pt x="1804363" y="2171700"/>
                  </a:lnTo>
                  <a:lnTo>
                    <a:pt x="1806301" y="2184400"/>
                  </a:lnTo>
                  <a:lnTo>
                    <a:pt x="1806583" y="2184400"/>
                  </a:lnTo>
                  <a:lnTo>
                    <a:pt x="1805787" y="2197100"/>
                  </a:lnTo>
                  <a:lnTo>
                    <a:pt x="1823106" y="2197100"/>
                  </a:lnTo>
                  <a:lnTo>
                    <a:pt x="1824290" y="2184400"/>
                  </a:lnTo>
                  <a:lnTo>
                    <a:pt x="1823682" y="2171700"/>
                  </a:lnTo>
                  <a:close/>
                </a:path>
                <a:path w="3895725" h="3873500">
                  <a:moveTo>
                    <a:pt x="1730627" y="2171700"/>
                  </a:moveTo>
                  <a:lnTo>
                    <a:pt x="1703696" y="2171700"/>
                  </a:lnTo>
                  <a:lnTo>
                    <a:pt x="1706995" y="2184400"/>
                  </a:lnTo>
                  <a:lnTo>
                    <a:pt x="1727350" y="2184400"/>
                  </a:lnTo>
                  <a:lnTo>
                    <a:pt x="1730627" y="2171700"/>
                  </a:lnTo>
                  <a:close/>
                </a:path>
                <a:path w="3895725" h="3873500">
                  <a:moveTo>
                    <a:pt x="1750857" y="2159000"/>
                  </a:moveTo>
                  <a:lnTo>
                    <a:pt x="1684775" y="2159000"/>
                  </a:lnTo>
                  <a:lnTo>
                    <a:pt x="1692943" y="2171700"/>
                  </a:lnTo>
                  <a:lnTo>
                    <a:pt x="1742878" y="2171700"/>
                  </a:lnTo>
                  <a:lnTo>
                    <a:pt x="1750857" y="2159000"/>
                  </a:lnTo>
                  <a:close/>
                </a:path>
                <a:path w="3895725" h="3873500">
                  <a:moveTo>
                    <a:pt x="1700450" y="2146300"/>
                  </a:moveTo>
                  <a:lnTo>
                    <a:pt x="1677362" y="2146300"/>
                  </a:lnTo>
                  <a:lnTo>
                    <a:pt x="1681509" y="2159000"/>
                  </a:lnTo>
                  <a:lnTo>
                    <a:pt x="1707937" y="2159000"/>
                  </a:lnTo>
                  <a:lnTo>
                    <a:pt x="1700450" y="2146300"/>
                  </a:lnTo>
                  <a:close/>
                </a:path>
                <a:path w="3895725" h="3873500">
                  <a:moveTo>
                    <a:pt x="1758888" y="2146300"/>
                  </a:moveTo>
                  <a:lnTo>
                    <a:pt x="1737716" y="2146300"/>
                  </a:lnTo>
                  <a:lnTo>
                    <a:pt x="1729842" y="2159000"/>
                  </a:lnTo>
                  <a:lnTo>
                    <a:pt x="1754218" y="2159000"/>
                  </a:lnTo>
                  <a:lnTo>
                    <a:pt x="1758888" y="2146300"/>
                  </a:lnTo>
                  <a:close/>
                </a:path>
                <a:path w="3895725" h="3873500">
                  <a:moveTo>
                    <a:pt x="1798479" y="2146300"/>
                  </a:moveTo>
                  <a:lnTo>
                    <a:pt x="1785882" y="2146300"/>
                  </a:lnTo>
                  <a:lnTo>
                    <a:pt x="1781746" y="2159000"/>
                  </a:lnTo>
                  <a:lnTo>
                    <a:pt x="1806636" y="2159000"/>
                  </a:lnTo>
                  <a:lnTo>
                    <a:pt x="1798479" y="2146300"/>
                  </a:lnTo>
                  <a:close/>
                </a:path>
                <a:path w="3895725" h="3873500">
                  <a:moveTo>
                    <a:pt x="1694377" y="2133600"/>
                  </a:moveTo>
                  <a:lnTo>
                    <a:pt x="1676692" y="2133600"/>
                  </a:lnTo>
                  <a:lnTo>
                    <a:pt x="1676409" y="2146300"/>
                  </a:lnTo>
                  <a:lnTo>
                    <a:pt x="1694880" y="2146300"/>
                  </a:lnTo>
                  <a:lnTo>
                    <a:pt x="1694377" y="2133600"/>
                  </a:lnTo>
                  <a:close/>
                </a:path>
                <a:path w="3895725" h="3873500">
                  <a:moveTo>
                    <a:pt x="1759632" y="2120900"/>
                  </a:moveTo>
                  <a:lnTo>
                    <a:pt x="1738271" y="2120900"/>
                  </a:lnTo>
                  <a:lnTo>
                    <a:pt x="1741056" y="2133600"/>
                  </a:lnTo>
                  <a:lnTo>
                    <a:pt x="1741863" y="2133600"/>
                  </a:lnTo>
                  <a:lnTo>
                    <a:pt x="1742313" y="2146300"/>
                  </a:lnTo>
                  <a:lnTo>
                    <a:pt x="1760166" y="2146300"/>
                  </a:lnTo>
                  <a:lnTo>
                    <a:pt x="1760574" y="2133600"/>
                  </a:lnTo>
                  <a:lnTo>
                    <a:pt x="1759632" y="2120900"/>
                  </a:lnTo>
                  <a:close/>
                </a:path>
                <a:path w="3895725" h="3873500">
                  <a:moveTo>
                    <a:pt x="1712157" y="2108200"/>
                  </a:moveTo>
                  <a:lnTo>
                    <a:pt x="1685833" y="2108200"/>
                  </a:lnTo>
                  <a:lnTo>
                    <a:pt x="1682535" y="2120900"/>
                  </a:lnTo>
                  <a:lnTo>
                    <a:pt x="1677927" y="2133600"/>
                  </a:lnTo>
                  <a:lnTo>
                    <a:pt x="1694786" y="2133600"/>
                  </a:lnTo>
                  <a:lnTo>
                    <a:pt x="1696953" y="2120900"/>
                  </a:lnTo>
                  <a:lnTo>
                    <a:pt x="1706691" y="2120900"/>
                  </a:lnTo>
                  <a:lnTo>
                    <a:pt x="1712157" y="2108200"/>
                  </a:lnTo>
                  <a:close/>
                </a:path>
                <a:path w="3895725" h="3873500">
                  <a:moveTo>
                    <a:pt x="1752166" y="2108200"/>
                  </a:moveTo>
                  <a:lnTo>
                    <a:pt x="1723497" y="2108200"/>
                  </a:lnTo>
                  <a:lnTo>
                    <a:pt x="1728952" y="2120900"/>
                  </a:lnTo>
                  <a:lnTo>
                    <a:pt x="1755454" y="2120900"/>
                  </a:lnTo>
                  <a:lnTo>
                    <a:pt x="1752166" y="2108200"/>
                  </a:lnTo>
                  <a:close/>
                </a:path>
                <a:path w="3895725" h="3873500">
                  <a:moveTo>
                    <a:pt x="1855179" y="2108200"/>
                  </a:moveTo>
                  <a:lnTo>
                    <a:pt x="1791734" y="2108200"/>
                  </a:lnTo>
                  <a:lnTo>
                    <a:pt x="1796855" y="2120900"/>
                  </a:lnTo>
                  <a:lnTo>
                    <a:pt x="1848907" y="2120900"/>
                  </a:lnTo>
                  <a:lnTo>
                    <a:pt x="1855179" y="2108200"/>
                  </a:lnTo>
                  <a:close/>
                </a:path>
                <a:path w="3895725" h="3873500">
                  <a:moveTo>
                    <a:pt x="1732826" y="2095500"/>
                  </a:moveTo>
                  <a:lnTo>
                    <a:pt x="1701089" y="2095500"/>
                  </a:lnTo>
                  <a:lnTo>
                    <a:pt x="1699037" y="2108200"/>
                  </a:lnTo>
                  <a:lnTo>
                    <a:pt x="1740868" y="2108200"/>
                  </a:lnTo>
                  <a:lnTo>
                    <a:pt x="1732826" y="2095500"/>
                  </a:lnTo>
                  <a:close/>
                </a:path>
                <a:path w="3895725" h="3873500">
                  <a:moveTo>
                    <a:pt x="1805819" y="2095500"/>
                  </a:moveTo>
                  <a:lnTo>
                    <a:pt x="1774940" y="2095500"/>
                  </a:lnTo>
                  <a:lnTo>
                    <a:pt x="1781464" y="2108200"/>
                  </a:lnTo>
                  <a:lnTo>
                    <a:pt x="1814709" y="2108200"/>
                  </a:lnTo>
                  <a:lnTo>
                    <a:pt x="1805819" y="2095500"/>
                  </a:lnTo>
                  <a:close/>
                </a:path>
                <a:path w="3895725" h="3873500">
                  <a:moveTo>
                    <a:pt x="1867985" y="2095500"/>
                  </a:moveTo>
                  <a:lnTo>
                    <a:pt x="1845702" y="2095500"/>
                  </a:lnTo>
                  <a:lnTo>
                    <a:pt x="1841148" y="2108200"/>
                  </a:lnTo>
                  <a:lnTo>
                    <a:pt x="1864854" y="2108200"/>
                  </a:lnTo>
                  <a:lnTo>
                    <a:pt x="1867985" y="2095500"/>
                  </a:lnTo>
                  <a:close/>
                </a:path>
                <a:path w="3895725" h="3873500">
                  <a:moveTo>
                    <a:pt x="1731821" y="2070100"/>
                  </a:moveTo>
                  <a:lnTo>
                    <a:pt x="1726470" y="2070100"/>
                  </a:lnTo>
                  <a:lnTo>
                    <a:pt x="1702890" y="2095500"/>
                  </a:lnTo>
                  <a:lnTo>
                    <a:pt x="1726523" y="2095500"/>
                  </a:lnTo>
                  <a:lnTo>
                    <a:pt x="1737947" y="2082800"/>
                  </a:lnTo>
                  <a:lnTo>
                    <a:pt x="1733549" y="2082800"/>
                  </a:lnTo>
                  <a:lnTo>
                    <a:pt x="1731821" y="2070100"/>
                  </a:lnTo>
                  <a:close/>
                </a:path>
                <a:path w="3895725" h="3873500">
                  <a:moveTo>
                    <a:pt x="1783317" y="2070100"/>
                  </a:moveTo>
                  <a:lnTo>
                    <a:pt x="1762857" y="2070100"/>
                  </a:lnTo>
                  <a:lnTo>
                    <a:pt x="1769914" y="2095500"/>
                  </a:lnTo>
                  <a:lnTo>
                    <a:pt x="1798489" y="2095500"/>
                  </a:lnTo>
                  <a:lnTo>
                    <a:pt x="1811156" y="2082800"/>
                  </a:lnTo>
                  <a:lnTo>
                    <a:pt x="1785181" y="2082800"/>
                  </a:lnTo>
                  <a:lnTo>
                    <a:pt x="1783317" y="2070100"/>
                  </a:lnTo>
                  <a:close/>
                </a:path>
                <a:path w="3895725" h="3873500">
                  <a:moveTo>
                    <a:pt x="1878612" y="2082800"/>
                  </a:moveTo>
                  <a:lnTo>
                    <a:pt x="1856519" y="2082800"/>
                  </a:lnTo>
                  <a:lnTo>
                    <a:pt x="1853786" y="2095500"/>
                  </a:lnTo>
                  <a:lnTo>
                    <a:pt x="1875356" y="2095500"/>
                  </a:lnTo>
                  <a:lnTo>
                    <a:pt x="1878612" y="2082800"/>
                  </a:lnTo>
                  <a:close/>
                </a:path>
                <a:path w="3895725" h="3873500">
                  <a:moveTo>
                    <a:pt x="1850896" y="2032000"/>
                  </a:moveTo>
                  <a:lnTo>
                    <a:pt x="1822761" y="2032000"/>
                  </a:lnTo>
                  <a:lnTo>
                    <a:pt x="1829022" y="2044700"/>
                  </a:lnTo>
                  <a:lnTo>
                    <a:pt x="1786992" y="2082800"/>
                  </a:lnTo>
                  <a:lnTo>
                    <a:pt x="1811156" y="2082800"/>
                  </a:lnTo>
                  <a:lnTo>
                    <a:pt x="1849158" y="2044700"/>
                  </a:lnTo>
                  <a:lnTo>
                    <a:pt x="1850069" y="2044700"/>
                  </a:lnTo>
                  <a:lnTo>
                    <a:pt x="1850896" y="2032000"/>
                  </a:lnTo>
                  <a:close/>
                </a:path>
                <a:path w="3895725" h="3873500">
                  <a:moveTo>
                    <a:pt x="1881502" y="2070100"/>
                  </a:moveTo>
                  <a:lnTo>
                    <a:pt x="1864718" y="2070100"/>
                  </a:lnTo>
                  <a:lnTo>
                    <a:pt x="1862299" y="2082800"/>
                  </a:lnTo>
                  <a:lnTo>
                    <a:pt x="1879838" y="2082800"/>
                  </a:lnTo>
                  <a:lnTo>
                    <a:pt x="1881502" y="2070100"/>
                  </a:lnTo>
                  <a:close/>
                </a:path>
                <a:path w="3895725" h="3873500">
                  <a:moveTo>
                    <a:pt x="1793379" y="2032000"/>
                  </a:moveTo>
                  <a:lnTo>
                    <a:pt x="1766009" y="2032000"/>
                  </a:lnTo>
                  <a:lnTo>
                    <a:pt x="1760888" y="2044700"/>
                  </a:lnTo>
                  <a:lnTo>
                    <a:pt x="1759852" y="2057400"/>
                  </a:lnTo>
                  <a:lnTo>
                    <a:pt x="1760836" y="2070100"/>
                  </a:lnTo>
                  <a:lnTo>
                    <a:pt x="1779485" y="2070100"/>
                  </a:lnTo>
                  <a:lnTo>
                    <a:pt x="1778364" y="2057400"/>
                  </a:lnTo>
                  <a:lnTo>
                    <a:pt x="1778186" y="2057400"/>
                  </a:lnTo>
                  <a:lnTo>
                    <a:pt x="1780825" y="2044700"/>
                  </a:lnTo>
                  <a:lnTo>
                    <a:pt x="1783202" y="2044700"/>
                  </a:lnTo>
                  <a:lnTo>
                    <a:pt x="1793379" y="2032000"/>
                  </a:lnTo>
                  <a:close/>
                </a:path>
                <a:path w="3895725" h="3873500">
                  <a:moveTo>
                    <a:pt x="1874654" y="2057400"/>
                  </a:moveTo>
                  <a:lnTo>
                    <a:pt x="1869367" y="2057400"/>
                  </a:lnTo>
                  <a:lnTo>
                    <a:pt x="1867953" y="2070100"/>
                  </a:lnTo>
                  <a:lnTo>
                    <a:pt x="1875471" y="2070100"/>
                  </a:lnTo>
                  <a:lnTo>
                    <a:pt x="1874654" y="2057400"/>
                  </a:lnTo>
                  <a:close/>
                </a:path>
                <a:path w="3895725" h="3873500">
                  <a:moveTo>
                    <a:pt x="1840530" y="2019300"/>
                  </a:moveTo>
                  <a:lnTo>
                    <a:pt x="1781348" y="2019300"/>
                  </a:lnTo>
                  <a:lnTo>
                    <a:pt x="1770019" y="2032000"/>
                  </a:lnTo>
                  <a:lnTo>
                    <a:pt x="1847252" y="2032000"/>
                  </a:lnTo>
                  <a:lnTo>
                    <a:pt x="1840530" y="2019300"/>
                  </a:lnTo>
                  <a:close/>
                </a:path>
                <a:path w="3895725" h="3873500">
                  <a:moveTo>
                    <a:pt x="1824059" y="2006600"/>
                  </a:moveTo>
                  <a:lnTo>
                    <a:pt x="1799871" y="2006600"/>
                  </a:lnTo>
                  <a:lnTo>
                    <a:pt x="1787401" y="2019300"/>
                  </a:lnTo>
                  <a:lnTo>
                    <a:pt x="1835336" y="2019300"/>
                  </a:lnTo>
                  <a:lnTo>
                    <a:pt x="1824059" y="2006600"/>
                  </a:lnTo>
                  <a:close/>
                </a:path>
                <a:path w="3895725" h="3873500">
                  <a:moveTo>
                    <a:pt x="1846362" y="1892300"/>
                  </a:moveTo>
                  <a:lnTo>
                    <a:pt x="1832038" y="1892300"/>
                  </a:lnTo>
                  <a:lnTo>
                    <a:pt x="1832007" y="1905000"/>
                  </a:lnTo>
                  <a:lnTo>
                    <a:pt x="1833001" y="1905000"/>
                  </a:lnTo>
                  <a:lnTo>
                    <a:pt x="1945993" y="2019300"/>
                  </a:lnTo>
                  <a:lnTo>
                    <a:pt x="1953437" y="2019300"/>
                  </a:lnTo>
                  <a:lnTo>
                    <a:pt x="1954317" y="2006600"/>
                  </a:lnTo>
                  <a:lnTo>
                    <a:pt x="1958505" y="2006600"/>
                  </a:lnTo>
                  <a:lnTo>
                    <a:pt x="1949835" y="1993900"/>
                  </a:lnTo>
                  <a:lnTo>
                    <a:pt x="1980054" y="1993900"/>
                  </a:lnTo>
                  <a:lnTo>
                    <a:pt x="1982588" y="1981200"/>
                  </a:lnTo>
                  <a:lnTo>
                    <a:pt x="1937166" y="1981200"/>
                  </a:lnTo>
                  <a:lnTo>
                    <a:pt x="1905638" y="1943100"/>
                  </a:lnTo>
                  <a:lnTo>
                    <a:pt x="1904905" y="1943100"/>
                  </a:lnTo>
                  <a:lnTo>
                    <a:pt x="1905114" y="1930400"/>
                  </a:lnTo>
                  <a:lnTo>
                    <a:pt x="1889712" y="1930400"/>
                  </a:lnTo>
                  <a:lnTo>
                    <a:pt x="1889856" y="1928515"/>
                  </a:lnTo>
                  <a:lnTo>
                    <a:pt x="1846362" y="1892300"/>
                  </a:lnTo>
                  <a:close/>
                </a:path>
                <a:path w="3895725" h="3873500">
                  <a:moveTo>
                    <a:pt x="1998797" y="1955800"/>
                  </a:moveTo>
                  <a:lnTo>
                    <a:pt x="1980882" y="1955800"/>
                  </a:lnTo>
                  <a:lnTo>
                    <a:pt x="1979332" y="1968500"/>
                  </a:lnTo>
                  <a:lnTo>
                    <a:pt x="1977217" y="1968500"/>
                  </a:lnTo>
                  <a:lnTo>
                    <a:pt x="1969971" y="1981200"/>
                  </a:lnTo>
                  <a:lnTo>
                    <a:pt x="1990567" y="1981200"/>
                  </a:lnTo>
                  <a:lnTo>
                    <a:pt x="1994410" y="1968500"/>
                  </a:lnTo>
                  <a:lnTo>
                    <a:pt x="1998797" y="1955800"/>
                  </a:lnTo>
                  <a:close/>
                </a:path>
                <a:path w="3895725" h="3873500">
                  <a:moveTo>
                    <a:pt x="1987510" y="1917700"/>
                  </a:moveTo>
                  <a:lnTo>
                    <a:pt x="1963542" y="1917700"/>
                  </a:lnTo>
                  <a:lnTo>
                    <a:pt x="1967228" y="1930400"/>
                  </a:lnTo>
                  <a:lnTo>
                    <a:pt x="1970505" y="1930400"/>
                  </a:lnTo>
                  <a:lnTo>
                    <a:pt x="1976253" y="1943100"/>
                  </a:lnTo>
                  <a:lnTo>
                    <a:pt x="1978295" y="1943100"/>
                  </a:lnTo>
                  <a:lnTo>
                    <a:pt x="1980672" y="1955800"/>
                  </a:lnTo>
                  <a:lnTo>
                    <a:pt x="1999446" y="1955800"/>
                  </a:lnTo>
                  <a:lnTo>
                    <a:pt x="1997635" y="1943100"/>
                  </a:lnTo>
                  <a:lnTo>
                    <a:pt x="1995248" y="1930400"/>
                  </a:lnTo>
                  <a:lnTo>
                    <a:pt x="1987510" y="1917700"/>
                  </a:lnTo>
                  <a:close/>
                </a:path>
                <a:path w="3895725" h="3873500">
                  <a:moveTo>
                    <a:pt x="1889856" y="1928515"/>
                  </a:moveTo>
                  <a:lnTo>
                    <a:pt x="1889712" y="1930400"/>
                  </a:lnTo>
                  <a:lnTo>
                    <a:pt x="1892120" y="1930400"/>
                  </a:lnTo>
                  <a:lnTo>
                    <a:pt x="1889856" y="1928515"/>
                  </a:lnTo>
                  <a:close/>
                </a:path>
                <a:path w="3895725" h="3873500">
                  <a:moveTo>
                    <a:pt x="1906821" y="1917700"/>
                  </a:moveTo>
                  <a:lnTo>
                    <a:pt x="1890685" y="1917700"/>
                  </a:lnTo>
                  <a:lnTo>
                    <a:pt x="1889856" y="1928515"/>
                  </a:lnTo>
                  <a:lnTo>
                    <a:pt x="1892120" y="1930400"/>
                  </a:lnTo>
                  <a:lnTo>
                    <a:pt x="1905502" y="1930400"/>
                  </a:lnTo>
                  <a:lnTo>
                    <a:pt x="1906821" y="1917700"/>
                  </a:lnTo>
                  <a:close/>
                </a:path>
                <a:path w="3895725" h="3873500">
                  <a:moveTo>
                    <a:pt x="1996033" y="1854200"/>
                  </a:moveTo>
                  <a:lnTo>
                    <a:pt x="1958484" y="1854200"/>
                  </a:lnTo>
                  <a:lnTo>
                    <a:pt x="2034671" y="1930400"/>
                  </a:lnTo>
                  <a:lnTo>
                    <a:pt x="2042367" y="1930400"/>
                  </a:lnTo>
                  <a:lnTo>
                    <a:pt x="2043330" y="1917700"/>
                  </a:lnTo>
                  <a:lnTo>
                    <a:pt x="2048010" y="1917700"/>
                  </a:lnTo>
                  <a:lnTo>
                    <a:pt x="1997164" y="1866900"/>
                  </a:lnTo>
                  <a:lnTo>
                    <a:pt x="1996033" y="1854200"/>
                  </a:lnTo>
                  <a:close/>
                </a:path>
                <a:path w="3895725" h="3873500">
                  <a:moveTo>
                    <a:pt x="1917103" y="1905000"/>
                  </a:moveTo>
                  <a:lnTo>
                    <a:pt x="1893617" y="1905000"/>
                  </a:lnTo>
                  <a:lnTo>
                    <a:pt x="1891471" y="1917700"/>
                  </a:lnTo>
                  <a:lnTo>
                    <a:pt x="1911763" y="1917700"/>
                  </a:lnTo>
                  <a:lnTo>
                    <a:pt x="1917103" y="1905000"/>
                  </a:lnTo>
                  <a:close/>
                </a:path>
                <a:path w="3895725" h="3873500">
                  <a:moveTo>
                    <a:pt x="1975824" y="1905000"/>
                  </a:moveTo>
                  <a:lnTo>
                    <a:pt x="1946296" y="1905000"/>
                  </a:lnTo>
                  <a:lnTo>
                    <a:pt x="1955291" y="1917700"/>
                  </a:lnTo>
                  <a:lnTo>
                    <a:pt x="1982327" y="1917700"/>
                  </a:lnTo>
                  <a:lnTo>
                    <a:pt x="1975824" y="1905000"/>
                  </a:lnTo>
                  <a:close/>
                </a:path>
                <a:path w="3895725" h="3873500">
                  <a:moveTo>
                    <a:pt x="1964516" y="1892300"/>
                  </a:moveTo>
                  <a:lnTo>
                    <a:pt x="1908308" y="1892300"/>
                  </a:lnTo>
                  <a:lnTo>
                    <a:pt x="1900371" y="1905000"/>
                  </a:lnTo>
                  <a:lnTo>
                    <a:pt x="1970327" y="1905000"/>
                  </a:lnTo>
                  <a:lnTo>
                    <a:pt x="1964516" y="1892300"/>
                  </a:lnTo>
                  <a:close/>
                </a:path>
                <a:path w="3895725" h="3873500">
                  <a:moveTo>
                    <a:pt x="1933396" y="1879600"/>
                  </a:moveTo>
                  <a:lnTo>
                    <a:pt x="1927051" y="1879600"/>
                  </a:lnTo>
                  <a:lnTo>
                    <a:pt x="1914339" y="1892300"/>
                  </a:lnTo>
                  <a:lnTo>
                    <a:pt x="1946045" y="1892300"/>
                  </a:lnTo>
                  <a:lnTo>
                    <a:pt x="1933396" y="1879600"/>
                  </a:lnTo>
                  <a:close/>
                </a:path>
                <a:path w="3895725" h="3873500">
                  <a:moveTo>
                    <a:pt x="1994023" y="1841500"/>
                  </a:moveTo>
                  <a:lnTo>
                    <a:pt x="1957490" y="1841500"/>
                  </a:lnTo>
                  <a:lnTo>
                    <a:pt x="1958034" y="1854200"/>
                  </a:lnTo>
                  <a:lnTo>
                    <a:pt x="1995174" y="1854200"/>
                  </a:lnTo>
                  <a:lnTo>
                    <a:pt x="1994023" y="1841500"/>
                  </a:lnTo>
                  <a:close/>
                </a:path>
                <a:path w="3895725" h="3873500">
                  <a:moveTo>
                    <a:pt x="2134154" y="1828800"/>
                  </a:moveTo>
                  <a:lnTo>
                    <a:pt x="2111632" y="1828800"/>
                  </a:lnTo>
                  <a:lnTo>
                    <a:pt x="2107077" y="1841500"/>
                  </a:lnTo>
                  <a:lnTo>
                    <a:pt x="2062188" y="1841500"/>
                  </a:lnTo>
                  <a:lnTo>
                    <a:pt x="2075371" y="1854200"/>
                  </a:lnTo>
                  <a:lnTo>
                    <a:pt x="2115380" y="1854200"/>
                  </a:lnTo>
                  <a:lnTo>
                    <a:pt x="2121715" y="1841500"/>
                  </a:lnTo>
                  <a:lnTo>
                    <a:pt x="2134154" y="1828800"/>
                  </a:lnTo>
                  <a:close/>
                </a:path>
                <a:path w="3895725" h="3873500">
                  <a:moveTo>
                    <a:pt x="1994525" y="1828800"/>
                  </a:moveTo>
                  <a:lnTo>
                    <a:pt x="1977845" y="1828800"/>
                  </a:lnTo>
                  <a:lnTo>
                    <a:pt x="1978086" y="1841500"/>
                  </a:lnTo>
                  <a:lnTo>
                    <a:pt x="1994106" y="1841500"/>
                  </a:lnTo>
                  <a:lnTo>
                    <a:pt x="1994525" y="1828800"/>
                  </a:lnTo>
                  <a:close/>
                </a:path>
                <a:path w="3895725" h="3873500">
                  <a:moveTo>
                    <a:pt x="2079926" y="1828800"/>
                  </a:moveTo>
                  <a:lnTo>
                    <a:pt x="2043121" y="1828800"/>
                  </a:lnTo>
                  <a:lnTo>
                    <a:pt x="2055686" y="1841500"/>
                  </a:lnTo>
                  <a:lnTo>
                    <a:pt x="2084439" y="1841500"/>
                  </a:lnTo>
                  <a:lnTo>
                    <a:pt x="2079926" y="1828800"/>
                  </a:lnTo>
                  <a:close/>
                </a:path>
                <a:path w="3895725" h="3873500">
                  <a:moveTo>
                    <a:pt x="2006525" y="1816100"/>
                  </a:moveTo>
                  <a:lnTo>
                    <a:pt x="1980316" y="1816100"/>
                  </a:lnTo>
                  <a:lnTo>
                    <a:pt x="1979353" y="1828800"/>
                  </a:lnTo>
                  <a:lnTo>
                    <a:pt x="2003886" y="1828800"/>
                  </a:lnTo>
                  <a:lnTo>
                    <a:pt x="2006525" y="1816100"/>
                  </a:lnTo>
                  <a:close/>
                </a:path>
                <a:path w="3895725" h="3873500">
                  <a:moveTo>
                    <a:pt x="2060754" y="1765300"/>
                  </a:moveTo>
                  <a:lnTo>
                    <a:pt x="2033917" y="1765300"/>
                  </a:lnTo>
                  <a:lnTo>
                    <a:pt x="2028566" y="1778000"/>
                  </a:lnTo>
                  <a:lnTo>
                    <a:pt x="2027550" y="1790700"/>
                  </a:lnTo>
                  <a:lnTo>
                    <a:pt x="2028828" y="1803400"/>
                  </a:lnTo>
                  <a:lnTo>
                    <a:pt x="2030964" y="1816100"/>
                  </a:lnTo>
                  <a:lnTo>
                    <a:pt x="2038220" y="1828800"/>
                  </a:lnTo>
                  <a:lnTo>
                    <a:pt x="2066565" y="1828800"/>
                  </a:lnTo>
                  <a:lnTo>
                    <a:pt x="2057905" y="1816100"/>
                  </a:lnTo>
                  <a:lnTo>
                    <a:pt x="2054345" y="1816100"/>
                  </a:lnTo>
                  <a:lnTo>
                    <a:pt x="2048911" y="1803400"/>
                  </a:lnTo>
                  <a:lnTo>
                    <a:pt x="2047194" y="1803400"/>
                  </a:lnTo>
                  <a:lnTo>
                    <a:pt x="2045749" y="1790700"/>
                  </a:lnTo>
                  <a:lnTo>
                    <a:pt x="2046157" y="1790700"/>
                  </a:lnTo>
                  <a:lnTo>
                    <a:pt x="2049215" y="1778000"/>
                  </a:lnTo>
                  <a:lnTo>
                    <a:pt x="2052063" y="1778000"/>
                  </a:lnTo>
                  <a:lnTo>
                    <a:pt x="2060754" y="1765300"/>
                  </a:lnTo>
                  <a:close/>
                </a:path>
                <a:path w="3895725" h="3873500">
                  <a:moveTo>
                    <a:pt x="2129359" y="1765300"/>
                  </a:moveTo>
                  <a:lnTo>
                    <a:pt x="2106113" y="1765300"/>
                  </a:lnTo>
                  <a:lnTo>
                    <a:pt x="2110207" y="1778000"/>
                  </a:lnTo>
                  <a:lnTo>
                    <a:pt x="2118176" y="1778000"/>
                  </a:lnTo>
                  <a:lnTo>
                    <a:pt x="2123652" y="1790700"/>
                  </a:lnTo>
                  <a:lnTo>
                    <a:pt x="2125369" y="1803400"/>
                  </a:lnTo>
                  <a:lnTo>
                    <a:pt x="2126762" y="1803400"/>
                  </a:lnTo>
                  <a:lnTo>
                    <a:pt x="2126343" y="1816100"/>
                  </a:lnTo>
                  <a:lnTo>
                    <a:pt x="2123286" y="1816100"/>
                  </a:lnTo>
                  <a:lnTo>
                    <a:pt x="2120417" y="1828800"/>
                  </a:lnTo>
                  <a:lnTo>
                    <a:pt x="2138657" y="1828800"/>
                  </a:lnTo>
                  <a:lnTo>
                    <a:pt x="2143924" y="1816100"/>
                  </a:lnTo>
                  <a:lnTo>
                    <a:pt x="2144908" y="1803400"/>
                  </a:lnTo>
                  <a:lnTo>
                    <a:pt x="2143568" y="1790700"/>
                  </a:lnTo>
                  <a:lnTo>
                    <a:pt x="2141432" y="1790700"/>
                  </a:lnTo>
                  <a:lnTo>
                    <a:pt x="2134217" y="1778000"/>
                  </a:lnTo>
                  <a:lnTo>
                    <a:pt x="2129359" y="1765300"/>
                  </a:lnTo>
                  <a:close/>
                </a:path>
                <a:path w="3895725" h="3873500">
                  <a:moveTo>
                    <a:pt x="2007928" y="1803400"/>
                  </a:moveTo>
                  <a:lnTo>
                    <a:pt x="1991384" y="1803400"/>
                  </a:lnTo>
                  <a:lnTo>
                    <a:pt x="1990086" y="1816100"/>
                  </a:lnTo>
                  <a:lnTo>
                    <a:pt x="2008682" y="1816100"/>
                  </a:lnTo>
                  <a:lnTo>
                    <a:pt x="2007928" y="1803400"/>
                  </a:lnTo>
                  <a:close/>
                </a:path>
                <a:path w="3895725" h="3873500">
                  <a:moveTo>
                    <a:pt x="2081496" y="1651000"/>
                  </a:moveTo>
                  <a:lnTo>
                    <a:pt x="2072502" y="1651000"/>
                  </a:lnTo>
                  <a:lnTo>
                    <a:pt x="2070533" y="1663700"/>
                  </a:lnTo>
                  <a:lnTo>
                    <a:pt x="2068135" y="1663700"/>
                  </a:lnTo>
                  <a:lnTo>
                    <a:pt x="2181127" y="1778000"/>
                  </a:lnTo>
                  <a:lnTo>
                    <a:pt x="2193723" y="1778000"/>
                  </a:lnTo>
                  <a:lnTo>
                    <a:pt x="2194467" y="1765300"/>
                  </a:lnTo>
                  <a:lnTo>
                    <a:pt x="2187169" y="1765300"/>
                  </a:lnTo>
                  <a:lnTo>
                    <a:pt x="2184970" y="1752600"/>
                  </a:lnTo>
                  <a:lnTo>
                    <a:pt x="2217723" y="1752600"/>
                  </a:lnTo>
                  <a:lnTo>
                    <a:pt x="2225701" y="1739900"/>
                  </a:lnTo>
                  <a:lnTo>
                    <a:pt x="2172289" y="1739900"/>
                  </a:lnTo>
                  <a:lnTo>
                    <a:pt x="2140772" y="1714500"/>
                  </a:lnTo>
                  <a:lnTo>
                    <a:pt x="2140248" y="1701800"/>
                  </a:lnTo>
                  <a:lnTo>
                    <a:pt x="2125474" y="1701800"/>
                  </a:lnTo>
                  <a:lnTo>
                    <a:pt x="2125369" y="1699718"/>
                  </a:lnTo>
                  <a:lnTo>
                    <a:pt x="2081496" y="1651000"/>
                  </a:lnTo>
                  <a:close/>
                </a:path>
                <a:path w="3895725" h="3873500">
                  <a:moveTo>
                    <a:pt x="2097224" y="1739900"/>
                  </a:moveTo>
                  <a:lnTo>
                    <a:pt x="2057204" y="1739900"/>
                  </a:lnTo>
                  <a:lnTo>
                    <a:pt x="2050890" y="1752600"/>
                  </a:lnTo>
                  <a:lnTo>
                    <a:pt x="2038440" y="1765300"/>
                  </a:lnTo>
                  <a:lnTo>
                    <a:pt x="2065340" y="1765300"/>
                  </a:lnTo>
                  <a:lnTo>
                    <a:pt x="2074617" y="1752600"/>
                  </a:lnTo>
                  <a:lnTo>
                    <a:pt x="2110511" y="1752600"/>
                  </a:lnTo>
                  <a:lnTo>
                    <a:pt x="2097224" y="1739900"/>
                  </a:lnTo>
                  <a:close/>
                </a:path>
                <a:path w="3895725" h="3873500">
                  <a:moveTo>
                    <a:pt x="2116972" y="1752600"/>
                  </a:moveTo>
                  <a:lnTo>
                    <a:pt x="2079193" y="1752600"/>
                  </a:lnTo>
                  <a:lnTo>
                    <a:pt x="2088229" y="1765300"/>
                  </a:lnTo>
                  <a:lnTo>
                    <a:pt x="2123233" y="1765300"/>
                  </a:lnTo>
                  <a:lnTo>
                    <a:pt x="2116972" y="1752600"/>
                  </a:lnTo>
                  <a:close/>
                </a:path>
                <a:path w="3895725" h="3873500">
                  <a:moveTo>
                    <a:pt x="2184970" y="1752600"/>
                  </a:moveTo>
                  <a:lnTo>
                    <a:pt x="2187169" y="1765300"/>
                  </a:lnTo>
                  <a:lnTo>
                    <a:pt x="2193640" y="1765300"/>
                  </a:lnTo>
                  <a:lnTo>
                    <a:pt x="2184970" y="1752600"/>
                  </a:lnTo>
                  <a:close/>
                </a:path>
                <a:path w="3895725" h="3873500">
                  <a:moveTo>
                    <a:pt x="2207220" y="1752600"/>
                  </a:moveTo>
                  <a:lnTo>
                    <a:pt x="2184970" y="1752600"/>
                  </a:lnTo>
                  <a:lnTo>
                    <a:pt x="2193640" y="1765300"/>
                  </a:lnTo>
                  <a:lnTo>
                    <a:pt x="2200969" y="1765300"/>
                  </a:lnTo>
                  <a:lnTo>
                    <a:pt x="2207220" y="1752600"/>
                  </a:lnTo>
                  <a:close/>
                </a:path>
                <a:path w="3895725" h="3873500">
                  <a:moveTo>
                    <a:pt x="2232769" y="1701800"/>
                  </a:moveTo>
                  <a:lnTo>
                    <a:pt x="2213419" y="1701800"/>
                  </a:lnTo>
                  <a:lnTo>
                    <a:pt x="2215806" y="1714500"/>
                  </a:lnTo>
                  <a:lnTo>
                    <a:pt x="2216016" y="1714500"/>
                  </a:lnTo>
                  <a:lnTo>
                    <a:pt x="2214466" y="1727200"/>
                  </a:lnTo>
                  <a:lnTo>
                    <a:pt x="2212341" y="1727200"/>
                  </a:lnTo>
                  <a:lnTo>
                    <a:pt x="2205105" y="1739900"/>
                  </a:lnTo>
                  <a:lnTo>
                    <a:pt x="2229534" y="1739900"/>
                  </a:lnTo>
                  <a:lnTo>
                    <a:pt x="2233931" y="1727200"/>
                  </a:lnTo>
                  <a:lnTo>
                    <a:pt x="2234581" y="1714500"/>
                  </a:lnTo>
                  <a:lnTo>
                    <a:pt x="2232769" y="1701800"/>
                  </a:lnTo>
                  <a:close/>
                </a:path>
                <a:path w="3895725" h="3873500">
                  <a:moveTo>
                    <a:pt x="2196121" y="1612900"/>
                  </a:moveTo>
                  <a:lnTo>
                    <a:pt x="2182760" y="1612900"/>
                  </a:lnTo>
                  <a:lnTo>
                    <a:pt x="2181095" y="1625600"/>
                  </a:lnTo>
                  <a:lnTo>
                    <a:pt x="2184917" y="1625600"/>
                  </a:lnTo>
                  <a:lnTo>
                    <a:pt x="2285071" y="1676400"/>
                  </a:lnTo>
                  <a:lnTo>
                    <a:pt x="2289385" y="1676400"/>
                  </a:lnTo>
                  <a:lnTo>
                    <a:pt x="2303521" y="1714500"/>
                  </a:lnTo>
                  <a:lnTo>
                    <a:pt x="2317939" y="1714500"/>
                  </a:lnTo>
                  <a:lnTo>
                    <a:pt x="2319363" y="1701800"/>
                  </a:lnTo>
                  <a:lnTo>
                    <a:pt x="2320086" y="1701800"/>
                  </a:lnTo>
                  <a:lnTo>
                    <a:pt x="2300275" y="1663700"/>
                  </a:lnTo>
                  <a:lnTo>
                    <a:pt x="2294583" y="1651000"/>
                  </a:lnTo>
                  <a:lnTo>
                    <a:pt x="2281061" y="1651000"/>
                  </a:lnTo>
                  <a:lnTo>
                    <a:pt x="2280386" y="1649765"/>
                  </a:lnTo>
                  <a:lnTo>
                    <a:pt x="2196121" y="1612900"/>
                  </a:lnTo>
                  <a:close/>
                </a:path>
                <a:path w="3895725" h="3873500">
                  <a:moveTo>
                    <a:pt x="2125369" y="1699718"/>
                  </a:moveTo>
                  <a:lnTo>
                    <a:pt x="2125474" y="1701800"/>
                  </a:lnTo>
                  <a:lnTo>
                    <a:pt x="2127244" y="1701800"/>
                  </a:lnTo>
                  <a:lnTo>
                    <a:pt x="2125369" y="1699718"/>
                  </a:lnTo>
                  <a:close/>
                </a:path>
                <a:path w="3895725" h="3873500">
                  <a:moveTo>
                    <a:pt x="2140248" y="1689100"/>
                  </a:moveTo>
                  <a:lnTo>
                    <a:pt x="2124835" y="1689100"/>
                  </a:lnTo>
                  <a:lnTo>
                    <a:pt x="2125369" y="1699718"/>
                  </a:lnTo>
                  <a:lnTo>
                    <a:pt x="2127244" y="1701800"/>
                  </a:lnTo>
                  <a:lnTo>
                    <a:pt x="2140039" y="1701800"/>
                  </a:lnTo>
                  <a:lnTo>
                    <a:pt x="2140248" y="1689100"/>
                  </a:lnTo>
                  <a:close/>
                </a:path>
                <a:path w="3895725" h="3873500">
                  <a:moveTo>
                    <a:pt x="2217450" y="1676400"/>
                  </a:moveTo>
                  <a:lnTo>
                    <a:pt x="2190414" y="1676400"/>
                  </a:lnTo>
                  <a:lnTo>
                    <a:pt x="2194666" y="1689100"/>
                  </a:lnTo>
                  <a:lnTo>
                    <a:pt x="2205639" y="1689100"/>
                  </a:lnTo>
                  <a:lnTo>
                    <a:pt x="2211388" y="1701800"/>
                  </a:lnTo>
                  <a:lnTo>
                    <a:pt x="2230382" y="1701800"/>
                  </a:lnTo>
                  <a:lnTo>
                    <a:pt x="2222644" y="1689100"/>
                  </a:lnTo>
                  <a:lnTo>
                    <a:pt x="2217450" y="1676400"/>
                  </a:lnTo>
                  <a:close/>
                </a:path>
                <a:path w="3895725" h="3873500">
                  <a:moveTo>
                    <a:pt x="2145400" y="1676400"/>
                  </a:moveTo>
                  <a:lnTo>
                    <a:pt x="2126594" y="1676400"/>
                  </a:lnTo>
                  <a:lnTo>
                    <a:pt x="2125820" y="1689100"/>
                  </a:lnTo>
                  <a:lnTo>
                    <a:pt x="2142908" y="1689100"/>
                  </a:lnTo>
                  <a:lnTo>
                    <a:pt x="2145400" y="1676400"/>
                  </a:lnTo>
                  <a:close/>
                </a:path>
                <a:path w="3895725" h="3873500">
                  <a:moveTo>
                    <a:pt x="2156070" y="1663700"/>
                  </a:moveTo>
                  <a:lnTo>
                    <a:pt x="2133526" y="1663700"/>
                  </a:lnTo>
                  <a:lnTo>
                    <a:pt x="2130134" y="1676400"/>
                  </a:lnTo>
                  <a:lnTo>
                    <a:pt x="2152227" y="1676400"/>
                  </a:lnTo>
                  <a:lnTo>
                    <a:pt x="2156070" y="1663700"/>
                  </a:lnTo>
                  <a:close/>
                </a:path>
                <a:path w="3895725" h="3873500">
                  <a:moveTo>
                    <a:pt x="2205461" y="1663700"/>
                  </a:moveTo>
                  <a:lnTo>
                    <a:pt x="2168415" y="1663700"/>
                  </a:lnTo>
                  <a:lnTo>
                    <a:pt x="2177022" y="1676400"/>
                  </a:lnTo>
                  <a:lnTo>
                    <a:pt x="2210958" y="1676400"/>
                  </a:lnTo>
                  <a:lnTo>
                    <a:pt x="2205461" y="1663700"/>
                  </a:lnTo>
                  <a:close/>
                </a:path>
                <a:path w="3895725" h="3873500">
                  <a:moveTo>
                    <a:pt x="2187399" y="1651000"/>
                  </a:moveTo>
                  <a:lnTo>
                    <a:pt x="2143442" y="1651000"/>
                  </a:lnTo>
                  <a:lnTo>
                    <a:pt x="2135495" y="1663700"/>
                  </a:lnTo>
                  <a:lnTo>
                    <a:pt x="2199650" y="1663700"/>
                  </a:lnTo>
                  <a:lnTo>
                    <a:pt x="2187399" y="1651000"/>
                  </a:lnTo>
                  <a:close/>
                </a:path>
                <a:path w="3895725" h="3873500">
                  <a:moveTo>
                    <a:pt x="2280386" y="1649765"/>
                  </a:moveTo>
                  <a:lnTo>
                    <a:pt x="2281061" y="1651000"/>
                  </a:lnTo>
                  <a:lnTo>
                    <a:pt x="2283207" y="1651000"/>
                  </a:lnTo>
                  <a:lnTo>
                    <a:pt x="2280386" y="1649765"/>
                  </a:lnTo>
                  <a:close/>
                </a:path>
                <a:path w="3895725" h="3873500">
                  <a:moveTo>
                    <a:pt x="2254737" y="1562100"/>
                  </a:moveTo>
                  <a:lnTo>
                    <a:pt x="2238622" y="1562100"/>
                  </a:lnTo>
                  <a:lnTo>
                    <a:pt x="2239376" y="1574800"/>
                  </a:lnTo>
                  <a:lnTo>
                    <a:pt x="2280386" y="1649765"/>
                  </a:lnTo>
                  <a:lnTo>
                    <a:pt x="2283207" y="1651000"/>
                  </a:lnTo>
                  <a:lnTo>
                    <a:pt x="2294583" y="1651000"/>
                  </a:lnTo>
                  <a:lnTo>
                    <a:pt x="2254737" y="1562100"/>
                  </a:lnTo>
                  <a:close/>
                </a:path>
                <a:path w="3895725" h="3873500">
                  <a:moveTo>
                    <a:pt x="2375288" y="1638300"/>
                  </a:moveTo>
                  <a:lnTo>
                    <a:pt x="2361341" y="1638300"/>
                  </a:lnTo>
                  <a:lnTo>
                    <a:pt x="2365718" y="1651000"/>
                  </a:lnTo>
                  <a:lnTo>
                    <a:pt x="2375288" y="1638300"/>
                  </a:lnTo>
                  <a:close/>
                </a:path>
                <a:path w="3895725" h="3873500">
                  <a:moveTo>
                    <a:pt x="2408994" y="1612900"/>
                  </a:moveTo>
                  <a:lnTo>
                    <a:pt x="2384534" y="1612900"/>
                  </a:lnTo>
                  <a:lnTo>
                    <a:pt x="2378241" y="1625600"/>
                  </a:lnTo>
                  <a:lnTo>
                    <a:pt x="2340169" y="1625600"/>
                  </a:lnTo>
                  <a:lnTo>
                    <a:pt x="2342965" y="1638300"/>
                  </a:lnTo>
                  <a:lnTo>
                    <a:pt x="2390911" y="1638300"/>
                  </a:lnTo>
                  <a:lnTo>
                    <a:pt x="2396586" y="1625600"/>
                  </a:lnTo>
                  <a:lnTo>
                    <a:pt x="2408994" y="1612900"/>
                  </a:lnTo>
                  <a:close/>
                </a:path>
                <a:path w="3895725" h="3873500">
                  <a:moveTo>
                    <a:pt x="2355404" y="1612900"/>
                  </a:moveTo>
                  <a:lnTo>
                    <a:pt x="2337426" y="1612900"/>
                  </a:lnTo>
                  <a:lnTo>
                    <a:pt x="2337803" y="1625600"/>
                  </a:lnTo>
                  <a:lnTo>
                    <a:pt x="2357080" y="1625600"/>
                  </a:lnTo>
                  <a:lnTo>
                    <a:pt x="2355404" y="1612900"/>
                  </a:lnTo>
                  <a:close/>
                </a:path>
                <a:path w="3895725" h="3873500">
                  <a:moveTo>
                    <a:pt x="2353247" y="1600200"/>
                  </a:moveTo>
                  <a:lnTo>
                    <a:pt x="2320997" y="1600200"/>
                  </a:lnTo>
                  <a:lnTo>
                    <a:pt x="2324232" y="1612900"/>
                  </a:lnTo>
                  <a:lnTo>
                    <a:pt x="2353457" y="1612900"/>
                  </a:lnTo>
                  <a:lnTo>
                    <a:pt x="2353247" y="1600200"/>
                  </a:lnTo>
                  <a:close/>
                </a:path>
                <a:path w="3895725" h="3873500">
                  <a:moveTo>
                    <a:pt x="2422020" y="1587500"/>
                  </a:moveTo>
                  <a:lnTo>
                    <a:pt x="2404712" y="1587500"/>
                  </a:lnTo>
                  <a:lnTo>
                    <a:pt x="2403476" y="1600200"/>
                  </a:lnTo>
                  <a:lnTo>
                    <a:pt x="2399351" y="1600200"/>
                  </a:lnTo>
                  <a:lnTo>
                    <a:pt x="2396063" y="1612900"/>
                  </a:lnTo>
                  <a:lnTo>
                    <a:pt x="2413758" y="1612900"/>
                  </a:lnTo>
                  <a:lnTo>
                    <a:pt x="2420135" y="1600200"/>
                  </a:lnTo>
                  <a:lnTo>
                    <a:pt x="2422020" y="1587500"/>
                  </a:lnTo>
                  <a:close/>
                </a:path>
                <a:path w="3895725" h="3873500">
                  <a:moveTo>
                    <a:pt x="2418983" y="1562100"/>
                  </a:moveTo>
                  <a:lnTo>
                    <a:pt x="2364996" y="1562100"/>
                  </a:lnTo>
                  <a:lnTo>
                    <a:pt x="2343865" y="1587500"/>
                  </a:lnTo>
                  <a:lnTo>
                    <a:pt x="2309353" y="1587500"/>
                  </a:lnTo>
                  <a:lnTo>
                    <a:pt x="2312065" y="1600200"/>
                  </a:lnTo>
                  <a:lnTo>
                    <a:pt x="2353687" y="1600200"/>
                  </a:lnTo>
                  <a:lnTo>
                    <a:pt x="2380294" y="1574800"/>
                  </a:lnTo>
                  <a:lnTo>
                    <a:pt x="2422606" y="1574800"/>
                  </a:lnTo>
                  <a:lnTo>
                    <a:pt x="2418983" y="1562100"/>
                  </a:lnTo>
                  <a:close/>
                </a:path>
                <a:path w="3895725" h="3873500">
                  <a:moveTo>
                    <a:pt x="2324316" y="1574800"/>
                  </a:moveTo>
                  <a:lnTo>
                    <a:pt x="2308945" y="1574800"/>
                  </a:lnTo>
                  <a:lnTo>
                    <a:pt x="2308767" y="1587500"/>
                  </a:lnTo>
                  <a:lnTo>
                    <a:pt x="2324829" y="1587500"/>
                  </a:lnTo>
                  <a:lnTo>
                    <a:pt x="2324316" y="1574800"/>
                  </a:lnTo>
                  <a:close/>
                </a:path>
                <a:path w="3895725" h="3873500">
                  <a:moveTo>
                    <a:pt x="2422606" y="1574800"/>
                  </a:moveTo>
                  <a:lnTo>
                    <a:pt x="2403277" y="1574800"/>
                  </a:lnTo>
                  <a:lnTo>
                    <a:pt x="2405214" y="1587500"/>
                  </a:lnTo>
                  <a:lnTo>
                    <a:pt x="2423214" y="1587500"/>
                  </a:lnTo>
                  <a:lnTo>
                    <a:pt x="2422606" y="1574800"/>
                  </a:lnTo>
                  <a:close/>
                </a:path>
                <a:path w="3895725" h="3873500">
                  <a:moveTo>
                    <a:pt x="2349771" y="1562100"/>
                  </a:moveTo>
                  <a:lnTo>
                    <a:pt x="2283689" y="1562100"/>
                  </a:lnTo>
                  <a:lnTo>
                    <a:pt x="2291856" y="1574800"/>
                  </a:lnTo>
                  <a:lnTo>
                    <a:pt x="2341803" y="1574800"/>
                  </a:lnTo>
                  <a:lnTo>
                    <a:pt x="2349771" y="1562100"/>
                  </a:lnTo>
                  <a:close/>
                </a:path>
                <a:path w="3895725" h="3873500">
                  <a:moveTo>
                    <a:pt x="2252444" y="1549400"/>
                  </a:moveTo>
                  <a:lnTo>
                    <a:pt x="2247837" y="1549400"/>
                  </a:lnTo>
                  <a:lnTo>
                    <a:pt x="2245732" y="1562100"/>
                  </a:lnTo>
                  <a:lnTo>
                    <a:pt x="2254036" y="1562100"/>
                  </a:lnTo>
                  <a:lnTo>
                    <a:pt x="2252444" y="1549400"/>
                  </a:lnTo>
                  <a:close/>
                </a:path>
                <a:path w="3895725" h="3873500">
                  <a:moveTo>
                    <a:pt x="2299375" y="1549400"/>
                  </a:moveTo>
                  <a:lnTo>
                    <a:pt x="2276286" y="1549400"/>
                  </a:lnTo>
                  <a:lnTo>
                    <a:pt x="2280433" y="1562100"/>
                  </a:lnTo>
                  <a:lnTo>
                    <a:pt x="2306861" y="1562100"/>
                  </a:lnTo>
                  <a:lnTo>
                    <a:pt x="2299375" y="1549400"/>
                  </a:lnTo>
                  <a:close/>
                </a:path>
                <a:path w="3895725" h="3873500">
                  <a:moveTo>
                    <a:pt x="2357813" y="1549400"/>
                  </a:moveTo>
                  <a:lnTo>
                    <a:pt x="2336630" y="1549400"/>
                  </a:lnTo>
                  <a:lnTo>
                    <a:pt x="2328756" y="1562100"/>
                  </a:lnTo>
                  <a:lnTo>
                    <a:pt x="2353132" y="1562100"/>
                  </a:lnTo>
                  <a:lnTo>
                    <a:pt x="2357813" y="1549400"/>
                  </a:lnTo>
                  <a:close/>
                </a:path>
                <a:path w="3895725" h="3873500">
                  <a:moveTo>
                    <a:pt x="2405560" y="1549400"/>
                  </a:moveTo>
                  <a:lnTo>
                    <a:pt x="2380670" y="1549400"/>
                  </a:lnTo>
                  <a:lnTo>
                    <a:pt x="2372556" y="1562100"/>
                  </a:lnTo>
                  <a:lnTo>
                    <a:pt x="2409319" y="1562100"/>
                  </a:lnTo>
                  <a:lnTo>
                    <a:pt x="2405560" y="1549400"/>
                  </a:lnTo>
                  <a:close/>
                </a:path>
                <a:path w="3895725" h="3873500">
                  <a:moveTo>
                    <a:pt x="2295867" y="1524000"/>
                  </a:moveTo>
                  <a:lnTo>
                    <a:pt x="2276841" y="1524000"/>
                  </a:lnTo>
                  <a:lnTo>
                    <a:pt x="2275616" y="1536700"/>
                  </a:lnTo>
                  <a:lnTo>
                    <a:pt x="2275323" y="1549400"/>
                  </a:lnTo>
                  <a:lnTo>
                    <a:pt x="2294631" y="1549400"/>
                  </a:lnTo>
                  <a:lnTo>
                    <a:pt x="2293794" y="1536700"/>
                  </a:lnTo>
                  <a:lnTo>
                    <a:pt x="2295867" y="1524000"/>
                  </a:lnTo>
                  <a:close/>
                </a:path>
                <a:path w="3895725" h="3873500">
                  <a:moveTo>
                    <a:pt x="2358556" y="1524000"/>
                  </a:moveTo>
                  <a:lnTo>
                    <a:pt x="2337185" y="1524000"/>
                  </a:lnTo>
                  <a:lnTo>
                    <a:pt x="2339970" y="1536700"/>
                  </a:lnTo>
                  <a:lnTo>
                    <a:pt x="2341227" y="1536700"/>
                  </a:lnTo>
                  <a:lnTo>
                    <a:pt x="2340787" y="1549400"/>
                  </a:lnTo>
                  <a:lnTo>
                    <a:pt x="2359080" y="1549400"/>
                  </a:lnTo>
                  <a:lnTo>
                    <a:pt x="2359498" y="1536700"/>
                  </a:lnTo>
                  <a:lnTo>
                    <a:pt x="2358556" y="1524000"/>
                  </a:lnTo>
                  <a:close/>
                </a:path>
                <a:path w="3895725" h="3873500">
                  <a:moveTo>
                    <a:pt x="2380660" y="1460500"/>
                  </a:moveTo>
                  <a:lnTo>
                    <a:pt x="2345928" y="1460500"/>
                  </a:lnTo>
                  <a:lnTo>
                    <a:pt x="2422114" y="1536700"/>
                  </a:lnTo>
                  <a:lnTo>
                    <a:pt x="2435171" y="1536700"/>
                  </a:lnTo>
                  <a:lnTo>
                    <a:pt x="2435632" y="1524000"/>
                  </a:lnTo>
                  <a:lnTo>
                    <a:pt x="2435454" y="1524000"/>
                  </a:lnTo>
                  <a:lnTo>
                    <a:pt x="2381613" y="1473200"/>
                  </a:lnTo>
                  <a:lnTo>
                    <a:pt x="2380660" y="1460500"/>
                  </a:lnTo>
                  <a:close/>
                </a:path>
                <a:path w="3895725" h="3873500">
                  <a:moveTo>
                    <a:pt x="2305615" y="1511300"/>
                  </a:moveTo>
                  <a:lnTo>
                    <a:pt x="2284757" y="1511300"/>
                  </a:lnTo>
                  <a:lnTo>
                    <a:pt x="2281459" y="1524000"/>
                  </a:lnTo>
                  <a:lnTo>
                    <a:pt x="2297720" y="1524000"/>
                  </a:lnTo>
                  <a:lnTo>
                    <a:pt x="2305615" y="1511300"/>
                  </a:lnTo>
                  <a:close/>
                </a:path>
                <a:path w="3895725" h="3873500">
                  <a:moveTo>
                    <a:pt x="2351090" y="1511300"/>
                  </a:moveTo>
                  <a:lnTo>
                    <a:pt x="2322410" y="1511300"/>
                  </a:lnTo>
                  <a:lnTo>
                    <a:pt x="2327866" y="1524000"/>
                  </a:lnTo>
                  <a:lnTo>
                    <a:pt x="2354368" y="1524000"/>
                  </a:lnTo>
                  <a:lnTo>
                    <a:pt x="2351090" y="1511300"/>
                  </a:lnTo>
                  <a:close/>
                </a:path>
                <a:path w="3895725" h="3873500">
                  <a:moveTo>
                    <a:pt x="2339782" y="1498600"/>
                  </a:moveTo>
                  <a:lnTo>
                    <a:pt x="2297961" y="1498600"/>
                  </a:lnTo>
                  <a:lnTo>
                    <a:pt x="2293385" y="1511300"/>
                  </a:lnTo>
                  <a:lnTo>
                    <a:pt x="2343405" y="1511300"/>
                  </a:lnTo>
                  <a:lnTo>
                    <a:pt x="2339782" y="1498600"/>
                  </a:lnTo>
                  <a:close/>
                </a:path>
                <a:path w="3895725" h="3873500">
                  <a:moveTo>
                    <a:pt x="2332473" y="1473200"/>
                  </a:moveTo>
                  <a:lnTo>
                    <a:pt x="2325395" y="1473200"/>
                  </a:lnTo>
                  <a:lnTo>
                    <a:pt x="2301814" y="1498600"/>
                  </a:lnTo>
                  <a:lnTo>
                    <a:pt x="2325447" y="1498600"/>
                  </a:lnTo>
                  <a:lnTo>
                    <a:pt x="2336860" y="1485900"/>
                  </a:lnTo>
                  <a:lnTo>
                    <a:pt x="2334106" y="1485900"/>
                  </a:lnTo>
                  <a:lnTo>
                    <a:pt x="2332473" y="1473200"/>
                  </a:lnTo>
                  <a:close/>
                </a:path>
                <a:path w="3895725" h="3873500">
                  <a:moveTo>
                    <a:pt x="2434972" y="1422400"/>
                  </a:moveTo>
                  <a:lnTo>
                    <a:pt x="2403078" y="1422400"/>
                  </a:lnTo>
                  <a:lnTo>
                    <a:pt x="2409361" y="1435100"/>
                  </a:lnTo>
                  <a:lnTo>
                    <a:pt x="2423517" y="1435100"/>
                  </a:lnTo>
                  <a:lnTo>
                    <a:pt x="2473097" y="1485900"/>
                  </a:lnTo>
                  <a:lnTo>
                    <a:pt x="2486123" y="1485900"/>
                  </a:lnTo>
                  <a:lnTo>
                    <a:pt x="2486583" y="1473200"/>
                  </a:lnTo>
                  <a:lnTo>
                    <a:pt x="2485777" y="1473200"/>
                  </a:lnTo>
                  <a:lnTo>
                    <a:pt x="2434972" y="1422400"/>
                  </a:lnTo>
                  <a:close/>
                </a:path>
                <a:path w="3895725" h="3873500">
                  <a:moveTo>
                    <a:pt x="2358828" y="1447800"/>
                  </a:moveTo>
                  <a:lnTo>
                    <a:pt x="2348137" y="1447800"/>
                  </a:lnTo>
                  <a:lnTo>
                    <a:pt x="2347331" y="1460500"/>
                  </a:lnTo>
                  <a:lnTo>
                    <a:pt x="2368304" y="1460500"/>
                  </a:lnTo>
                  <a:lnTo>
                    <a:pt x="2358828" y="1447800"/>
                  </a:lnTo>
                  <a:close/>
                </a:path>
                <a:path w="3895725" h="3873500">
                  <a:moveTo>
                    <a:pt x="2399989" y="1422400"/>
                  </a:moveTo>
                  <a:lnTo>
                    <a:pt x="2373519" y="1422400"/>
                  </a:lnTo>
                  <a:lnTo>
                    <a:pt x="2370304" y="1435100"/>
                  </a:lnTo>
                  <a:lnTo>
                    <a:pt x="2366116" y="1447800"/>
                  </a:lnTo>
                  <a:lnTo>
                    <a:pt x="2368304" y="1460500"/>
                  </a:lnTo>
                  <a:lnTo>
                    <a:pt x="2380712" y="1460500"/>
                  </a:lnTo>
                  <a:lnTo>
                    <a:pt x="2382817" y="1447800"/>
                  </a:lnTo>
                  <a:lnTo>
                    <a:pt x="2385037" y="1435100"/>
                  </a:lnTo>
                  <a:lnTo>
                    <a:pt x="2393958" y="1435100"/>
                  </a:lnTo>
                  <a:lnTo>
                    <a:pt x="2399989" y="1422400"/>
                  </a:lnTo>
                  <a:close/>
                </a:path>
                <a:path w="3895725" h="3873500">
                  <a:moveTo>
                    <a:pt x="2448019" y="1358900"/>
                  </a:moveTo>
                  <a:lnTo>
                    <a:pt x="2437056" y="1358900"/>
                  </a:lnTo>
                  <a:lnTo>
                    <a:pt x="2436229" y="1371600"/>
                  </a:lnTo>
                  <a:lnTo>
                    <a:pt x="2434658" y="1371600"/>
                  </a:lnTo>
                  <a:lnTo>
                    <a:pt x="2510845" y="1447800"/>
                  </a:lnTo>
                  <a:lnTo>
                    <a:pt x="2524362" y="1447800"/>
                  </a:lnTo>
                  <a:lnTo>
                    <a:pt x="2525012" y="1435100"/>
                  </a:lnTo>
                  <a:lnTo>
                    <a:pt x="2523556" y="1435100"/>
                  </a:lnTo>
                  <a:lnTo>
                    <a:pt x="2448019" y="1358900"/>
                  </a:lnTo>
                  <a:close/>
                </a:path>
                <a:path w="3895725" h="3873500">
                  <a:moveTo>
                    <a:pt x="2420104" y="1409700"/>
                  </a:moveTo>
                  <a:lnTo>
                    <a:pt x="2388346" y="1409700"/>
                  </a:lnTo>
                  <a:lnTo>
                    <a:pt x="2383047" y="1422400"/>
                  </a:lnTo>
                  <a:lnTo>
                    <a:pt x="2429831" y="1422400"/>
                  </a:lnTo>
                  <a:lnTo>
                    <a:pt x="2420104" y="1409700"/>
                  </a:lnTo>
                  <a:close/>
                </a:path>
                <a:path w="3895725" h="3873500">
                  <a:moveTo>
                    <a:pt x="2506363" y="1333500"/>
                  </a:moveTo>
                  <a:lnTo>
                    <a:pt x="2471631" y="1333500"/>
                  </a:lnTo>
                  <a:lnTo>
                    <a:pt x="2547817" y="1409700"/>
                  </a:lnTo>
                  <a:lnTo>
                    <a:pt x="2561335" y="1409700"/>
                  </a:lnTo>
                  <a:lnTo>
                    <a:pt x="2561984" y="1397000"/>
                  </a:lnTo>
                  <a:lnTo>
                    <a:pt x="2561157" y="1397000"/>
                  </a:lnTo>
                  <a:lnTo>
                    <a:pt x="2507316" y="1346200"/>
                  </a:lnTo>
                  <a:lnTo>
                    <a:pt x="2506363" y="1333500"/>
                  </a:lnTo>
                  <a:close/>
                </a:path>
                <a:path w="3895725" h="3873500">
                  <a:moveTo>
                    <a:pt x="2427967" y="1346200"/>
                  </a:moveTo>
                  <a:lnTo>
                    <a:pt x="2405361" y="1346200"/>
                  </a:lnTo>
                  <a:lnTo>
                    <a:pt x="2411643" y="1358900"/>
                  </a:lnTo>
                  <a:lnTo>
                    <a:pt x="2422051" y="1358900"/>
                  </a:lnTo>
                  <a:lnTo>
                    <a:pt x="2427967" y="1346200"/>
                  </a:lnTo>
                  <a:close/>
                </a:path>
                <a:path w="3895725" h="3873500">
                  <a:moveTo>
                    <a:pt x="2573374" y="1308100"/>
                  </a:moveTo>
                  <a:lnTo>
                    <a:pt x="2549220" y="1308100"/>
                  </a:lnTo>
                  <a:lnTo>
                    <a:pt x="2598789" y="1358900"/>
                  </a:lnTo>
                  <a:lnTo>
                    <a:pt x="2612276" y="1358900"/>
                  </a:lnTo>
                  <a:lnTo>
                    <a:pt x="2612925" y="1346200"/>
                  </a:lnTo>
                  <a:lnTo>
                    <a:pt x="2611470" y="1346200"/>
                  </a:lnTo>
                  <a:lnTo>
                    <a:pt x="2573374" y="1308100"/>
                  </a:lnTo>
                  <a:close/>
                </a:path>
                <a:path w="3895725" h="3873500">
                  <a:moveTo>
                    <a:pt x="2427915" y="1333500"/>
                  </a:moveTo>
                  <a:lnTo>
                    <a:pt x="2403801" y="1333500"/>
                  </a:lnTo>
                  <a:lnTo>
                    <a:pt x="2403801" y="1346200"/>
                  </a:lnTo>
                  <a:lnTo>
                    <a:pt x="2429465" y="1346200"/>
                  </a:lnTo>
                  <a:lnTo>
                    <a:pt x="2427915" y="1333500"/>
                  </a:lnTo>
                  <a:close/>
                </a:path>
                <a:path w="3895725" h="3873500">
                  <a:moveTo>
                    <a:pt x="2714828" y="1295400"/>
                  </a:moveTo>
                  <a:lnTo>
                    <a:pt x="2697509" y="1295400"/>
                  </a:lnTo>
                  <a:lnTo>
                    <a:pt x="2696284" y="1308100"/>
                  </a:lnTo>
                  <a:lnTo>
                    <a:pt x="2688871" y="1308100"/>
                  </a:lnTo>
                  <a:lnTo>
                    <a:pt x="2677332" y="1320800"/>
                  </a:lnTo>
                  <a:lnTo>
                    <a:pt x="2671049" y="1333500"/>
                  </a:lnTo>
                  <a:lnTo>
                    <a:pt x="2635773" y="1333500"/>
                  </a:lnTo>
                  <a:lnTo>
                    <a:pt x="2637500" y="1346200"/>
                  </a:lnTo>
                  <a:lnTo>
                    <a:pt x="2683719" y="1346200"/>
                  </a:lnTo>
                  <a:lnTo>
                    <a:pt x="2689394" y="1333500"/>
                  </a:lnTo>
                  <a:lnTo>
                    <a:pt x="2701802" y="1320800"/>
                  </a:lnTo>
                  <a:lnTo>
                    <a:pt x="2706566" y="1320800"/>
                  </a:lnTo>
                  <a:lnTo>
                    <a:pt x="2712943" y="1308100"/>
                  </a:lnTo>
                  <a:lnTo>
                    <a:pt x="2714828" y="1295400"/>
                  </a:lnTo>
                  <a:close/>
                </a:path>
                <a:path w="3895725" h="3873500">
                  <a:moveTo>
                    <a:pt x="2484531" y="1320800"/>
                  </a:moveTo>
                  <a:lnTo>
                    <a:pt x="2475788" y="1320800"/>
                  </a:lnTo>
                  <a:lnTo>
                    <a:pt x="2473830" y="1333500"/>
                  </a:lnTo>
                  <a:lnTo>
                    <a:pt x="2494007" y="1333500"/>
                  </a:lnTo>
                  <a:lnTo>
                    <a:pt x="2484531" y="1320800"/>
                  </a:lnTo>
                  <a:close/>
                </a:path>
                <a:path w="3895725" h="3873500">
                  <a:moveTo>
                    <a:pt x="2560675" y="1295400"/>
                  </a:moveTo>
                  <a:lnTo>
                    <a:pt x="2499222" y="1295400"/>
                  </a:lnTo>
                  <a:lnTo>
                    <a:pt x="2496007" y="1308100"/>
                  </a:lnTo>
                  <a:lnTo>
                    <a:pt x="2491819" y="1320800"/>
                  </a:lnTo>
                  <a:lnTo>
                    <a:pt x="2494007" y="1333500"/>
                  </a:lnTo>
                  <a:lnTo>
                    <a:pt x="2506415" y="1333500"/>
                  </a:lnTo>
                  <a:lnTo>
                    <a:pt x="2508510" y="1320800"/>
                  </a:lnTo>
                  <a:lnTo>
                    <a:pt x="2510740" y="1308100"/>
                  </a:lnTo>
                  <a:lnTo>
                    <a:pt x="2573374" y="1308100"/>
                  </a:lnTo>
                  <a:lnTo>
                    <a:pt x="2560675" y="1295400"/>
                  </a:lnTo>
                  <a:close/>
                </a:path>
                <a:path w="3895725" h="3873500">
                  <a:moveTo>
                    <a:pt x="2649887" y="1320800"/>
                  </a:moveTo>
                  <a:lnTo>
                    <a:pt x="2630611" y="1320800"/>
                  </a:lnTo>
                  <a:lnTo>
                    <a:pt x="2631940" y="1333500"/>
                  </a:lnTo>
                  <a:lnTo>
                    <a:pt x="2650903" y="1333500"/>
                  </a:lnTo>
                  <a:lnTo>
                    <a:pt x="2649887" y="1320800"/>
                  </a:lnTo>
                  <a:close/>
                </a:path>
                <a:path w="3895725" h="3873500">
                  <a:moveTo>
                    <a:pt x="2631490" y="1308100"/>
                  </a:moveTo>
                  <a:lnTo>
                    <a:pt x="2613794" y="1308100"/>
                  </a:lnTo>
                  <a:lnTo>
                    <a:pt x="2617040" y="1320800"/>
                  </a:lnTo>
                  <a:lnTo>
                    <a:pt x="2628223" y="1320800"/>
                  </a:lnTo>
                  <a:lnTo>
                    <a:pt x="2631490" y="1308100"/>
                  </a:lnTo>
                  <a:close/>
                </a:path>
                <a:path w="3895725" h="3873500">
                  <a:moveTo>
                    <a:pt x="2646055" y="1308100"/>
                  </a:moveTo>
                  <a:lnTo>
                    <a:pt x="2631490" y="1308100"/>
                  </a:lnTo>
                  <a:lnTo>
                    <a:pt x="2630506" y="1320800"/>
                  </a:lnTo>
                  <a:lnTo>
                    <a:pt x="2646264" y="1320800"/>
                  </a:lnTo>
                  <a:lnTo>
                    <a:pt x="2646055" y="1308100"/>
                  </a:lnTo>
                  <a:close/>
                </a:path>
                <a:path w="3895725" h="3873500">
                  <a:moveTo>
                    <a:pt x="2711781" y="1270000"/>
                  </a:moveTo>
                  <a:lnTo>
                    <a:pt x="2657793" y="1270000"/>
                  </a:lnTo>
                  <a:lnTo>
                    <a:pt x="2636663" y="1295400"/>
                  </a:lnTo>
                  <a:lnTo>
                    <a:pt x="2602161" y="1295400"/>
                  </a:lnTo>
                  <a:lnTo>
                    <a:pt x="2604873" y="1308100"/>
                  </a:lnTo>
                  <a:lnTo>
                    <a:pt x="2646495" y="1308100"/>
                  </a:lnTo>
                  <a:lnTo>
                    <a:pt x="2673101" y="1282700"/>
                  </a:lnTo>
                  <a:lnTo>
                    <a:pt x="2715404" y="1282700"/>
                  </a:lnTo>
                  <a:lnTo>
                    <a:pt x="2711781" y="1270000"/>
                  </a:lnTo>
                  <a:close/>
                </a:path>
                <a:path w="3895725" h="3873500">
                  <a:moveTo>
                    <a:pt x="2545807" y="1282700"/>
                  </a:moveTo>
                  <a:lnTo>
                    <a:pt x="2514038" y="1282700"/>
                  </a:lnTo>
                  <a:lnTo>
                    <a:pt x="2508750" y="1295400"/>
                  </a:lnTo>
                  <a:lnTo>
                    <a:pt x="2555534" y="1295400"/>
                  </a:lnTo>
                  <a:lnTo>
                    <a:pt x="2545807" y="1282700"/>
                  </a:lnTo>
                  <a:close/>
                </a:path>
                <a:path w="3895725" h="3873500">
                  <a:moveTo>
                    <a:pt x="2617627" y="1282700"/>
                  </a:moveTo>
                  <a:lnTo>
                    <a:pt x="2601753" y="1282700"/>
                  </a:lnTo>
                  <a:lnTo>
                    <a:pt x="2601575" y="1295400"/>
                  </a:lnTo>
                  <a:lnTo>
                    <a:pt x="2618852" y="1295400"/>
                  </a:lnTo>
                  <a:lnTo>
                    <a:pt x="2617627" y="1282700"/>
                  </a:lnTo>
                  <a:close/>
                </a:path>
                <a:path w="3895725" h="3873500">
                  <a:moveTo>
                    <a:pt x="2715404" y="1282700"/>
                  </a:moveTo>
                  <a:lnTo>
                    <a:pt x="2696085" y="1282700"/>
                  </a:lnTo>
                  <a:lnTo>
                    <a:pt x="2698022" y="1295400"/>
                  </a:lnTo>
                  <a:lnTo>
                    <a:pt x="2716011" y="1295400"/>
                  </a:lnTo>
                  <a:lnTo>
                    <a:pt x="2715404" y="1282700"/>
                  </a:lnTo>
                  <a:close/>
                </a:path>
                <a:path w="3895725" h="3873500">
                  <a:moveTo>
                    <a:pt x="2642579" y="1270000"/>
                  </a:moveTo>
                  <a:lnTo>
                    <a:pt x="2576497" y="1270000"/>
                  </a:lnTo>
                  <a:lnTo>
                    <a:pt x="2584664" y="1282700"/>
                  </a:lnTo>
                  <a:lnTo>
                    <a:pt x="2634600" y="1282700"/>
                  </a:lnTo>
                  <a:lnTo>
                    <a:pt x="2642579" y="1270000"/>
                  </a:lnTo>
                  <a:close/>
                </a:path>
                <a:path w="3895725" h="3873500">
                  <a:moveTo>
                    <a:pt x="2592182" y="1257300"/>
                  </a:moveTo>
                  <a:lnTo>
                    <a:pt x="2569094" y="1257300"/>
                  </a:lnTo>
                  <a:lnTo>
                    <a:pt x="2573230" y="1270000"/>
                  </a:lnTo>
                  <a:lnTo>
                    <a:pt x="2599659" y="1270000"/>
                  </a:lnTo>
                  <a:lnTo>
                    <a:pt x="2592182" y="1257300"/>
                  </a:lnTo>
                  <a:close/>
                </a:path>
                <a:path w="3895725" h="3873500">
                  <a:moveTo>
                    <a:pt x="2651887" y="1244600"/>
                  </a:moveTo>
                  <a:lnTo>
                    <a:pt x="2634034" y="1244600"/>
                  </a:lnTo>
                  <a:lnTo>
                    <a:pt x="2633595" y="1257300"/>
                  </a:lnTo>
                  <a:lnTo>
                    <a:pt x="2629438" y="1257300"/>
                  </a:lnTo>
                  <a:lnTo>
                    <a:pt x="2621564" y="1270000"/>
                  </a:lnTo>
                  <a:lnTo>
                    <a:pt x="2645940" y="1270000"/>
                  </a:lnTo>
                  <a:lnTo>
                    <a:pt x="2650620" y="1257300"/>
                  </a:lnTo>
                  <a:lnTo>
                    <a:pt x="2651887" y="1244600"/>
                  </a:lnTo>
                  <a:close/>
                </a:path>
                <a:path w="3895725" h="3873500">
                  <a:moveTo>
                    <a:pt x="2698357" y="1257300"/>
                  </a:moveTo>
                  <a:lnTo>
                    <a:pt x="2673468" y="1257300"/>
                  </a:lnTo>
                  <a:lnTo>
                    <a:pt x="2665363" y="1270000"/>
                  </a:lnTo>
                  <a:lnTo>
                    <a:pt x="2702127" y="1270000"/>
                  </a:lnTo>
                  <a:lnTo>
                    <a:pt x="2698357" y="1257300"/>
                  </a:lnTo>
                  <a:close/>
                </a:path>
                <a:path w="3895725" h="3873500">
                  <a:moveTo>
                    <a:pt x="2588675" y="1231900"/>
                  </a:moveTo>
                  <a:lnTo>
                    <a:pt x="2569649" y="1231900"/>
                  </a:lnTo>
                  <a:lnTo>
                    <a:pt x="2568424" y="1244600"/>
                  </a:lnTo>
                  <a:lnTo>
                    <a:pt x="2568131" y="1257300"/>
                  </a:lnTo>
                  <a:lnTo>
                    <a:pt x="2587439" y="1257300"/>
                  </a:lnTo>
                  <a:lnTo>
                    <a:pt x="2586601" y="1244600"/>
                  </a:lnTo>
                  <a:lnTo>
                    <a:pt x="2588675" y="1231900"/>
                  </a:lnTo>
                  <a:close/>
                </a:path>
                <a:path w="3895725" h="3873500">
                  <a:moveTo>
                    <a:pt x="2651353" y="1231900"/>
                  </a:moveTo>
                  <a:lnTo>
                    <a:pt x="2629993" y="1231900"/>
                  </a:lnTo>
                  <a:lnTo>
                    <a:pt x="2632778" y="1244600"/>
                  </a:lnTo>
                  <a:lnTo>
                    <a:pt x="2652296" y="1244600"/>
                  </a:lnTo>
                  <a:lnTo>
                    <a:pt x="2651353" y="1231900"/>
                  </a:lnTo>
                  <a:close/>
                </a:path>
                <a:path w="3895725" h="3873500">
                  <a:moveTo>
                    <a:pt x="2598413" y="1219200"/>
                  </a:moveTo>
                  <a:lnTo>
                    <a:pt x="2577555" y="1219200"/>
                  </a:lnTo>
                  <a:lnTo>
                    <a:pt x="2574267" y="1231900"/>
                  </a:lnTo>
                  <a:lnTo>
                    <a:pt x="2590528" y="1231900"/>
                  </a:lnTo>
                  <a:lnTo>
                    <a:pt x="2598413" y="1219200"/>
                  </a:lnTo>
                  <a:close/>
                </a:path>
                <a:path w="3895725" h="3873500">
                  <a:moveTo>
                    <a:pt x="2643888" y="1219200"/>
                  </a:moveTo>
                  <a:lnTo>
                    <a:pt x="2620674" y="1219200"/>
                  </a:lnTo>
                  <a:lnTo>
                    <a:pt x="2625899" y="1231900"/>
                  </a:lnTo>
                  <a:lnTo>
                    <a:pt x="2647175" y="1231900"/>
                  </a:lnTo>
                  <a:lnTo>
                    <a:pt x="2643888" y="1219200"/>
                  </a:lnTo>
                  <a:close/>
                </a:path>
                <a:path w="3895725" h="3873500">
                  <a:moveTo>
                    <a:pt x="2712535" y="1130300"/>
                  </a:moveTo>
                  <a:lnTo>
                    <a:pt x="2677133" y="1130300"/>
                  </a:lnTo>
                  <a:lnTo>
                    <a:pt x="2783108" y="1231900"/>
                  </a:lnTo>
                  <a:lnTo>
                    <a:pt x="2797307" y="1231900"/>
                  </a:lnTo>
                  <a:lnTo>
                    <a:pt x="2796867" y="1219200"/>
                  </a:lnTo>
                  <a:lnTo>
                    <a:pt x="2796448" y="1219200"/>
                  </a:lnTo>
                  <a:lnTo>
                    <a:pt x="2771381" y="1193800"/>
                  </a:lnTo>
                  <a:lnTo>
                    <a:pt x="2760816" y="1193800"/>
                  </a:lnTo>
                  <a:lnTo>
                    <a:pt x="2758847" y="1181100"/>
                  </a:lnTo>
                  <a:lnTo>
                    <a:pt x="2789946" y="1181100"/>
                  </a:lnTo>
                  <a:lnTo>
                    <a:pt x="2797841" y="1168400"/>
                  </a:lnTo>
                  <a:lnTo>
                    <a:pt x="2744597" y="1168400"/>
                  </a:lnTo>
                  <a:lnTo>
                    <a:pt x="2713069" y="1143000"/>
                  </a:lnTo>
                  <a:lnTo>
                    <a:pt x="2712535" y="1130300"/>
                  </a:lnTo>
                  <a:close/>
                </a:path>
                <a:path w="3895725" h="3873500">
                  <a:moveTo>
                    <a:pt x="2632589" y="1206500"/>
                  </a:moveTo>
                  <a:lnTo>
                    <a:pt x="2590769" y="1206500"/>
                  </a:lnTo>
                  <a:lnTo>
                    <a:pt x="2586193" y="1219200"/>
                  </a:lnTo>
                  <a:lnTo>
                    <a:pt x="2636202" y="1219200"/>
                  </a:lnTo>
                  <a:lnTo>
                    <a:pt x="2632589" y="1206500"/>
                  </a:lnTo>
                  <a:close/>
                </a:path>
                <a:path w="3895725" h="3873500">
                  <a:moveTo>
                    <a:pt x="2626914" y="1181100"/>
                  </a:moveTo>
                  <a:lnTo>
                    <a:pt x="2618192" y="1181100"/>
                  </a:lnTo>
                  <a:lnTo>
                    <a:pt x="2594612" y="1206500"/>
                  </a:lnTo>
                  <a:lnTo>
                    <a:pt x="2618255" y="1206500"/>
                  </a:lnTo>
                  <a:lnTo>
                    <a:pt x="2629668" y="1193800"/>
                  </a:lnTo>
                  <a:lnTo>
                    <a:pt x="2628841" y="1193800"/>
                  </a:lnTo>
                  <a:lnTo>
                    <a:pt x="2626914" y="1181100"/>
                  </a:lnTo>
                  <a:close/>
                </a:path>
                <a:path w="3895725" h="3873500">
                  <a:moveTo>
                    <a:pt x="2758847" y="1181100"/>
                  </a:moveTo>
                  <a:lnTo>
                    <a:pt x="2760816" y="1193800"/>
                  </a:lnTo>
                  <a:lnTo>
                    <a:pt x="2770428" y="1193800"/>
                  </a:lnTo>
                  <a:lnTo>
                    <a:pt x="2770623" y="1193032"/>
                  </a:lnTo>
                  <a:lnTo>
                    <a:pt x="2758847" y="1181100"/>
                  </a:lnTo>
                  <a:close/>
                </a:path>
                <a:path w="3895725" h="3873500">
                  <a:moveTo>
                    <a:pt x="2770623" y="1193032"/>
                  </a:moveTo>
                  <a:lnTo>
                    <a:pt x="2770428" y="1193800"/>
                  </a:lnTo>
                  <a:lnTo>
                    <a:pt x="2771381" y="1193800"/>
                  </a:lnTo>
                  <a:lnTo>
                    <a:pt x="2770623" y="1193032"/>
                  </a:lnTo>
                  <a:close/>
                </a:path>
                <a:path w="3895725" h="3873500">
                  <a:moveTo>
                    <a:pt x="2773653" y="1181100"/>
                  </a:moveTo>
                  <a:lnTo>
                    <a:pt x="2758847" y="1181100"/>
                  </a:lnTo>
                  <a:lnTo>
                    <a:pt x="2770623" y="1193032"/>
                  </a:lnTo>
                  <a:lnTo>
                    <a:pt x="2773653" y="1181100"/>
                  </a:lnTo>
                  <a:close/>
                </a:path>
                <a:path w="3895725" h="3873500">
                  <a:moveTo>
                    <a:pt x="2804909" y="1130300"/>
                  </a:moveTo>
                  <a:lnTo>
                    <a:pt x="2785580" y="1130300"/>
                  </a:lnTo>
                  <a:lnTo>
                    <a:pt x="2788019" y="1143000"/>
                  </a:lnTo>
                  <a:lnTo>
                    <a:pt x="2788229" y="1143000"/>
                  </a:lnTo>
                  <a:lnTo>
                    <a:pt x="2786637" y="1155700"/>
                  </a:lnTo>
                  <a:lnTo>
                    <a:pt x="2784501" y="1155700"/>
                  </a:lnTo>
                  <a:lnTo>
                    <a:pt x="2777266" y="1168400"/>
                  </a:lnTo>
                  <a:lnTo>
                    <a:pt x="2801673" y="1168400"/>
                  </a:lnTo>
                  <a:lnTo>
                    <a:pt x="2806061" y="1155700"/>
                  </a:lnTo>
                  <a:lnTo>
                    <a:pt x="2806710" y="1143000"/>
                  </a:lnTo>
                  <a:lnTo>
                    <a:pt x="2804909" y="1130300"/>
                  </a:lnTo>
                  <a:close/>
                </a:path>
                <a:path w="3895725" h="3873500">
                  <a:moveTo>
                    <a:pt x="2689656" y="1117600"/>
                  </a:moveTo>
                  <a:lnTo>
                    <a:pt x="2678504" y="1117600"/>
                  </a:lnTo>
                  <a:lnTo>
                    <a:pt x="2677258" y="1130300"/>
                  </a:lnTo>
                  <a:lnTo>
                    <a:pt x="2697771" y="1130300"/>
                  </a:lnTo>
                  <a:lnTo>
                    <a:pt x="2697646" y="1127943"/>
                  </a:lnTo>
                  <a:lnTo>
                    <a:pt x="2689656" y="1117600"/>
                  </a:lnTo>
                  <a:close/>
                </a:path>
                <a:path w="3895725" h="3873500">
                  <a:moveTo>
                    <a:pt x="2697646" y="1127943"/>
                  </a:moveTo>
                  <a:lnTo>
                    <a:pt x="2697771" y="1130300"/>
                  </a:lnTo>
                  <a:lnTo>
                    <a:pt x="2699467" y="1130300"/>
                  </a:lnTo>
                  <a:lnTo>
                    <a:pt x="2697646" y="1127943"/>
                  </a:lnTo>
                  <a:close/>
                </a:path>
                <a:path w="3895725" h="3873500">
                  <a:moveTo>
                    <a:pt x="2712587" y="1117600"/>
                  </a:moveTo>
                  <a:lnTo>
                    <a:pt x="2697101" y="1117600"/>
                  </a:lnTo>
                  <a:lnTo>
                    <a:pt x="2697646" y="1127943"/>
                  </a:lnTo>
                  <a:lnTo>
                    <a:pt x="2699467" y="1130300"/>
                  </a:lnTo>
                  <a:lnTo>
                    <a:pt x="2712325" y="1130300"/>
                  </a:lnTo>
                  <a:lnTo>
                    <a:pt x="2712587" y="1117600"/>
                  </a:lnTo>
                  <a:close/>
                </a:path>
                <a:path w="3895725" h="3873500">
                  <a:moveTo>
                    <a:pt x="2789590" y="1104900"/>
                  </a:moveTo>
                  <a:lnTo>
                    <a:pt x="2766805" y="1104900"/>
                  </a:lnTo>
                  <a:lnTo>
                    <a:pt x="2770805" y="1117600"/>
                  </a:lnTo>
                  <a:lnTo>
                    <a:pt x="2777747" y="1117600"/>
                  </a:lnTo>
                  <a:lnTo>
                    <a:pt x="2783527" y="1130300"/>
                  </a:lnTo>
                  <a:lnTo>
                    <a:pt x="2802521" y="1130300"/>
                  </a:lnTo>
                  <a:lnTo>
                    <a:pt x="2794784" y="1117600"/>
                  </a:lnTo>
                  <a:lnTo>
                    <a:pt x="2789590" y="1104900"/>
                  </a:lnTo>
                  <a:close/>
                </a:path>
                <a:path w="3895725" h="3873500">
                  <a:moveTo>
                    <a:pt x="2715289" y="1104900"/>
                  </a:moveTo>
                  <a:lnTo>
                    <a:pt x="2698514" y="1104900"/>
                  </a:lnTo>
                  <a:lnTo>
                    <a:pt x="2697834" y="1117600"/>
                  </a:lnTo>
                  <a:lnTo>
                    <a:pt x="2714325" y="1117600"/>
                  </a:lnTo>
                  <a:lnTo>
                    <a:pt x="2715289" y="1104900"/>
                  </a:lnTo>
                  <a:close/>
                </a:path>
                <a:path w="3895725" h="3873500">
                  <a:moveTo>
                    <a:pt x="2859483" y="1104900"/>
                  </a:moveTo>
                  <a:lnTo>
                    <a:pt x="2824877" y="1104900"/>
                  </a:lnTo>
                  <a:lnTo>
                    <a:pt x="2833212" y="1117600"/>
                  </a:lnTo>
                  <a:lnTo>
                    <a:pt x="2850677" y="1117600"/>
                  </a:lnTo>
                  <a:lnTo>
                    <a:pt x="2859483" y="1104900"/>
                  </a:lnTo>
                  <a:close/>
                </a:path>
                <a:path w="3895725" h="3873500">
                  <a:moveTo>
                    <a:pt x="2728503" y="1092200"/>
                  </a:moveTo>
                  <a:lnTo>
                    <a:pt x="2705383" y="1092200"/>
                  </a:lnTo>
                  <a:lnTo>
                    <a:pt x="2701865" y="1104900"/>
                  </a:lnTo>
                  <a:lnTo>
                    <a:pt x="2724702" y="1104900"/>
                  </a:lnTo>
                  <a:lnTo>
                    <a:pt x="2728503" y="1092200"/>
                  </a:lnTo>
                  <a:close/>
                </a:path>
                <a:path w="3895725" h="3873500">
                  <a:moveTo>
                    <a:pt x="2777590" y="1092200"/>
                  </a:moveTo>
                  <a:lnTo>
                    <a:pt x="2749246" y="1092200"/>
                  </a:lnTo>
                  <a:lnTo>
                    <a:pt x="2753622" y="1104900"/>
                  </a:lnTo>
                  <a:lnTo>
                    <a:pt x="2783088" y="1104900"/>
                  </a:lnTo>
                  <a:lnTo>
                    <a:pt x="2777590" y="1092200"/>
                  </a:lnTo>
                  <a:close/>
                </a:path>
                <a:path w="3895725" h="3873500">
                  <a:moveTo>
                    <a:pt x="2826856" y="1079500"/>
                  </a:moveTo>
                  <a:lnTo>
                    <a:pt x="2807055" y="1079500"/>
                  </a:lnTo>
                  <a:lnTo>
                    <a:pt x="2809977" y="1092200"/>
                  </a:lnTo>
                  <a:lnTo>
                    <a:pt x="2812930" y="1104900"/>
                  </a:lnTo>
                  <a:lnTo>
                    <a:pt x="2863734" y="1104900"/>
                  </a:lnTo>
                  <a:lnTo>
                    <a:pt x="2872498" y="1092200"/>
                  </a:lnTo>
                  <a:lnTo>
                    <a:pt x="2828406" y="1092200"/>
                  </a:lnTo>
                  <a:lnTo>
                    <a:pt x="2826856" y="1079500"/>
                  </a:lnTo>
                  <a:close/>
                </a:path>
                <a:path w="3895725" h="3873500">
                  <a:moveTo>
                    <a:pt x="2759675" y="1079500"/>
                  </a:moveTo>
                  <a:lnTo>
                    <a:pt x="2715906" y="1079500"/>
                  </a:lnTo>
                  <a:lnTo>
                    <a:pt x="2707572" y="1092200"/>
                  </a:lnTo>
                  <a:lnTo>
                    <a:pt x="2771810" y="1092200"/>
                  </a:lnTo>
                  <a:lnTo>
                    <a:pt x="2759675" y="1079500"/>
                  </a:lnTo>
                  <a:close/>
                </a:path>
                <a:path w="3895725" h="3873500">
                  <a:moveTo>
                    <a:pt x="2878446" y="1066800"/>
                  </a:moveTo>
                  <a:lnTo>
                    <a:pt x="2865588" y="1066800"/>
                  </a:lnTo>
                  <a:lnTo>
                    <a:pt x="2863033" y="1079500"/>
                  </a:lnTo>
                  <a:lnTo>
                    <a:pt x="2860583" y="1079500"/>
                  </a:lnTo>
                  <a:lnTo>
                    <a:pt x="2852457" y="1092200"/>
                  </a:lnTo>
                  <a:lnTo>
                    <a:pt x="2875922" y="1092200"/>
                  </a:lnTo>
                  <a:lnTo>
                    <a:pt x="2880268" y="1079500"/>
                  </a:lnTo>
                  <a:lnTo>
                    <a:pt x="2880355" y="1069920"/>
                  </a:lnTo>
                  <a:lnTo>
                    <a:pt x="2878446" y="1066800"/>
                  </a:lnTo>
                  <a:close/>
                </a:path>
                <a:path w="3895725" h="3873500">
                  <a:moveTo>
                    <a:pt x="2826081" y="1066800"/>
                  </a:moveTo>
                  <a:lnTo>
                    <a:pt x="2809265" y="1066800"/>
                  </a:lnTo>
                  <a:lnTo>
                    <a:pt x="2806909" y="1079500"/>
                  </a:lnTo>
                  <a:lnTo>
                    <a:pt x="2825013" y="1079500"/>
                  </a:lnTo>
                  <a:lnTo>
                    <a:pt x="2826081" y="1066800"/>
                  </a:lnTo>
                  <a:close/>
                </a:path>
                <a:path w="3895725" h="3873500">
                  <a:moveTo>
                    <a:pt x="2894058" y="1066800"/>
                  </a:moveTo>
                  <a:lnTo>
                    <a:pt x="2880383" y="1066800"/>
                  </a:lnTo>
                  <a:lnTo>
                    <a:pt x="2880355" y="1069920"/>
                  </a:lnTo>
                  <a:lnTo>
                    <a:pt x="2886215" y="1079500"/>
                  </a:lnTo>
                  <a:lnTo>
                    <a:pt x="2893000" y="1079500"/>
                  </a:lnTo>
                  <a:lnTo>
                    <a:pt x="2894058" y="1066800"/>
                  </a:lnTo>
                  <a:close/>
                </a:path>
                <a:path w="3895725" h="3873500">
                  <a:moveTo>
                    <a:pt x="2880383" y="1066800"/>
                  </a:moveTo>
                  <a:lnTo>
                    <a:pt x="2878446" y="1066800"/>
                  </a:lnTo>
                  <a:lnTo>
                    <a:pt x="2880355" y="1069920"/>
                  </a:lnTo>
                  <a:lnTo>
                    <a:pt x="2880383" y="1066800"/>
                  </a:lnTo>
                  <a:close/>
                </a:path>
                <a:path w="3895725" h="3873500">
                  <a:moveTo>
                    <a:pt x="2842300" y="1003300"/>
                  </a:moveTo>
                  <a:lnTo>
                    <a:pt x="2793569" y="1003300"/>
                  </a:lnTo>
                  <a:lnTo>
                    <a:pt x="2785580" y="1016000"/>
                  </a:lnTo>
                  <a:lnTo>
                    <a:pt x="2831076" y="1016000"/>
                  </a:lnTo>
                  <a:lnTo>
                    <a:pt x="2838887" y="1028700"/>
                  </a:lnTo>
                  <a:lnTo>
                    <a:pt x="2823149" y="1041400"/>
                  </a:lnTo>
                  <a:lnTo>
                    <a:pt x="2818636" y="1054100"/>
                  </a:lnTo>
                  <a:lnTo>
                    <a:pt x="2811610" y="1066800"/>
                  </a:lnTo>
                  <a:lnTo>
                    <a:pt x="2831725" y="1066800"/>
                  </a:lnTo>
                  <a:lnTo>
                    <a:pt x="2834678" y="1054100"/>
                  </a:lnTo>
                  <a:lnTo>
                    <a:pt x="2850384" y="1041400"/>
                  </a:lnTo>
                  <a:lnTo>
                    <a:pt x="2875359" y="1041400"/>
                  </a:lnTo>
                  <a:lnTo>
                    <a:pt x="2842300" y="1003300"/>
                  </a:lnTo>
                  <a:close/>
                </a:path>
                <a:path w="3895725" h="3873500">
                  <a:moveTo>
                    <a:pt x="2875359" y="1041400"/>
                  </a:moveTo>
                  <a:lnTo>
                    <a:pt x="2850384" y="1041400"/>
                  </a:lnTo>
                  <a:lnTo>
                    <a:pt x="2865692" y="1054100"/>
                  </a:lnTo>
                  <a:lnTo>
                    <a:pt x="2866048" y="1066800"/>
                  </a:lnTo>
                  <a:lnTo>
                    <a:pt x="2897398" y="1066800"/>
                  </a:lnTo>
                  <a:lnTo>
                    <a:pt x="2875359" y="1041400"/>
                  </a:lnTo>
                  <a:close/>
                </a:path>
                <a:path w="3895725" h="3873500">
                  <a:moveTo>
                    <a:pt x="2786784" y="1041400"/>
                  </a:moveTo>
                  <a:lnTo>
                    <a:pt x="2770114" y="1041400"/>
                  </a:lnTo>
                  <a:lnTo>
                    <a:pt x="2770114" y="1054100"/>
                  </a:lnTo>
                  <a:lnTo>
                    <a:pt x="2786030" y="1054100"/>
                  </a:lnTo>
                  <a:lnTo>
                    <a:pt x="2786784" y="1041400"/>
                  </a:lnTo>
                  <a:close/>
                </a:path>
                <a:path w="3895725" h="3873500">
                  <a:moveTo>
                    <a:pt x="2793621" y="1028700"/>
                  </a:moveTo>
                  <a:lnTo>
                    <a:pt x="2773580" y="1028700"/>
                  </a:lnTo>
                  <a:lnTo>
                    <a:pt x="2772376" y="1041400"/>
                  </a:lnTo>
                  <a:lnTo>
                    <a:pt x="2790082" y="1041400"/>
                  </a:lnTo>
                  <a:lnTo>
                    <a:pt x="2793621" y="1028700"/>
                  </a:lnTo>
                  <a:close/>
                </a:path>
                <a:path w="3895725" h="3873500">
                  <a:moveTo>
                    <a:pt x="2802333" y="1016000"/>
                  </a:moveTo>
                  <a:lnTo>
                    <a:pt x="2783088" y="1016000"/>
                  </a:lnTo>
                  <a:lnTo>
                    <a:pt x="2778501" y="1028700"/>
                  </a:lnTo>
                  <a:lnTo>
                    <a:pt x="2796061" y="1028700"/>
                  </a:lnTo>
                  <a:lnTo>
                    <a:pt x="2802333" y="1016000"/>
                  </a:lnTo>
                  <a:close/>
                </a:path>
                <a:path w="3895725" h="3873500">
                  <a:moveTo>
                    <a:pt x="2777894" y="1003300"/>
                  </a:moveTo>
                  <a:lnTo>
                    <a:pt x="2756282" y="1003300"/>
                  </a:lnTo>
                  <a:lnTo>
                    <a:pt x="2761350" y="1016000"/>
                  </a:lnTo>
                  <a:lnTo>
                    <a:pt x="2772271" y="1016000"/>
                  </a:lnTo>
                  <a:lnTo>
                    <a:pt x="2777894" y="1003300"/>
                  </a:lnTo>
                  <a:close/>
                </a:path>
                <a:path w="3895725" h="3873500">
                  <a:moveTo>
                    <a:pt x="2763675" y="990600"/>
                  </a:moveTo>
                  <a:lnTo>
                    <a:pt x="2745214" y="990600"/>
                  </a:lnTo>
                  <a:lnTo>
                    <a:pt x="2747706" y="1003300"/>
                  </a:lnTo>
                  <a:lnTo>
                    <a:pt x="2765915" y="1003300"/>
                  </a:lnTo>
                  <a:lnTo>
                    <a:pt x="2763675" y="990600"/>
                  </a:lnTo>
                  <a:close/>
                </a:path>
                <a:path w="3895725" h="3873500">
                  <a:moveTo>
                    <a:pt x="2790145" y="990600"/>
                  </a:moveTo>
                  <a:lnTo>
                    <a:pt x="2772313" y="990600"/>
                  </a:lnTo>
                  <a:lnTo>
                    <a:pt x="2770156" y="1003300"/>
                  </a:lnTo>
                  <a:lnTo>
                    <a:pt x="2787778" y="1003300"/>
                  </a:lnTo>
                  <a:lnTo>
                    <a:pt x="2790145" y="990600"/>
                  </a:lnTo>
                  <a:close/>
                </a:path>
                <a:path w="3895725" h="3873500">
                  <a:moveTo>
                    <a:pt x="2823809" y="990600"/>
                  </a:moveTo>
                  <a:lnTo>
                    <a:pt x="2813977" y="990600"/>
                  </a:lnTo>
                  <a:lnTo>
                    <a:pt x="2808972" y="1003300"/>
                  </a:lnTo>
                  <a:lnTo>
                    <a:pt x="2828573" y="1003300"/>
                  </a:lnTo>
                  <a:lnTo>
                    <a:pt x="2823809" y="990600"/>
                  </a:lnTo>
                  <a:close/>
                </a:path>
                <a:path w="3895725" h="3873500">
                  <a:moveTo>
                    <a:pt x="2759099" y="977900"/>
                  </a:moveTo>
                  <a:lnTo>
                    <a:pt x="2745015" y="977900"/>
                  </a:lnTo>
                  <a:lnTo>
                    <a:pt x="2744419" y="990600"/>
                  </a:lnTo>
                  <a:lnTo>
                    <a:pt x="2758188" y="990600"/>
                  </a:lnTo>
                  <a:lnTo>
                    <a:pt x="2759099" y="977900"/>
                  </a:lnTo>
                  <a:close/>
                </a:path>
                <a:path w="3895725" h="3873500">
                  <a:moveTo>
                    <a:pt x="2790030" y="977900"/>
                  </a:moveTo>
                  <a:lnTo>
                    <a:pt x="2776041" y="977900"/>
                  </a:lnTo>
                  <a:lnTo>
                    <a:pt x="2777077" y="990600"/>
                  </a:lnTo>
                  <a:lnTo>
                    <a:pt x="2790637" y="990600"/>
                  </a:lnTo>
                  <a:lnTo>
                    <a:pt x="2790030" y="977900"/>
                  </a:lnTo>
                  <a:close/>
                </a:path>
                <a:path w="3895725" h="3873500">
                  <a:moveTo>
                    <a:pt x="2984631" y="977900"/>
                  </a:moveTo>
                  <a:lnTo>
                    <a:pt x="2937690" y="977900"/>
                  </a:lnTo>
                  <a:lnTo>
                    <a:pt x="2944496" y="990600"/>
                  </a:lnTo>
                  <a:lnTo>
                    <a:pt x="2971626" y="990600"/>
                  </a:lnTo>
                  <a:lnTo>
                    <a:pt x="2984631" y="977900"/>
                  </a:lnTo>
                  <a:close/>
                </a:path>
                <a:path w="3895725" h="3873500">
                  <a:moveTo>
                    <a:pt x="2783726" y="965200"/>
                  </a:moveTo>
                  <a:lnTo>
                    <a:pt x="2756973" y="965200"/>
                  </a:lnTo>
                  <a:lnTo>
                    <a:pt x="2749476" y="977900"/>
                  </a:lnTo>
                  <a:lnTo>
                    <a:pt x="2785967" y="977900"/>
                  </a:lnTo>
                  <a:lnTo>
                    <a:pt x="2783726" y="965200"/>
                  </a:lnTo>
                  <a:close/>
                </a:path>
                <a:path w="3895725" h="3873500">
                  <a:moveTo>
                    <a:pt x="3000589" y="965200"/>
                  </a:moveTo>
                  <a:lnTo>
                    <a:pt x="2917188" y="965200"/>
                  </a:lnTo>
                  <a:lnTo>
                    <a:pt x="2922334" y="977900"/>
                  </a:lnTo>
                  <a:lnTo>
                    <a:pt x="2990903" y="977900"/>
                  </a:lnTo>
                  <a:lnTo>
                    <a:pt x="3000589" y="965200"/>
                  </a:lnTo>
                  <a:close/>
                </a:path>
                <a:path w="3895725" h="3873500">
                  <a:moveTo>
                    <a:pt x="2913429" y="914400"/>
                  </a:moveTo>
                  <a:lnTo>
                    <a:pt x="2895576" y="914400"/>
                  </a:lnTo>
                  <a:lnTo>
                    <a:pt x="2896571" y="927100"/>
                  </a:lnTo>
                  <a:lnTo>
                    <a:pt x="2898581" y="939800"/>
                  </a:lnTo>
                  <a:lnTo>
                    <a:pt x="2905639" y="952500"/>
                  </a:lnTo>
                  <a:lnTo>
                    <a:pt x="2910665" y="965200"/>
                  </a:lnTo>
                  <a:lnTo>
                    <a:pt x="2937617" y="965200"/>
                  </a:lnTo>
                  <a:lnTo>
                    <a:pt x="2934214" y="952500"/>
                  </a:lnTo>
                  <a:lnTo>
                    <a:pt x="2946881" y="939800"/>
                  </a:lnTo>
                  <a:lnTo>
                    <a:pt x="2919042" y="939800"/>
                  </a:lnTo>
                  <a:lnTo>
                    <a:pt x="2915220" y="927100"/>
                  </a:lnTo>
                  <a:lnTo>
                    <a:pt x="2914089" y="927100"/>
                  </a:lnTo>
                  <a:lnTo>
                    <a:pt x="2913429" y="914400"/>
                  </a:lnTo>
                  <a:close/>
                </a:path>
                <a:path w="3895725" h="3873500">
                  <a:moveTo>
                    <a:pt x="3008955" y="952500"/>
                  </a:moveTo>
                  <a:lnTo>
                    <a:pt x="2989521" y="952500"/>
                  </a:lnTo>
                  <a:lnTo>
                    <a:pt x="2981438" y="965200"/>
                  </a:lnTo>
                  <a:lnTo>
                    <a:pt x="3003720" y="965200"/>
                  </a:lnTo>
                  <a:lnTo>
                    <a:pt x="3008955" y="952500"/>
                  </a:lnTo>
                  <a:close/>
                </a:path>
                <a:path w="3895725" h="3873500">
                  <a:moveTo>
                    <a:pt x="3015562" y="939800"/>
                  </a:moveTo>
                  <a:lnTo>
                    <a:pt x="2996390" y="939800"/>
                  </a:lnTo>
                  <a:lnTo>
                    <a:pt x="2992243" y="952500"/>
                  </a:lnTo>
                  <a:lnTo>
                    <a:pt x="3014337" y="952500"/>
                  </a:lnTo>
                  <a:lnTo>
                    <a:pt x="3015562" y="939800"/>
                  </a:lnTo>
                  <a:close/>
                </a:path>
                <a:path w="3895725" h="3873500">
                  <a:moveTo>
                    <a:pt x="2984882" y="901700"/>
                  </a:moveTo>
                  <a:lnTo>
                    <a:pt x="2964747" y="901700"/>
                  </a:lnTo>
                  <a:lnTo>
                    <a:pt x="2922727" y="939800"/>
                  </a:lnTo>
                  <a:lnTo>
                    <a:pt x="2946881" y="939800"/>
                  </a:lnTo>
                  <a:lnTo>
                    <a:pt x="2984882" y="901700"/>
                  </a:lnTo>
                  <a:close/>
                </a:path>
                <a:path w="3895725" h="3873500">
                  <a:moveTo>
                    <a:pt x="3016327" y="927100"/>
                  </a:moveTo>
                  <a:lnTo>
                    <a:pt x="3002913" y="927100"/>
                  </a:lnTo>
                  <a:lnTo>
                    <a:pt x="3001416" y="939800"/>
                  </a:lnTo>
                  <a:lnTo>
                    <a:pt x="3016965" y="939800"/>
                  </a:lnTo>
                  <a:lnTo>
                    <a:pt x="3016327" y="927100"/>
                  </a:lnTo>
                  <a:close/>
                </a:path>
                <a:path w="3895725" h="3873500">
                  <a:moveTo>
                    <a:pt x="2929115" y="889000"/>
                  </a:moveTo>
                  <a:lnTo>
                    <a:pt x="2905743" y="889000"/>
                  </a:lnTo>
                  <a:lnTo>
                    <a:pt x="2901733" y="901700"/>
                  </a:lnTo>
                  <a:lnTo>
                    <a:pt x="2896613" y="914400"/>
                  </a:lnTo>
                  <a:lnTo>
                    <a:pt x="2916549" y="914400"/>
                  </a:lnTo>
                  <a:lnTo>
                    <a:pt x="2918926" y="901700"/>
                  </a:lnTo>
                  <a:lnTo>
                    <a:pt x="2929115" y="889000"/>
                  </a:lnTo>
                  <a:close/>
                </a:path>
                <a:path w="3895725" h="3873500">
                  <a:moveTo>
                    <a:pt x="2982987" y="889000"/>
                  </a:moveTo>
                  <a:lnTo>
                    <a:pt x="2951543" y="889000"/>
                  </a:lnTo>
                  <a:lnTo>
                    <a:pt x="2958485" y="901700"/>
                  </a:lnTo>
                  <a:lnTo>
                    <a:pt x="2985553" y="901700"/>
                  </a:lnTo>
                  <a:lnTo>
                    <a:pt x="2982987" y="889000"/>
                  </a:lnTo>
                  <a:close/>
                </a:path>
                <a:path w="3895725" h="3873500">
                  <a:moveTo>
                    <a:pt x="2963239" y="800100"/>
                  </a:moveTo>
                  <a:lnTo>
                    <a:pt x="2955218" y="800100"/>
                  </a:lnTo>
                  <a:lnTo>
                    <a:pt x="2954255" y="812800"/>
                  </a:lnTo>
                  <a:lnTo>
                    <a:pt x="2949878" y="812800"/>
                  </a:lnTo>
                  <a:lnTo>
                    <a:pt x="2967187" y="838200"/>
                  </a:lnTo>
                  <a:lnTo>
                    <a:pt x="2956998" y="850900"/>
                  </a:lnTo>
                  <a:lnTo>
                    <a:pt x="2978925" y="850900"/>
                  </a:lnTo>
                  <a:lnTo>
                    <a:pt x="3028305" y="901700"/>
                  </a:lnTo>
                  <a:lnTo>
                    <a:pt x="3068534" y="901700"/>
                  </a:lnTo>
                  <a:lnTo>
                    <a:pt x="3073686" y="889000"/>
                  </a:lnTo>
                  <a:lnTo>
                    <a:pt x="3041383" y="889000"/>
                  </a:lnTo>
                  <a:lnTo>
                    <a:pt x="2992275" y="838200"/>
                  </a:lnTo>
                  <a:lnTo>
                    <a:pt x="3002395" y="825500"/>
                  </a:lnTo>
                  <a:lnTo>
                    <a:pt x="2980537" y="825500"/>
                  </a:lnTo>
                  <a:lnTo>
                    <a:pt x="2963239" y="800100"/>
                  </a:lnTo>
                  <a:close/>
                </a:path>
                <a:path w="3895725" h="3873500">
                  <a:moveTo>
                    <a:pt x="2959794" y="876300"/>
                  </a:moveTo>
                  <a:lnTo>
                    <a:pt x="2923125" y="876300"/>
                  </a:lnTo>
                  <a:lnTo>
                    <a:pt x="2917073" y="889000"/>
                  </a:lnTo>
                  <a:lnTo>
                    <a:pt x="2971061" y="889000"/>
                  </a:lnTo>
                  <a:lnTo>
                    <a:pt x="2959794" y="876300"/>
                  </a:lnTo>
                  <a:close/>
                </a:path>
                <a:path w="3895725" h="3873500">
                  <a:moveTo>
                    <a:pt x="3081403" y="876300"/>
                  </a:moveTo>
                  <a:lnTo>
                    <a:pt x="3062545" y="876300"/>
                  </a:lnTo>
                  <a:lnTo>
                    <a:pt x="3057718" y="889000"/>
                  </a:lnTo>
                  <a:lnTo>
                    <a:pt x="3080356" y="889000"/>
                  </a:lnTo>
                  <a:lnTo>
                    <a:pt x="3081403" y="876300"/>
                  </a:lnTo>
                  <a:close/>
                </a:path>
                <a:path w="3895725" h="3873500">
                  <a:moveTo>
                    <a:pt x="3074032" y="863600"/>
                  </a:moveTo>
                  <a:lnTo>
                    <a:pt x="3069969" y="863600"/>
                  </a:lnTo>
                  <a:lnTo>
                    <a:pt x="3069288" y="876300"/>
                  </a:lnTo>
                  <a:lnTo>
                    <a:pt x="3074775" y="876300"/>
                  </a:lnTo>
                  <a:lnTo>
                    <a:pt x="3074032" y="863600"/>
                  </a:lnTo>
                  <a:close/>
                </a:path>
                <a:path w="3895725" h="3873500">
                  <a:moveTo>
                    <a:pt x="2978925" y="850900"/>
                  </a:moveTo>
                  <a:lnTo>
                    <a:pt x="2961134" y="850900"/>
                  </a:lnTo>
                  <a:lnTo>
                    <a:pt x="2962883" y="863600"/>
                  </a:lnTo>
                  <a:lnTo>
                    <a:pt x="2968024" y="863600"/>
                  </a:lnTo>
                  <a:lnTo>
                    <a:pt x="2978925" y="850900"/>
                  </a:lnTo>
                  <a:close/>
                </a:path>
                <a:path w="3895725" h="3873500">
                  <a:moveTo>
                    <a:pt x="3185033" y="838200"/>
                  </a:moveTo>
                  <a:lnTo>
                    <a:pt x="3138815" y="838200"/>
                  </a:lnTo>
                  <a:lnTo>
                    <a:pt x="3143988" y="850900"/>
                  </a:lnTo>
                  <a:lnTo>
                    <a:pt x="3174458" y="850900"/>
                  </a:lnTo>
                  <a:lnTo>
                    <a:pt x="3185033" y="838200"/>
                  </a:lnTo>
                  <a:close/>
                </a:path>
                <a:path w="3895725" h="3873500">
                  <a:moveTo>
                    <a:pt x="3156825" y="825500"/>
                  </a:moveTo>
                  <a:lnTo>
                    <a:pt x="3133255" y="825500"/>
                  </a:lnTo>
                  <a:lnTo>
                    <a:pt x="3134292" y="838200"/>
                  </a:lnTo>
                  <a:lnTo>
                    <a:pt x="3161296" y="838200"/>
                  </a:lnTo>
                  <a:lnTo>
                    <a:pt x="3156825" y="825500"/>
                  </a:lnTo>
                  <a:close/>
                </a:path>
                <a:path w="3895725" h="3873500">
                  <a:moveTo>
                    <a:pt x="3214258" y="800100"/>
                  </a:moveTo>
                  <a:lnTo>
                    <a:pt x="3197598" y="800100"/>
                  </a:lnTo>
                  <a:lnTo>
                    <a:pt x="3193473" y="812800"/>
                  </a:lnTo>
                  <a:lnTo>
                    <a:pt x="3190185" y="812800"/>
                  </a:lnTo>
                  <a:lnTo>
                    <a:pt x="3178646" y="825500"/>
                  </a:lnTo>
                  <a:lnTo>
                    <a:pt x="3172364" y="825500"/>
                  </a:lnTo>
                  <a:lnTo>
                    <a:pt x="3161296" y="838200"/>
                  </a:lnTo>
                  <a:lnTo>
                    <a:pt x="3190709" y="838200"/>
                  </a:lnTo>
                  <a:lnTo>
                    <a:pt x="3203117" y="825500"/>
                  </a:lnTo>
                  <a:lnTo>
                    <a:pt x="3207881" y="812800"/>
                  </a:lnTo>
                  <a:lnTo>
                    <a:pt x="3214258" y="800100"/>
                  </a:lnTo>
                  <a:close/>
                </a:path>
                <a:path w="3895725" h="3873500">
                  <a:moveTo>
                    <a:pt x="3011280" y="800100"/>
                  </a:moveTo>
                  <a:lnTo>
                    <a:pt x="3000107" y="800100"/>
                  </a:lnTo>
                  <a:lnTo>
                    <a:pt x="2980537" y="825500"/>
                  </a:lnTo>
                  <a:lnTo>
                    <a:pt x="3002395" y="825500"/>
                  </a:lnTo>
                  <a:lnTo>
                    <a:pt x="3012515" y="812800"/>
                  </a:lnTo>
                  <a:lnTo>
                    <a:pt x="3012306" y="812800"/>
                  </a:lnTo>
                  <a:lnTo>
                    <a:pt x="3011280" y="800100"/>
                  </a:lnTo>
                  <a:close/>
                </a:path>
                <a:path w="3895725" h="3873500">
                  <a:moveTo>
                    <a:pt x="3147883" y="812800"/>
                  </a:moveTo>
                  <a:lnTo>
                    <a:pt x="3131370" y="812800"/>
                  </a:lnTo>
                  <a:lnTo>
                    <a:pt x="3131548" y="825500"/>
                  </a:lnTo>
                  <a:lnTo>
                    <a:pt x="3148857" y="825500"/>
                  </a:lnTo>
                  <a:lnTo>
                    <a:pt x="3147883" y="812800"/>
                  </a:lnTo>
                  <a:close/>
                </a:path>
                <a:path w="3895725" h="3873500">
                  <a:moveTo>
                    <a:pt x="3203441" y="762000"/>
                  </a:moveTo>
                  <a:lnTo>
                    <a:pt x="3162804" y="762000"/>
                  </a:lnTo>
                  <a:lnTo>
                    <a:pt x="3159118" y="774700"/>
                  </a:lnTo>
                  <a:lnTo>
                    <a:pt x="3137988" y="787400"/>
                  </a:lnTo>
                  <a:lnTo>
                    <a:pt x="3135077" y="800100"/>
                  </a:lnTo>
                  <a:lnTo>
                    <a:pt x="3108732" y="800100"/>
                  </a:lnTo>
                  <a:lnTo>
                    <a:pt x="3115119" y="812800"/>
                  </a:lnTo>
                  <a:lnTo>
                    <a:pt x="3147485" y="812800"/>
                  </a:lnTo>
                  <a:lnTo>
                    <a:pt x="3147809" y="800100"/>
                  </a:lnTo>
                  <a:lnTo>
                    <a:pt x="3174416" y="774700"/>
                  </a:lnTo>
                  <a:lnTo>
                    <a:pt x="3210425" y="774700"/>
                  </a:lnTo>
                  <a:lnTo>
                    <a:pt x="3203441" y="762000"/>
                  </a:lnTo>
                  <a:close/>
                </a:path>
                <a:path w="3895725" h="3873500">
                  <a:moveTo>
                    <a:pt x="3121276" y="787400"/>
                  </a:moveTo>
                  <a:lnTo>
                    <a:pt x="3103476" y="787400"/>
                  </a:lnTo>
                  <a:lnTo>
                    <a:pt x="3106188" y="800100"/>
                  </a:lnTo>
                  <a:lnTo>
                    <a:pt x="3124438" y="800100"/>
                  </a:lnTo>
                  <a:lnTo>
                    <a:pt x="3121276" y="787400"/>
                  </a:lnTo>
                  <a:close/>
                </a:path>
                <a:path w="3895725" h="3873500">
                  <a:moveTo>
                    <a:pt x="3217336" y="787400"/>
                  </a:moveTo>
                  <a:lnTo>
                    <a:pt x="3199619" y="787400"/>
                  </a:lnTo>
                  <a:lnTo>
                    <a:pt x="3198834" y="800100"/>
                  </a:lnTo>
                  <a:lnTo>
                    <a:pt x="3216142" y="800100"/>
                  </a:lnTo>
                  <a:lnTo>
                    <a:pt x="3217336" y="787400"/>
                  </a:lnTo>
                  <a:close/>
                </a:path>
                <a:path w="3895725" h="3873500">
                  <a:moveTo>
                    <a:pt x="3132040" y="774700"/>
                  </a:moveTo>
                  <a:lnTo>
                    <a:pt x="3085979" y="774700"/>
                  </a:lnTo>
                  <a:lnTo>
                    <a:pt x="3089623" y="787400"/>
                  </a:lnTo>
                  <a:lnTo>
                    <a:pt x="3123664" y="787400"/>
                  </a:lnTo>
                  <a:lnTo>
                    <a:pt x="3132040" y="774700"/>
                  </a:lnTo>
                  <a:close/>
                </a:path>
                <a:path w="3895725" h="3873500">
                  <a:moveTo>
                    <a:pt x="3213106" y="774700"/>
                  </a:moveTo>
                  <a:lnTo>
                    <a:pt x="3194122" y="774700"/>
                  </a:lnTo>
                  <a:lnTo>
                    <a:pt x="3195986" y="787400"/>
                  </a:lnTo>
                  <a:lnTo>
                    <a:pt x="3216729" y="787400"/>
                  </a:lnTo>
                  <a:lnTo>
                    <a:pt x="3213106" y="774700"/>
                  </a:lnTo>
                  <a:close/>
                </a:path>
                <a:path w="3895725" h="3873500">
                  <a:moveTo>
                    <a:pt x="3100984" y="762000"/>
                  </a:moveTo>
                  <a:lnTo>
                    <a:pt x="3074555" y="762000"/>
                  </a:lnTo>
                  <a:lnTo>
                    <a:pt x="3077812" y="774700"/>
                  </a:lnTo>
                  <a:lnTo>
                    <a:pt x="3106334" y="774700"/>
                  </a:lnTo>
                  <a:lnTo>
                    <a:pt x="3100984" y="762000"/>
                  </a:lnTo>
                  <a:close/>
                </a:path>
                <a:path w="3895725" h="3873500">
                  <a:moveTo>
                    <a:pt x="3151935" y="749300"/>
                  </a:moveTo>
                  <a:lnTo>
                    <a:pt x="3134909" y="749300"/>
                  </a:lnTo>
                  <a:lnTo>
                    <a:pt x="3132679" y="762000"/>
                  </a:lnTo>
                  <a:lnTo>
                    <a:pt x="3122878" y="762000"/>
                  </a:lnTo>
                  <a:lnTo>
                    <a:pt x="3117517" y="774700"/>
                  </a:lnTo>
                  <a:lnTo>
                    <a:pt x="3143893" y="774700"/>
                  </a:lnTo>
                  <a:lnTo>
                    <a:pt x="3147254" y="762000"/>
                  </a:lnTo>
                  <a:lnTo>
                    <a:pt x="3151935" y="749300"/>
                  </a:lnTo>
                  <a:close/>
                </a:path>
                <a:path w="3895725" h="3873500">
                  <a:moveTo>
                    <a:pt x="3087413" y="736600"/>
                  </a:moveTo>
                  <a:lnTo>
                    <a:pt x="3069738" y="736600"/>
                  </a:lnTo>
                  <a:lnTo>
                    <a:pt x="3069445" y="749300"/>
                  </a:lnTo>
                  <a:lnTo>
                    <a:pt x="3070409" y="762000"/>
                  </a:lnTo>
                  <a:lnTo>
                    <a:pt x="3091602" y="762000"/>
                  </a:lnTo>
                  <a:lnTo>
                    <a:pt x="3088754" y="749300"/>
                  </a:lnTo>
                  <a:lnTo>
                    <a:pt x="3087916" y="749300"/>
                  </a:lnTo>
                  <a:lnTo>
                    <a:pt x="3087413" y="736600"/>
                  </a:lnTo>
                  <a:close/>
                </a:path>
                <a:path w="3895725" h="3873500">
                  <a:moveTo>
                    <a:pt x="3144040" y="660400"/>
                  </a:moveTo>
                  <a:lnTo>
                    <a:pt x="3135108" y="660400"/>
                  </a:lnTo>
                  <a:lnTo>
                    <a:pt x="3134019" y="673100"/>
                  </a:lnTo>
                  <a:lnTo>
                    <a:pt x="3130512" y="673100"/>
                  </a:lnTo>
                  <a:lnTo>
                    <a:pt x="3131569" y="685800"/>
                  </a:lnTo>
                  <a:lnTo>
                    <a:pt x="3132836" y="685800"/>
                  </a:lnTo>
                  <a:lnTo>
                    <a:pt x="3232990" y="723900"/>
                  </a:lnTo>
                  <a:lnTo>
                    <a:pt x="3237304" y="723900"/>
                  </a:lnTo>
                  <a:lnTo>
                    <a:pt x="3251440" y="762000"/>
                  </a:lnTo>
                  <a:lnTo>
                    <a:pt x="3267282" y="762000"/>
                  </a:lnTo>
                  <a:lnTo>
                    <a:pt x="3268570" y="749300"/>
                  </a:lnTo>
                  <a:lnTo>
                    <a:pt x="3268005" y="749300"/>
                  </a:lnTo>
                  <a:lnTo>
                    <a:pt x="3248194" y="711200"/>
                  </a:lnTo>
                  <a:lnTo>
                    <a:pt x="3228980" y="711200"/>
                  </a:lnTo>
                  <a:lnTo>
                    <a:pt x="3228172" y="709476"/>
                  </a:lnTo>
                  <a:lnTo>
                    <a:pt x="3144040" y="660400"/>
                  </a:lnTo>
                  <a:close/>
                </a:path>
                <a:path w="3895725" h="3873500">
                  <a:moveTo>
                    <a:pt x="3153621" y="736600"/>
                  </a:moveTo>
                  <a:lnTo>
                    <a:pt x="3134899" y="736600"/>
                  </a:lnTo>
                  <a:lnTo>
                    <a:pt x="3135349" y="749300"/>
                  </a:lnTo>
                  <a:lnTo>
                    <a:pt x="3153202" y="749300"/>
                  </a:lnTo>
                  <a:lnTo>
                    <a:pt x="3153621" y="736600"/>
                  </a:lnTo>
                  <a:close/>
                </a:path>
                <a:path w="3895725" h="3873500">
                  <a:moveTo>
                    <a:pt x="3099738" y="723900"/>
                  </a:moveTo>
                  <a:lnTo>
                    <a:pt x="3075581" y="723900"/>
                  </a:lnTo>
                  <a:lnTo>
                    <a:pt x="3070964" y="736600"/>
                  </a:lnTo>
                  <a:lnTo>
                    <a:pt x="3091853" y="736600"/>
                  </a:lnTo>
                  <a:lnTo>
                    <a:pt x="3099738" y="723900"/>
                  </a:lnTo>
                  <a:close/>
                </a:path>
                <a:path w="3895725" h="3873500">
                  <a:moveTo>
                    <a:pt x="3148490" y="723900"/>
                  </a:moveTo>
                  <a:lnTo>
                    <a:pt x="3127224" y="723900"/>
                  </a:lnTo>
                  <a:lnTo>
                    <a:pt x="3129485" y="736600"/>
                  </a:lnTo>
                  <a:lnTo>
                    <a:pt x="3152678" y="736600"/>
                  </a:lnTo>
                  <a:lnTo>
                    <a:pt x="3148490" y="723900"/>
                  </a:lnTo>
                  <a:close/>
                </a:path>
                <a:path w="3895725" h="3873500">
                  <a:moveTo>
                    <a:pt x="3137527" y="711200"/>
                  </a:moveTo>
                  <a:lnTo>
                    <a:pt x="3085298" y="711200"/>
                  </a:lnTo>
                  <a:lnTo>
                    <a:pt x="3078880" y="723900"/>
                  </a:lnTo>
                  <a:lnTo>
                    <a:pt x="3145213" y="723900"/>
                  </a:lnTo>
                  <a:lnTo>
                    <a:pt x="3137527" y="711200"/>
                  </a:lnTo>
                  <a:close/>
                </a:path>
                <a:path w="3895725" h="3873500">
                  <a:moveTo>
                    <a:pt x="3131213" y="685800"/>
                  </a:moveTo>
                  <a:lnTo>
                    <a:pt x="3119517" y="685800"/>
                  </a:lnTo>
                  <a:lnTo>
                    <a:pt x="3095937" y="711200"/>
                  </a:lnTo>
                  <a:lnTo>
                    <a:pt x="3119569" y="711200"/>
                  </a:lnTo>
                  <a:lnTo>
                    <a:pt x="3122428" y="698500"/>
                  </a:lnTo>
                  <a:lnTo>
                    <a:pt x="3131569" y="698500"/>
                  </a:lnTo>
                  <a:lnTo>
                    <a:pt x="3131213" y="685800"/>
                  </a:lnTo>
                  <a:close/>
                </a:path>
                <a:path w="3895725" h="3873500">
                  <a:moveTo>
                    <a:pt x="3122428" y="698500"/>
                  </a:moveTo>
                  <a:lnTo>
                    <a:pt x="3119569" y="711200"/>
                  </a:lnTo>
                  <a:lnTo>
                    <a:pt x="3124411" y="705812"/>
                  </a:lnTo>
                  <a:lnTo>
                    <a:pt x="3122428" y="698500"/>
                  </a:lnTo>
                  <a:close/>
                </a:path>
                <a:path w="3895725" h="3873500">
                  <a:moveTo>
                    <a:pt x="3124411" y="705812"/>
                  </a:moveTo>
                  <a:lnTo>
                    <a:pt x="3119569" y="711200"/>
                  </a:lnTo>
                  <a:lnTo>
                    <a:pt x="3125873" y="711200"/>
                  </a:lnTo>
                  <a:lnTo>
                    <a:pt x="3124411" y="705812"/>
                  </a:lnTo>
                  <a:close/>
                </a:path>
                <a:path w="3895725" h="3873500">
                  <a:moveTo>
                    <a:pt x="3228172" y="709476"/>
                  </a:moveTo>
                  <a:lnTo>
                    <a:pt x="3228980" y="711200"/>
                  </a:lnTo>
                  <a:lnTo>
                    <a:pt x="3231126" y="711200"/>
                  </a:lnTo>
                  <a:lnTo>
                    <a:pt x="3228172" y="709476"/>
                  </a:lnTo>
                  <a:close/>
                </a:path>
                <a:path w="3895725" h="3873500">
                  <a:moveTo>
                    <a:pt x="3202656" y="609600"/>
                  </a:moveTo>
                  <a:lnTo>
                    <a:pt x="3187065" y="609600"/>
                  </a:lnTo>
                  <a:lnTo>
                    <a:pt x="3186342" y="622300"/>
                  </a:lnTo>
                  <a:lnTo>
                    <a:pt x="3187295" y="622300"/>
                  </a:lnTo>
                  <a:lnTo>
                    <a:pt x="3228172" y="709476"/>
                  </a:lnTo>
                  <a:lnTo>
                    <a:pt x="3231126" y="711200"/>
                  </a:lnTo>
                  <a:lnTo>
                    <a:pt x="3248194" y="711200"/>
                  </a:lnTo>
                  <a:lnTo>
                    <a:pt x="3202656" y="609600"/>
                  </a:lnTo>
                  <a:close/>
                </a:path>
                <a:path w="3895725" h="3873500">
                  <a:moveTo>
                    <a:pt x="3130983" y="698500"/>
                  </a:moveTo>
                  <a:lnTo>
                    <a:pt x="3122428" y="698500"/>
                  </a:lnTo>
                  <a:lnTo>
                    <a:pt x="3124411" y="705812"/>
                  </a:lnTo>
                  <a:lnTo>
                    <a:pt x="3130983" y="698500"/>
                  </a:lnTo>
                  <a:close/>
                </a:path>
                <a:path w="3895725" h="3873500">
                  <a:moveTo>
                    <a:pt x="3251188" y="596900"/>
                  </a:moveTo>
                  <a:lnTo>
                    <a:pt x="3215472" y="596900"/>
                  </a:lnTo>
                  <a:lnTo>
                    <a:pt x="3291658" y="673100"/>
                  </a:lnTo>
                  <a:lnTo>
                    <a:pt x="3299355" y="673100"/>
                  </a:lnTo>
                  <a:lnTo>
                    <a:pt x="3300328" y="660400"/>
                  </a:lnTo>
                  <a:lnTo>
                    <a:pt x="3304998" y="660400"/>
                  </a:lnTo>
                  <a:lnTo>
                    <a:pt x="3251188" y="596900"/>
                  </a:lnTo>
                  <a:close/>
                </a:path>
                <a:path w="3895725" h="3873500">
                  <a:moveTo>
                    <a:pt x="3300224" y="520700"/>
                  </a:moveTo>
                  <a:lnTo>
                    <a:pt x="3284769" y="520700"/>
                  </a:lnTo>
                  <a:lnTo>
                    <a:pt x="3284130" y="533400"/>
                  </a:lnTo>
                  <a:lnTo>
                    <a:pt x="3283449" y="533400"/>
                  </a:lnTo>
                  <a:lnTo>
                    <a:pt x="3283879" y="546100"/>
                  </a:lnTo>
                  <a:lnTo>
                    <a:pt x="3249440" y="546100"/>
                  </a:lnTo>
                  <a:lnTo>
                    <a:pt x="3242047" y="558800"/>
                  </a:lnTo>
                  <a:lnTo>
                    <a:pt x="3279837" y="558800"/>
                  </a:lnTo>
                  <a:lnTo>
                    <a:pt x="3286653" y="571500"/>
                  </a:lnTo>
                  <a:lnTo>
                    <a:pt x="3290035" y="571500"/>
                  </a:lnTo>
                  <a:lnTo>
                    <a:pt x="3340149" y="622300"/>
                  </a:lnTo>
                  <a:lnTo>
                    <a:pt x="3348819" y="622300"/>
                  </a:lnTo>
                  <a:lnTo>
                    <a:pt x="3351081" y="609600"/>
                  </a:lnTo>
                  <a:lnTo>
                    <a:pt x="3353384" y="609600"/>
                  </a:lnTo>
                  <a:lnTo>
                    <a:pt x="3299595" y="558800"/>
                  </a:lnTo>
                  <a:lnTo>
                    <a:pt x="3298674" y="546100"/>
                  </a:lnTo>
                  <a:lnTo>
                    <a:pt x="3298622" y="533400"/>
                  </a:lnTo>
                  <a:lnTo>
                    <a:pt x="3300224" y="520700"/>
                  </a:lnTo>
                  <a:close/>
                </a:path>
                <a:path w="3895725" h="3873500">
                  <a:moveTo>
                    <a:pt x="3259199" y="558800"/>
                  </a:moveTo>
                  <a:lnTo>
                    <a:pt x="3239105" y="558800"/>
                  </a:lnTo>
                  <a:lnTo>
                    <a:pt x="3235503" y="571500"/>
                  </a:lnTo>
                  <a:lnTo>
                    <a:pt x="3235681" y="584200"/>
                  </a:lnTo>
                  <a:lnTo>
                    <a:pt x="3214478" y="584200"/>
                  </a:lnTo>
                  <a:lnTo>
                    <a:pt x="3215032" y="596900"/>
                  </a:lnTo>
                  <a:lnTo>
                    <a:pt x="3250204" y="596900"/>
                  </a:lnTo>
                  <a:lnTo>
                    <a:pt x="3250120" y="584200"/>
                  </a:lnTo>
                  <a:lnTo>
                    <a:pt x="3251702" y="571500"/>
                  </a:lnTo>
                  <a:lnTo>
                    <a:pt x="3253628" y="571500"/>
                  </a:lnTo>
                  <a:lnTo>
                    <a:pt x="3259199" y="558800"/>
                  </a:lnTo>
                  <a:close/>
                </a:path>
                <a:path w="3895725" h="3873500">
                  <a:moveTo>
                    <a:pt x="3350034" y="508000"/>
                  </a:moveTo>
                  <a:lnTo>
                    <a:pt x="3325218" y="508000"/>
                  </a:lnTo>
                  <a:lnTo>
                    <a:pt x="3328443" y="520700"/>
                  </a:lnTo>
                  <a:lnTo>
                    <a:pt x="3338505" y="520700"/>
                  </a:lnTo>
                  <a:lnTo>
                    <a:pt x="3388640" y="571500"/>
                  </a:lnTo>
                  <a:lnTo>
                    <a:pt x="3400514" y="571500"/>
                  </a:lnTo>
                  <a:lnTo>
                    <a:pt x="3401707" y="558800"/>
                  </a:lnTo>
                  <a:lnTo>
                    <a:pt x="3401362" y="558800"/>
                  </a:lnTo>
                  <a:lnTo>
                    <a:pt x="3350034" y="508000"/>
                  </a:lnTo>
                  <a:close/>
                </a:path>
                <a:path w="3895725" h="3873500">
                  <a:moveTo>
                    <a:pt x="3383300" y="457200"/>
                  </a:moveTo>
                  <a:lnTo>
                    <a:pt x="3348568" y="457200"/>
                  </a:lnTo>
                  <a:lnTo>
                    <a:pt x="3424754" y="533400"/>
                  </a:lnTo>
                  <a:lnTo>
                    <a:pt x="3438272" y="533400"/>
                  </a:lnTo>
                  <a:lnTo>
                    <a:pt x="3438921" y="520700"/>
                  </a:lnTo>
                  <a:lnTo>
                    <a:pt x="3438094" y="520700"/>
                  </a:lnTo>
                  <a:lnTo>
                    <a:pt x="3384242" y="469900"/>
                  </a:lnTo>
                  <a:lnTo>
                    <a:pt x="3383300" y="457200"/>
                  </a:lnTo>
                  <a:close/>
                </a:path>
                <a:path w="3895725" h="3873500">
                  <a:moveTo>
                    <a:pt x="3310401" y="508000"/>
                  </a:moveTo>
                  <a:lnTo>
                    <a:pt x="3290925" y="508000"/>
                  </a:lnTo>
                  <a:lnTo>
                    <a:pt x="3287858" y="520700"/>
                  </a:lnTo>
                  <a:lnTo>
                    <a:pt x="3307742" y="520700"/>
                  </a:lnTo>
                  <a:lnTo>
                    <a:pt x="3310401" y="508000"/>
                  </a:lnTo>
                  <a:close/>
                </a:path>
                <a:path w="3895725" h="3873500">
                  <a:moveTo>
                    <a:pt x="3335835" y="495300"/>
                  </a:moveTo>
                  <a:lnTo>
                    <a:pt x="3299637" y="495300"/>
                  </a:lnTo>
                  <a:lnTo>
                    <a:pt x="3292685" y="508000"/>
                  </a:lnTo>
                  <a:lnTo>
                    <a:pt x="3345479" y="508000"/>
                  </a:lnTo>
                  <a:lnTo>
                    <a:pt x="3335835" y="495300"/>
                  </a:lnTo>
                  <a:close/>
                </a:path>
                <a:path w="3895725" h="3873500">
                  <a:moveTo>
                    <a:pt x="3437612" y="419100"/>
                  </a:moveTo>
                  <a:lnTo>
                    <a:pt x="3405707" y="419100"/>
                  </a:lnTo>
                  <a:lnTo>
                    <a:pt x="3411990" y="431800"/>
                  </a:lnTo>
                  <a:lnTo>
                    <a:pt x="3426157" y="431800"/>
                  </a:lnTo>
                  <a:lnTo>
                    <a:pt x="3475726" y="482600"/>
                  </a:lnTo>
                  <a:lnTo>
                    <a:pt x="3489213" y="482600"/>
                  </a:lnTo>
                  <a:lnTo>
                    <a:pt x="3489862" y="469900"/>
                  </a:lnTo>
                  <a:lnTo>
                    <a:pt x="3488406" y="469900"/>
                  </a:lnTo>
                  <a:lnTo>
                    <a:pt x="3437612" y="419100"/>
                  </a:lnTo>
                  <a:close/>
                </a:path>
                <a:path w="3895725" h="3873500">
                  <a:moveTo>
                    <a:pt x="3361468" y="444500"/>
                  </a:moveTo>
                  <a:lnTo>
                    <a:pt x="3352725" y="444500"/>
                  </a:lnTo>
                  <a:lnTo>
                    <a:pt x="3350767" y="457200"/>
                  </a:lnTo>
                  <a:lnTo>
                    <a:pt x="3370934" y="457200"/>
                  </a:lnTo>
                  <a:lnTo>
                    <a:pt x="3361468" y="444500"/>
                  </a:lnTo>
                  <a:close/>
                </a:path>
                <a:path w="3895725" h="3873500">
                  <a:moveTo>
                    <a:pt x="3405707" y="419100"/>
                  </a:moveTo>
                  <a:lnTo>
                    <a:pt x="3376158" y="419100"/>
                  </a:lnTo>
                  <a:lnTo>
                    <a:pt x="3372933" y="431800"/>
                  </a:lnTo>
                  <a:lnTo>
                    <a:pt x="3368745" y="444500"/>
                  </a:lnTo>
                  <a:lnTo>
                    <a:pt x="3370934" y="457200"/>
                  </a:lnTo>
                  <a:lnTo>
                    <a:pt x="3383352" y="457200"/>
                  </a:lnTo>
                  <a:lnTo>
                    <a:pt x="3385446" y="444500"/>
                  </a:lnTo>
                  <a:lnTo>
                    <a:pt x="3387676" y="431800"/>
                  </a:lnTo>
                  <a:lnTo>
                    <a:pt x="3402629" y="431800"/>
                  </a:lnTo>
                  <a:lnTo>
                    <a:pt x="3405707" y="419100"/>
                  </a:lnTo>
                  <a:close/>
                </a:path>
                <a:path w="3895725" h="3873500">
                  <a:moveTo>
                    <a:pt x="3530866" y="431800"/>
                  </a:moveTo>
                  <a:lnTo>
                    <a:pt x="3492364" y="431800"/>
                  </a:lnTo>
                  <a:lnTo>
                    <a:pt x="3496260" y="444500"/>
                  </a:lnTo>
                  <a:lnTo>
                    <a:pt x="3522060" y="444500"/>
                  </a:lnTo>
                  <a:lnTo>
                    <a:pt x="3530866" y="431800"/>
                  </a:lnTo>
                  <a:close/>
                </a:path>
                <a:path w="3895725" h="3873500">
                  <a:moveTo>
                    <a:pt x="3543881" y="419100"/>
                  </a:moveTo>
                  <a:lnTo>
                    <a:pt x="3481359" y="419100"/>
                  </a:lnTo>
                  <a:lnTo>
                    <a:pt x="3484312" y="431800"/>
                  </a:lnTo>
                  <a:lnTo>
                    <a:pt x="3535117" y="431800"/>
                  </a:lnTo>
                  <a:lnTo>
                    <a:pt x="3543881" y="419100"/>
                  </a:lnTo>
                  <a:close/>
                </a:path>
                <a:path w="3895725" h="3873500">
                  <a:moveTo>
                    <a:pt x="3422743" y="406400"/>
                  </a:moveTo>
                  <a:lnTo>
                    <a:pt x="3390975" y="406400"/>
                  </a:lnTo>
                  <a:lnTo>
                    <a:pt x="3385687" y="419100"/>
                  </a:lnTo>
                  <a:lnTo>
                    <a:pt x="3432471" y="419100"/>
                  </a:lnTo>
                  <a:lnTo>
                    <a:pt x="3422743" y="406400"/>
                  </a:lnTo>
                  <a:close/>
                </a:path>
                <a:path w="3895725" h="3873500">
                  <a:moveTo>
                    <a:pt x="3497464" y="393700"/>
                  </a:moveTo>
                  <a:lnTo>
                    <a:pt x="3480647" y="393700"/>
                  </a:lnTo>
                  <a:lnTo>
                    <a:pt x="3478291" y="406400"/>
                  </a:lnTo>
                  <a:lnTo>
                    <a:pt x="3478438" y="419100"/>
                  </a:lnTo>
                  <a:lnTo>
                    <a:pt x="3498239" y="419100"/>
                  </a:lnTo>
                  <a:lnTo>
                    <a:pt x="3496553" y="406400"/>
                  </a:lnTo>
                  <a:lnTo>
                    <a:pt x="3496396" y="406400"/>
                  </a:lnTo>
                  <a:lnTo>
                    <a:pt x="3497464" y="393700"/>
                  </a:lnTo>
                  <a:close/>
                </a:path>
                <a:path w="3895725" h="3873500">
                  <a:moveTo>
                    <a:pt x="3549829" y="393700"/>
                  </a:moveTo>
                  <a:lnTo>
                    <a:pt x="3536970" y="393700"/>
                  </a:lnTo>
                  <a:lnTo>
                    <a:pt x="3534415" y="406400"/>
                  </a:lnTo>
                  <a:lnTo>
                    <a:pt x="3531955" y="419100"/>
                  </a:lnTo>
                  <a:lnTo>
                    <a:pt x="3547305" y="419100"/>
                  </a:lnTo>
                  <a:lnTo>
                    <a:pt x="3551651" y="406400"/>
                  </a:lnTo>
                  <a:lnTo>
                    <a:pt x="3549829" y="393700"/>
                  </a:lnTo>
                  <a:close/>
                </a:path>
                <a:path w="3895725" h="3873500">
                  <a:moveTo>
                    <a:pt x="3567702" y="393700"/>
                  </a:moveTo>
                  <a:lnTo>
                    <a:pt x="3549829" y="393700"/>
                  </a:lnTo>
                  <a:lnTo>
                    <a:pt x="3557598" y="406400"/>
                  </a:lnTo>
                  <a:lnTo>
                    <a:pt x="3565441" y="406400"/>
                  </a:lnTo>
                  <a:lnTo>
                    <a:pt x="3567702" y="393700"/>
                  </a:lnTo>
                  <a:close/>
                </a:path>
                <a:path w="3895725" h="3873500">
                  <a:moveTo>
                    <a:pt x="3513683" y="330200"/>
                  </a:moveTo>
                  <a:lnTo>
                    <a:pt x="3464952" y="330200"/>
                  </a:lnTo>
                  <a:lnTo>
                    <a:pt x="3456962" y="342900"/>
                  </a:lnTo>
                  <a:lnTo>
                    <a:pt x="3499506" y="342900"/>
                  </a:lnTo>
                  <a:lnTo>
                    <a:pt x="3502458" y="355600"/>
                  </a:lnTo>
                  <a:lnTo>
                    <a:pt x="3510270" y="355600"/>
                  </a:lnTo>
                  <a:lnTo>
                    <a:pt x="3494532" y="368300"/>
                  </a:lnTo>
                  <a:lnTo>
                    <a:pt x="3490019" y="381000"/>
                  </a:lnTo>
                  <a:lnTo>
                    <a:pt x="3482993" y="393700"/>
                  </a:lnTo>
                  <a:lnTo>
                    <a:pt x="3503097" y="393700"/>
                  </a:lnTo>
                  <a:lnTo>
                    <a:pt x="3506060" y="381000"/>
                  </a:lnTo>
                  <a:lnTo>
                    <a:pt x="3521756" y="368300"/>
                  </a:lnTo>
                  <a:lnTo>
                    <a:pt x="3546742" y="368300"/>
                  </a:lnTo>
                  <a:lnTo>
                    <a:pt x="3513683" y="330200"/>
                  </a:lnTo>
                  <a:close/>
                </a:path>
                <a:path w="3895725" h="3873500">
                  <a:moveTo>
                    <a:pt x="3546742" y="368300"/>
                  </a:moveTo>
                  <a:lnTo>
                    <a:pt x="3521756" y="368300"/>
                  </a:lnTo>
                  <a:lnTo>
                    <a:pt x="3537075" y="381000"/>
                  </a:lnTo>
                  <a:lnTo>
                    <a:pt x="3537431" y="393700"/>
                  </a:lnTo>
                  <a:lnTo>
                    <a:pt x="3568781" y="393700"/>
                  </a:lnTo>
                  <a:lnTo>
                    <a:pt x="3546742" y="368300"/>
                  </a:lnTo>
                  <a:close/>
                </a:path>
                <a:path w="3895725" h="3873500">
                  <a:moveTo>
                    <a:pt x="3460104" y="368300"/>
                  </a:moveTo>
                  <a:lnTo>
                    <a:pt x="3441497" y="368300"/>
                  </a:lnTo>
                  <a:lnTo>
                    <a:pt x="3441497" y="381000"/>
                  </a:lnTo>
                  <a:lnTo>
                    <a:pt x="3458166" y="381000"/>
                  </a:lnTo>
                  <a:lnTo>
                    <a:pt x="3460104" y="368300"/>
                  </a:lnTo>
                  <a:close/>
                </a:path>
                <a:path w="3895725" h="3873500">
                  <a:moveTo>
                    <a:pt x="3465004" y="355600"/>
                  </a:moveTo>
                  <a:lnTo>
                    <a:pt x="3447978" y="355600"/>
                  </a:lnTo>
                  <a:lnTo>
                    <a:pt x="3444963" y="368300"/>
                  </a:lnTo>
                  <a:lnTo>
                    <a:pt x="3461465" y="368300"/>
                  </a:lnTo>
                  <a:lnTo>
                    <a:pt x="3465004" y="355600"/>
                  </a:lnTo>
                  <a:close/>
                </a:path>
                <a:path w="3895725" h="3873500">
                  <a:moveTo>
                    <a:pt x="3609774" y="355600"/>
                  </a:moveTo>
                  <a:lnTo>
                    <a:pt x="3574875" y="355600"/>
                  </a:lnTo>
                  <a:lnTo>
                    <a:pt x="3575933" y="368300"/>
                  </a:lnTo>
                  <a:lnTo>
                    <a:pt x="3604309" y="368300"/>
                  </a:lnTo>
                  <a:lnTo>
                    <a:pt x="3609774" y="355600"/>
                  </a:lnTo>
                  <a:close/>
                </a:path>
                <a:path w="3895725" h="3873500">
                  <a:moveTo>
                    <a:pt x="3476773" y="342900"/>
                  </a:moveTo>
                  <a:lnTo>
                    <a:pt x="3454470" y="342900"/>
                  </a:lnTo>
                  <a:lnTo>
                    <a:pt x="3449874" y="355600"/>
                  </a:lnTo>
                  <a:lnTo>
                    <a:pt x="3473716" y="355600"/>
                  </a:lnTo>
                  <a:lnTo>
                    <a:pt x="3476773" y="342900"/>
                  </a:lnTo>
                  <a:close/>
                </a:path>
                <a:path w="3895725" h="3873500">
                  <a:moveTo>
                    <a:pt x="3619711" y="342900"/>
                  </a:moveTo>
                  <a:lnTo>
                    <a:pt x="3592131" y="342900"/>
                  </a:lnTo>
                  <a:lnTo>
                    <a:pt x="3589409" y="355600"/>
                  </a:lnTo>
                  <a:lnTo>
                    <a:pt x="3612539" y="355600"/>
                  </a:lnTo>
                  <a:lnTo>
                    <a:pt x="3619711" y="342900"/>
                  </a:lnTo>
                  <a:close/>
                </a:path>
                <a:path w="3895725" h="3873500">
                  <a:moveTo>
                    <a:pt x="3628130" y="330200"/>
                  </a:moveTo>
                  <a:lnTo>
                    <a:pt x="3608350" y="330200"/>
                  </a:lnTo>
                  <a:lnTo>
                    <a:pt x="3606445" y="342900"/>
                  </a:lnTo>
                  <a:lnTo>
                    <a:pt x="3623135" y="342900"/>
                  </a:lnTo>
                  <a:lnTo>
                    <a:pt x="3628130" y="330200"/>
                  </a:lnTo>
                  <a:close/>
                </a:path>
                <a:path w="3895725" h="3873500">
                  <a:moveTo>
                    <a:pt x="3630643" y="317500"/>
                  </a:moveTo>
                  <a:lnTo>
                    <a:pt x="3612602" y="317500"/>
                  </a:lnTo>
                  <a:lnTo>
                    <a:pt x="3612790" y="330200"/>
                  </a:lnTo>
                  <a:lnTo>
                    <a:pt x="3629627" y="330200"/>
                  </a:lnTo>
                  <a:lnTo>
                    <a:pt x="3630643" y="317500"/>
                  </a:lnTo>
                  <a:close/>
                </a:path>
                <a:path w="3895725" h="3873500">
                  <a:moveTo>
                    <a:pt x="3590843" y="304800"/>
                  </a:moveTo>
                  <a:lnTo>
                    <a:pt x="3528677" y="304800"/>
                  </a:lnTo>
                  <a:lnTo>
                    <a:pt x="3535033" y="317500"/>
                  </a:lnTo>
                  <a:lnTo>
                    <a:pt x="3587901" y="317500"/>
                  </a:lnTo>
                  <a:lnTo>
                    <a:pt x="3590843" y="304800"/>
                  </a:lnTo>
                  <a:close/>
                </a:path>
                <a:path w="3895725" h="3873500">
                  <a:moveTo>
                    <a:pt x="3626821" y="304800"/>
                  </a:moveTo>
                  <a:lnTo>
                    <a:pt x="3603555" y="304800"/>
                  </a:lnTo>
                  <a:lnTo>
                    <a:pt x="3605680" y="317500"/>
                  </a:lnTo>
                  <a:lnTo>
                    <a:pt x="3630088" y="317500"/>
                  </a:lnTo>
                  <a:lnTo>
                    <a:pt x="3626821" y="304800"/>
                  </a:lnTo>
                  <a:close/>
                </a:path>
                <a:path w="3895725" h="3873500">
                  <a:moveTo>
                    <a:pt x="3541295" y="292100"/>
                  </a:moveTo>
                  <a:lnTo>
                    <a:pt x="3522374" y="292100"/>
                  </a:lnTo>
                  <a:lnTo>
                    <a:pt x="3523149" y="304800"/>
                  </a:lnTo>
                  <a:lnTo>
                    <a:pt x="3542447" y="304800"/>
                  </a:lnTo>
                  <a:lnTo>
                    <a:pt x="3541295" y="292100"/>
                  </a:lnTo>
                  <a:close/>
                </a:path>
                <a:path w="3895725" h="3873500">
                  <a:moveTo>
                    <a:pt x="3616853" y="292100"/>
                  </a:moveTo>
                  <a:lnTo>
                    <a:pt x="3580843" y="292100"/>
                  </a:lnTo>
                  <a:lnTo>
                    <a:pt x="3571440" y="304800"/>
                  </a:lnTo>
                  <a:lnTo>
                    <a:pt x="3620235" y="304800"/>
                  </a:lnTo>
                  <a:lnTo>
                    <a:pt x="3616853" y="292100"/>
                  </a:lnTo>
                  <a:close/>
                </a:path>
                <a:path w="3895725" h="3873500">
                  <a:moveTo>
                    <a:pt x="3595576" y="215900"/>
                  </a:moveTo>
                  <a:lnTo>
                    <a:pt x="3581890" y="215900"/>
                  </a:lnTo>
                  <a:lnTo>
                    <a:pt x="3581252" y="228600"/>
                  </a:lnTo>
                  <a:lnTo>
                    <a:pt x="3582215" y="228600"/>
                  </a:lnTo>
                  <a:lnTo>
                    <a:pt x="3658401" y="304800"/>
                  </a:lnTo>
                  <a:lnTo>
                    <a:pt x="3667071" y="304800"/>
                  </a:lnTo>
                  <a:lnTo>
                    <a:pt x="3669385" y="292100"/>
                  </a:lnTo>
                  <a:lnTo>
                    <a:pt x="3671123" y="292100"/>
                  </a:lnTo>
                  <a:lnTo>
                    <a:pt x="3595576" y="215900"/>
                  </a:lnTo>
                  <a:close/>
                </a:path>
                <a:path w="3895725" h="3873500">
                  <a:moveTo>
                    <a:pt x="3540551" y="279400"/>
                  </a:moveTo>
                  <a:lnTo>
                    <a:pt x="3523683" y="279400"/>
                  </a:lnTo>
                  <a:lnTo>
                    <a:pt x="3522552" y="292100"/>
                  </a:lnTo>
                  <a:lnTo>
                    <a:pt x="3539871" y="292100"/>
                  </a:lnTo>
                  <a:lnTo>
                    <a:pt x="3540551" y="279400"/>
                  </a:lnTo>
                  <a:close/>
                </a:path>
                <a:path w="3895725" h="3873500">
                  <a:moveTo>
                    <a:pt x="3551965" y="266700"/>
                  </a:moveTo>
                  <a:lnTo>
                    <a:pt x="3531400" y="266700"/>
                  </a:lnTo>
                  <a:lnTo>
                    <a:pt x="3528018" y="279400"/>
                  </a:lnTo>
                  <a:lnTo>
                    <a:pt x="3549535" y="279400"/>
                  </a:lnTo>
                  <a:lnTo>
                    <a:pt x="3551965" y="266700"/>
                  </a:lnTo>
                  <a:close/>
                </a:path>
                <a:path w="3895725" h="3873500">
                  <a:moveTo>
                    <a:pt x="3571786" y="254000"/>
                  </a:moveTo>
                  <a:lnTo>
                    <a:pt x="3540038" y="254000"/>
                  </a:lnTo>
                  <a:lnTo>
                    <a:pt x="3537955" y="266700"/>
                  </a:lnTo>
                  <a:lnTo>
                    <a:pt x="3571901" y="266700"/>
                  </a:lnTo>
                  <a:lnTo>
                    <a:pt x="3571786" y="254000"/>
                  </a:lnTo>
                  <a:close/>
                </a:path>
                <a:path w="3895725" h="3873500">
                  <a:moveTo>
                    <a:pt x="3722085" y="241300"/>
                  </a:moveTo>
                  <a:lnTo>
                    <a:pt x="3675448" y="241300"/>
                  </a:lnTo>
                  <a:lnTo>
                    <a:pt x="3685091" y="254000"/>
                  </a:lnTo>
                  <a:lnTo>
                    <a:pt x="3716797" y="254000"/>
                  </a:lnTo>
                  <a:lnTo>
                    <a:pt x="3722085" y="241300"/>
                  </a:lnTo>
                  <a:close/>
                </a:path>
                <a:path w="3895725" h="3873500">
                  <a:moveTo>
                    <a:pt x="3632214" y="177800"/>
                  </a:moveTo>
                  <a:lnTo>
                    <a:pt x="3618518" y="177800"/>
                  </a:lnTo>
                  <a:lnTo>
                    <a:pt x="3617879" y="190500"/>
                  </a:lnTo>
                  <a:lnTo>
                    <a:pt x="3618853" y="190500"/>
                  </a:lnTo>
                  <a:lnTo>
                    <a:pt x="3670286" y="241300"/>
                  </a:lnTo>
                  <a:lnTo>
                    <a:pt x="3702190" y="241300"/>
                  </a:lnTo>
                  <a:lnTo>
                    <a:pt x="3695918" y="228600"/>
                  </a:lnTo>
                  <a:lnTo>
                    <a:pt x="3681730" y="228600"/>
                  </a:lnTo>
                  <a:lnTo>
                    <a:pt x="3632214" y="177800"/>
                  </a:lnTo>
                  <a:close/>
                </a:path>
                <a:path w="3895725" h="3873500">
                  <a:moveTo>
                    <a:pt x="3736860" y="203200"/>
                  </a:moveTo>
                  <a:lnTo>
                    <a:pt x="3724420" y="203200"/>
                  </a:lnTo>
                  <a:lnTo>
                    <a:pt x="3722378" y="215900"/>
                  </a:lnTo>
                  <a:lnTo>
                    <a:pt x="3720158" y="228600"/>
                  </a:lnTo>
                  <a:lnTo>
                    <a:pt x="3711185" y="228600"/>
                  </a:lnTo>
                  <a:lnTo>
                    <a:pt x="3705248" y="241300"/>
                  </a:lnTo>
                  <a:lnTo>
                    <a:pt x="3731676" y="241300"/>
                  </a:lnTo>
                  <a:lnTo>
                    <a:pt x="3734901" y="228600"/>
                  </a:lnTo>
                  <a:lnTo>
                    <a:pt x="3739037" y="215900"/>
                  </a:lnTo>
                  <a:lnTo>
                    <a:pt x="3736860" y="203200"/>
                  </a:lnTo>
                  <a:close/>
                </a:path>
                <a:path w="3895725" h="3873500">
                  <a:moveTo>
                    <a:pt x="3757822" y="203200"/>
                  </a:moveTo>
                  <a:lnTo>
                    <a:pt x="3736860" y="203200"/>
                  </a:lnTo>
                  <a:lnTo>
                    <a:pt x="3746399" y="215900"/>
                  </a:lnTo>
                  <a:lnTo>
                    <a:pt x="3757026" y="215900"/>
                  </a:lnTo>
                  <a:lnTo>
                    <a:pt x="3757822" y="203200"/>
                  </a:lnTo>
                  <a:close/>
                </a:path>
                <a:path w="3895725" h="3873500">
                  <a:moveTo>
                    <a:pt x="3577032" y="190500"/>
                  </a:moveTo>
                  <a:lnTo>
                    <a:pt x="3551357" y="190500"/>
                  </a:lnTo>
                  <a:lnTo>
                    <a:pt x="3551357" y="203200"/>
                  </a:lnTo>
                  <a:lnTo>
                    <a:pt x="3577032" y="203200"/>
                  </a:lnTo>
                  <a:lnTo>
                    <a:pt x="3577032" y="190500"/>
                  </a:lnTo>
                  <a:close/>
                </a:path>
                <a:path w="3895725" h="3873500">
                  <a:moveTo>
                    <a:pt x="3683154" y="127000"/>
                  </a:moveTo>
                  <a:lnTo>
                    <a:pt x="3669469" y="127000"/>
                  </a:lnTo>
                  <a:lnTo>
                    <a:pt x="3668820" y="139700"/>
                  </a:lnTo>
                  <a:lnTo>
                    <a:pt x="3669794" y="139700"/>
                  </a:lnTo>
                  <a:lnTo>
                    <a:pt x="3723551" y="190500"/>
                  </a:lnTo>
                  <a:lnTo>
                    <a:pt x="3724462" y="203200"/>
                  </a:lnTo>
                  <a:lnTo>
                    <a:pt x="3758691" y="203200"/>
                  </a:lnTo>
                  <a:lnTo>
                    <a:pt x="3683154" y="127000"/>
                  </a:lnTo>
                  <a:close/>
                </a:path>
                <a:path w="3895725" h="3873500">
                  <a:moveTo>
                    <a:pt x="3569263" y="177800"/>
                  </a:moveTo>
                  <a:lnTo>
                    <a:pt x="3558729" y="177800"/>
                  </a:lnTo>
                  <a:lnTo>
                    <a:pt x="3552834" y="190500"/>
                  </a:lnTo>
                  <a:lnTo>
                    <a:pt x="3572362" y="190500"/>
                  </a:lnTo>
                  <a:lnTo>
                    <a:pt x="3569263" y="177800"/>
                  </a:lnTo>
                  <a:close/>
                </a:path>
                <a:path w="3895725" h="3873500">
                  <a:moveTo>
                    <a:pt x="3759990" y="63500"/>
                  </a:moveTo>
                  <a:lnTo>
                    <a:pt x="3734493" y="63500"/>
                  </a:lnTo>
                  <a:lnTo>
                    <a:pt x="3731551" y="76200"/>
                  </a:lnTo>
                  <a:lnTo>
                    <a:pt x="3727949" y="88900"/>
                  </a:lnTo>
                  <a:lnTo>
                    <a:pt x="3728127" y="88900"/>
                  </a:lnTo>
                  <a:lnTo>
                    <a:pt x="3730294" y="101600"/>
                  </a:lnTo>
                  <a:lnTo>
                    <a:pt x="3707918" y="101600"/>
                  </a:lnTo>
                  <a:lnTo>
                    <a:pt x="3784104" y="177800"/>
                  </a:lnTo>
                  <a:lnTo>
                    <a:pt x="3795088" y="177800"/>
                  </a:lnTo>
                  <a:lnTo>
                    <a:pt x="3795968" y="165100"/>
                  </a:lnTo>
                  <a:lnTo>
                    <a:pt x="3797444" y="165100"/>
                  </a:lnTo>
                  <a:lnTo>
                    <a:pt x="3743634" y="114300"/>
                  </a:lnTo>
                  <a:lnTo>
                    <a:pt x="3742650" y="101600"/>
                  </a:lnTo>
                  <a:lnTo>
                    <a:pt x="3742556" y="88900"/>
                  </a:lnTo>
                  <a:lnTo>
                    <a:pt x="3744147" y="76200"/>
                  </a:lnTo>
                  <a:lnTo>
                    <a:pt x="3754304" y="76200"/>
                  </a:lnTo>
                  <a:lnTo>
                    <a:pt x="3759990" y="63500"/>
                  </a:lnTo>
                  <a:close/>
                </a:path>
                <a:path w="3895725" h="3873500">
                  <a:moveTo>
                    <a:pt x="3791120" y="50800"/>
                  </a:moveTo>
                  <a:lnTo>
                    <a:pt x="3745257" y="50800"/>
                  </a:lnTo>
                  <a:lnTo>
                    <a:pt x="3741886" y="63500"/>
                  </a:lnTo>
                  <a:lnTo>
                    <a:pt x="3769047" y="63500"/>
                  </a:lnTo>
                  <a:lnTo>
                    <a:pt x="3772283" y="76200"/>
                  </a:lnTo>
                  <a:lnTo>
                    <a:pt x="3782481" y="76200"/>
                  </a:lnTo>
                  <a:lnTo>
                    <a:pt x="3832595" y="127000"/>
                  </a:lnTo>
                  <a:lnTo>
                    <a:pt x="3845568" y="127000"/>
                  </a:lnTo>
                  <a:lnTo>
                    <a:pt x="3846029" y="114300"/>
                  </a:lnTo>
                  <a:lnTo>
                    <a:pt x="3845830" y="114300"/>
                  </a:lnTo>
                  <a:lnTo>
                    <a:pt x="3792041" y="63500"/>
                  </a:lnTo>
                  <a:lnTo>
                    <a:pt x="3791120" y="50800"/>
                  </a:lnTo>
                  <a:close/>
                </a:path>
                <a:path w="3895725" h="3873500">
                  <a:moveTo>
                    <a:pt x="3720818" y="88900"/>
                  </a:moveTo>
                  <a:lnTo>
                    <a:pt x="3707583" y="88900"/>
                  </a:lnTo>
                  <a:lnTo>
                    <a:pt x="3706944" y="101600"/>
                  </a:lnTo>
                  <a:lnTo>
                    <a:pt x="3730294" y="101600"/>
                  </a:lnTo>
                  <a:lnTo>
                    <a:pt x="3720818" y="88900"/>
                  </a:lnTo>
                  <a:close/>
                </a:path>
                <a:path w="3895725" h="3873500">
                  <a:moveTo>
                    <a:pt x="3842479" y="12700"/>
                  </a:moveTo>
                  <a:lnTo>
                    <a:pt x="3783371" y="12700"/>
                  </a:lnTo>
                  <a:lnTo>
                    <a:pt x="3780303" y="25400"/>
                  </a:lnTo>
                  <a:lnTo>
                    <a:pt x="3830951" y="25400"/>
                  </a:lnTo>
                  <a:lnTo>
                    <a:pt x="3881086" y="76200"/>
                  </a:lnTo>
                  <a:lnTo>
                    <a:pt x="3894614" y="76200"/>
                  </a:lnTo>
                  <a:lnTo>
                    <a:pt x="3895263" y="63500"/>
                  </a:lnTo>
                  <a:lnTo>
                    <a:pt x="3893808" y="63500"/>
                  </a:lnTo>
                  <a:lnTo>
                    <a:pt x="3842479" y="12700"/>
                  </a:lnTo>
                  <a:close/>
                </a:path>
                <a:path w="3895725" h="3873500">
                  <a:moveTo>
                    <a:pt x="3794606" y="25400"/>
                  </a:moveTo>
                  <a:lnTo>
                    <a:pt x="3779068" y="25400"/>
                  </a:lnTo>
                  <a:lnTo>
                    <a:pt x="3777214" y="38100"/>
                  </a:lnTo>
                  <a:lnTo>
                    <a:pt x="3776576" y="38100"/>
                  </a:lnTo>
                  <a:lnTo>
                    <a:pt x="3775895" y="50800"/>
                  </a:lnTo>
                  <a:lnTo>
                    <a:pt x="3791067" y="50800"/>
                  </a:lnTo>
                  <a:lnTo>
                    <a:pt x="3792669" y="38100"/>
                  </a:lnTo>
                  <a:lnTo>
                    <a:pt x="3794606" y="25400"/>
                  </a:lnTo>
                  <a:close/>
                </a:path>
                <a:path w="3895725" h="3873500">
                  <a:moveTo>
                    <a:pt x="3828281" y="0"/>
                  </a:moveTo>
                  <a:lnTo>
                    <a:pt x="3797214" y="0"/>
                  </a:lnTo>
                  <a:lnTo>
                    <a:pt x="3792073" y="12700"/>
                  </a:lnTo>
                  <a:lnTo>
                    <a:pt x="3837925" y="12700"/>
                  </a:lnTo>
                  <a:lnTo>
                    <a:pt x="3828281" y="0"/>
                  </a:lnTo>
                  <a:close/>
                </a:path>
              </a:pathLst>
            </a:custGeom>
            <a:solidFill>
              <a:srgbClr val="000000"/>
            </a:solidFill>
          </p:spPr>
          <p:txBody>
            <a:bodyPr wrap="square" lIns="0" tIns="0" rIns="0" bIns="0" rtlCol="0"/>
            <a:lstStyle/>
            <a:p>
              <a:endParaRPr/>
            </a:p>
          </p:txBody>
        </p:sp>
        <p:pic>
          <p:nvPicPr>
            <p:cNvPr id="74" name="object 74"/>
            <p:cNvPicPr/>
            <p:nvPr/>
          </p:nvPicPr>
          <p:blipFill>
            <a:blip r:embed="rId3" cstate="print"/>
            <a:stretch>
              <a:fillRect/>
            </a:stretch>
          </p:blipFill>
          <p:spPr>
            <a:xfrm>
              <a:off x="6955157" y="6344812"/>
              <a:ext cx="11634708" cy="4963743"/>
            </a:xfrm>
            <a:prstGeom prst="rect">
              <a:avLst/>
            </a:prstGeom>
          </p:spPr>
        </p:pic>
      </p:grpSp>
      <p:sp>
        <p:nvSpPr>
          <p:cNvPr id="75" name="object 75"/>
          <p:cNvSpPr txBox="1"/>
          <p:nvPr/>
        </p:nvSpPr>
        <p:spPr>
          <a:xfrm>
            <a:off x="16764458" y="3013698"/>
            <a:ext cx="1360805" cy="276860"/>
          </a:xfrm>
          <a:prstGeom prst="rect">
            <a:avLst/>
          </a:prstGeom>
        </p:spPr>
        <p:txBody>
          <a:bodyPr vert="horz" wrap="square" lIns="0" tIns="12065" rIns="0" bIns="0" rtlCol="0">
            <a:spAutoFit/>
          </a:bodyPr>
          <a:lstStyle/>
          <a:p>
            <a:pPr marL="12700">
              <a:lnSpc>
                <a:spcPct val="100000"/>
              </a:lnSpc>
              <a:spcBef>
                <a:spcPts val="95"/>
              </a:spcBef>
            </a:pPr>
            <a:r>
              <a:rPr sz="1650" dirty="0">
                <a:solidFill>
                  <a:srgbClr val="595959"/>
                </a:solidFill>
                <a:latin typeface="Calibri"/>
                <a:cs typeface="Calibri"/>
              </a:rPr>
              <a:t>9.</a:t>
            </a:r>
            <a:r>
              <a:rPr sz="1650" spc="-40" dirty="0">
                <a:solidFill>
                  <a:srgbClr val="595959"/>
                </a:solidFill>
                <a:latin typeface="Calibri"/>
                <a:cs typeface="Calibri"/>
              </a:rPr>
              <a:t> </a:t>
            </a:r>
            <a:r>
              <a:rPr sz="1650" spc="-5" dirty="0">
                <a:solidFill>
                  <a:srgbClr val="595959"/>
                </a:solidFill>
                <a:latin typeface="Calibri"/>
                <a:cs typeface="Calibri"/>
              </a:rPr>
              <a:t>klasse</a:t>
            </a:r>
            <a:r>
              <a:rPr sz="1650" spc="-40" dirty="0">
                <a:solidFill>
                  <a:srgbClr val="595959"/>
                </a:solidFill>
                <a:latin typeface="Calibri"/>
                <a:cs typeface="Calibri"/>
              </a:rPr>
              <a:t> </a:t>
            </a:r>
            <a:r>
              <a:rPr sz="1650" spc="-5" dirty="0">
                <a:solidFill>
                  <a:srgbClr val="595959"/>
                </a:solidFill>
                <a:latin typeface="Calibri"/>
                <a:cs typeface="Calibri"/>
              </a:rPr>
              <a:t>samlet</a:t>
            </a:r>
            <a:endParaRPr sz="1650">
              <a:latin typeface="Calibri"/>
              <a:cs typeface="Calibri"/>
            </a:endParaRPr>
          </a:p>
        </p:txBody>
      </p:sp>
      <p:sp>
        <p:nvSpPr>
          <p:cNvPr id="76" name="object 76"/>
          <p:cNvSpPr/>
          <p:nvPr/>
        </p:nvSpPr>
        <p:spPr>
          <a:xfrm>
            <a:off x="16407144" y="3641522"/>
            <a:ext cx="334645" cy="115570"/>
          </a:xfrm>
          <a:custGeom>
            <a:avLst/>
            <a:gdLst/>
            <a:ahLst/>
            <a:cxnLst/>
            <a:rect l="l" t="t" r="r" b="b"/>
            <a:pathLst>
              <a:path w="334644" h="115570">
                <a:moveTo>
                  <a:pt x="334618" y="0"/>
                </a:moveTo>
                <a:lnTo>
                  <a:pt x="0" y="0"/>
                </a:lnTo>
                <a:lnTo>
                  <a:pt x="0" y="115022"/>
                </a:lnTo>
                <a:lnTo>
                  <a:pt x="334618" y="115022"/>
                </a:lnTo>
                <a:lnTo>
                  <a:pt x="334618" y="0"/>
                </a:lnTo>
                <a:close/>
              </a:path>
            </a:pathLst>
          </a:custGeom>
          <a:solidFill>
            <a:srgbClr val="BFA3AF"/>
          </a:solidFill>
        </p:spPr>
        <p:txBody>
          <a:bodyPr wrap="square" lIns="0" tIns="0" rIns="0" bIns="0" rtlCol="0"/>
          <a:lstStyle/>
          <a:p>
            <a:endParaRPr/>
          </a:p>
        </p:txBody>
      </p:sp>
      <p:sp>
        <p:nvSpPr>
          <p:cNvPr id="77" name="object 77"/>
          <p:cNvSpPr txBox="1"/>
          <p:nvPr/>
        </p:nvSpPr>
        <p:spPr>
          <a:xfrm>
            <a:off x="16764458" y="3536946"/>
            <a:ext cx="1467485" cy="276860"/>
          </a:xfrm>
          <a:prstGeom prst="rect">
            <a:avLst/>
          </a:prstGeom>
        </p:spPr>
        <p:txBody>
          <a:bodyPr vert="horz" wrap="square" lIns="0" tIns="12065" rIns="0" bIns="0" rtlCol="0">
            <a:spAutoFit/>
          </a:bodyPr>
          <a:lstStyle/>
          <a:p>
            <a:pPr marL="12700">
              <a:lnSpc>
                <a:spcPct val="100000"/>
              </a:lnSpc>
              <a:spcBef>
                <a:spcPts val="95"/>
              </a:spcBef>
            </a:pPr>
            <a:r>
              <a:rPr sz="1650" spc="-5" dirty="0">
                <a:solidFill>
                  <a:srgbClr val="595959"/>
                </a:solidFill>
                <a:latin typeface="Calibri"/>
                <a:cs typeface="Calibri"/>
              </a:rPr>
              <a:t>10.</a:t>
            </a:r>
            <a:r>
              <a:rPr sz="1650" spc="-30" dirty="0">
                <a:solidFill>
                  <a:srgbClr val="595959"/>
                </a:solidFill>
                <a:latin typeface="Calibri"/>
                <a:cs typeface="Calibri"/>
              </a:rPr>
              <a:t> </a:t>
            </a:r>
            <a:r>
              <a:rPr sz="1650" spc="-5" dirty="0">
                <a:solidFill>
                  <a:srgbClr val="595959"/>
                </a:solidFill>
                <a:latin typeface="Calibri"/>
                <a:cs typeface="Calibri"/>
              </a:rPr>
              <a:t>klasse</a:t>
            </a:r>
            <a:r>
              <a:rPr sz="1650" spc="-40" dirty="0">
                <a:solidFill>
                  <a:srgbClr val="595959"/>
                </a:solidFill>
                <a:latin typeface="Calibri"/>
                <a:cs typeface="Calibri"/>
              </a:rPr>
              <a:t> </a:t>
            </a:r>
            <a:r>
              <a:rPr sz="1650" spc="-5" dirty="0">
                <a:solidFill>
                  <a:srgbClr val="595959"/>
                </a:solidFill>
                <a:latin typeface="Calibri"/>
                <a:cs typeface="Calibri"/>
              </a:rPr>
              <a:t>samlet</a:t>
            </a:r>
            <a:endParaRPr sz="1650">
              <a:latin typeface="Calibri"/>
              <a:cs typeface="Calibri"/>
            </a:endParaRPr>
          </a:p>
        </p:txBody>
      </p:sp>
      <p:sp>
        <p:nvSpPr>
          <p:cNvPr id="78" name="object 78"/>
          <p:cNvSpPr/>
          <p:nvPr/>
        </p:nvSpPr>
        <p:spPr>
          <a:xfrm>
            <a:off x="16408190" y="4221882"/>
            <a:ext cx="334645" cy="0"/>
          </a:xfrm>
          <a:custGeom>
            <a:avLst/>
            <a:gdLst/>
            <a:ahLst/>
            <a:cxnLst/>
            <a:rect l="l" t="t" r="r" b="b"/>
            <a:pathLst>
              <a:path w="334644">
                <a:moveTo>
                  <a:pt x="0" y="0"/>
                </a:moveTo>
                <a:lnTo>
                  <a:pt x="334618" y="0"/>
                </a:lnTo>
              </a:path>
            </a:pathLst>
          </a:custGeom>
          <a:ln w="39737">
            <a:solidFill>
              <a:srgbClr val="006C7F"/>
            </a:solidFill>
          </a:ln>
        </p:spPr>
        <p:txBody>
          <a:bodyPr wrap="square" lIns="0" tIns="0" rIns="0" bIns="0" rtlCol="0"/>
          <a:lstStyle/>
          <a:p>
            <a:endParaRPr/>
          </a:p>
        </p:txBody>
      </p:sp>
      <p:sp>
        <p:nvSpPr>
          <p:cNvPr id="79" name="object 79"/>
          <p:cNvSpPr txBox="1"/>
          <p:nvPr/>
        </p:nvSpPr>
        <p:spPr>
          <a:xfrm>
            <a:off x="16764458" y="4060183"/>
            <a:ext cx="344805" cy="276860"/>
          </a:xfrm>
          <a:prstGeom prst="rect">
            <a:avLst/>
          </a:prstGeom>
        </p:spPr>
        <p:txBody>
          <a:bodyPr vert="horz" wrap="square" lIns="0" tIns="12065" rIns="0" bIns="0" rtlCol="0">
            <a:spAutoFit/>
          </a:bodyPr>
          <a:lstStyle/>
          <a:p>
            <a:pPr marL="12700">
              <a:lnSpc>
                <a:spcPct val="100000"/>
              </a:lnSpc>
              <a:spcBef>
                <a:spcPts val="95"/>
              </a:spcBef>
            </a:pPr>
            <a:r>
              <a:rPr sz="1650" spc="-5" dirty="0">
                <a:solidFill>
                  <a:srgbClr val="595959"/>
                </a:solidFill>
                <a:latin typeface="Calibri"/>
                <a:cs typeface="Calibri"/>
              </a:rPr>
              <a:t>I</a:t>
            </a:r>
            <a:r>
              <a:rPr sz="1650" spc="-70" dirty="0">
                <a:solidFill>
                  <a:srgbClr val="595959"/>
                </a:solidFill>
                <a:latin typeface="Calibri"/>
                <a:cs typeface="Calibri"/>
              </a:rPr>
              <a:t> </a:t>
            </a:r>
            <a:r>
              <a:rPr sz="1650" spc="-5" dirty="0">
                <a:solidFill>
                  <a:srgbClr val="595959"/>
                </a:solidFill>
                <a:latin typeface="Calibri"/>
                <a:cs typeface="Calibri"/>
              </a:rPr>
              <a:t>alt</a:t>
            </a:r>
            <a:endParaRPr sz="165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5EFF1"/>
          </a:solidFill>
        </p:spPr>
        <p:txBody>
          <a:bodyPr wrap="square" lIns="0" tIns="0" rIns="0" bIns="0" rtlCol="0"/>
          <a:lstStyle/>
          <a:p>
            <a:endParaRPr/>
          </a:p>
        </p:txBody>
      </p:sp>
      <p:sp>
        <p:nvSpPr>
          <p:cNvPr id="3" name="object 3"/>
          <p:cNvSpPr/>
          <p:nvPr/>
        </p:nvSpPr>
        <p:spPr>
          <a:xfrm>
            <a:off x="10847837" y="1602129"/>
            <a:ext cx="8083550" cy="5256530"/>
          </a:xfrm>
          <a:custGeom>
            <a:avLst/>
            <a:gdLst/>
            <a:ahLst/>
            <a:cxnLst/>
            <a:rect l="l" t="t" r="r" b="b"/>
            <a:pathLst>
              <a:path w="8083550" h="5256530">
                <a:moveTo>
                  <a:pt x="8083523" y="0"/>
                </a:moveTo>
                <a:lnTo>
                  <a:pt x="0" y="0"/>
                </a:lnTo>
                <a:lnTo>
                  <a:pt x="0" y="5256384"/>
                </a:lnTo>
                <a:lnTo>
                  <a:pt x="8083523" y="5256384"/>
                </a:lnTo>
                <a:lnTo>
                  <a:pt x="8083523" y="0"/>
                </a:lnTo>
                <a:close/>
              </a:path>
            </a:pathLst>
          </a:custGeom>
          <a:solidFill>
            <a:srgbClr val="68707E"/>
          </a:solidFill>
        </p:spPr>
        <p:txBody>
          <a:bodyPr wrap="square" lIns="0" tIns="0" rIns="0" bIns="0" rtlCol="0"/>
          <a:lstStyle/>
          <a:p>
            <a:endParaRPr/>
          </a:p>
        </p:txBody>
      </p:sp>
      <p:sp>
        <p:nvSpPr>
          <p:cNvPr id="4" name="object 4"/>
          <p:cNvSpPr txBox="1"/>
          <p:nvPr/>
        </p:nvSpPr>
        <p:spPr>
          <a:xfrm>
            <a:off x="11590677" y="2717108"/>
            <a:ext cx="6822440" cy="1675764"/>
          </a:xfrm>
          <a:prstGeom prst="rect">
            <a:avLst/>
          </a:prstGeom>
        </p:spPr>
        <p:txBody>
          <a:bodyPr vert="horz" wrap="square" lIns="0" tIns="13335" rIns="0" bIns="0" rtlCol="0">
            <a:spAutoFit/>
          </a:bodyPr>
          <a:lstStyle/>
          <a:p>
            <a:pPr marL="12700">
              <a:lnSpc>
                <a:spcPts val="2660"/>
              </a:lnSpc>
              <a:spcBef>
                <a:spcPts val="105"/>
              </a:spcBef>
            </a:pPr>
            <a:r>
              <a:rPr sz="2300" b="0" spc="-110" dirty="0">
                <a:solidFill>
                  <a:srgbClr val="FFFFFF"/>
                </a:solidFill>
                <a:latin typeface="Calibri Light"/>
                <a:cs typeface="Calibri Light"/>
              </a:rPr>
              <a:t>(...)</a:t>
            </a:r>
            <a:endParaRPr sz="2300">
              <a:latin typeface="Calibri Light"/>
              <a:cs typeface="Calibri Light"/>
            </a:endParaRPr>
          </a:p>
          <a:p>
            <a:pPr marL="12700" marR="5080" algn="just">
              <a:lnSpc>
                <a:spcPts val="2560"/>
              </a:lnSpc>
              <a:spcBef>
                <a:spcPts val="150"/>
              </a:spcBef>
            </a:pPr>
            <a:r>
              <a:rPr sz="2300" b="0" spc="-30" dirty="0">
                <a:solidFill>
                  <a:srgbClr val="FFFFFF"/>
                </a:solidFill>
                <a:latin typeface="Calibri Light"/>
                <a:cs typeface="Calibri Light"/>
              </a:rPr>
              <a:t>Brobygning </a:t>
            </a:r>
            <a:r>
              <a:rPr sz="2300" b="0" spc="-15" dirty="0">
                <a:solidFill>
                  <a:srgbClr val="FFFFFF"/>
                </a:solidFill>
                <a:latin typeface="Calibri Light"/>
                <a:cs typeface="Calibri Light"/>
              </a:rPr>
              <a:t>er en </a:t>
            </a:r>
            <a:r>
              <a:rPr sz="2300" b="0" spc="-5" dirty="0">
                <a:solidFill>
                  <a:srgbClr val="FFFFFF"/>
                </a:solidFill>
                <a:latin typeface="Calibri Light"/>
                <a:cs typeface="Calibri Light"/>
              </a:rPr>
              <a:t>vigtig </a:t>
            </a:r>
            <a:r>
              <a:rPr sz="2300" b="0" spc="-40" dirty="0">
                <a:solidFill>
                  <a:srgbClr val="FFFFFF"/>
                </a:solidFill>
                <a:latin typeface="Calibri Light"/>
                <a:cs typeface="Calibri Light"/>
              </a:rPr>
              <a:t>faktor. </a:t>
            </a:r>
            <a:r>
              <a:rPr sz="2300" b="0" spc="-5" dirty="0">
                <a:solidFill>
                  <a:srgbClr val="FFFFFF"/>
                </a:solidFill>
                <a:latin typeface="Calibri Light"/>
                <a:cs typeface="Calibri Light"/>
              </a:rPr>
              <a:t>Du </a:t>
            </a:r>
            <a:r>
              <a:rPr sz="2300" b="0" spc="-30" dirty="0">
                <a:solidFill>
                  <a:srgbClr val="FFFFFF"/>
                </a:solidFill>
                <a:latin typeface="Calibri Light"/>
                <a:cs typeface="Calibri Light"/>
              </a:rPr>
              <a:t>kommer rent </a:t>
            </a:r>
            <a:r>
              <a:rPr sz="2300" b="0" spc="-15" dirty="0">
                <a:solidFill>
                  <a:srgbClr val="FFFFFF"/>
                </a:solidFill>
                <a:latin typeface="Calibri Light"/>
                <a:cs typeface="Calibri Light"/>
              </a:rPr>
              <a:t>faktisk </a:t>
            </a:r>
            <a:r>
              <a:rPr sz="2300" b="0" spc="-10" dirty="0">
                <a:solidFill>
                  <a:srgbClr val="FFFFFF"/>
                </a:solidFill>
                <a:latin typeface="Calibri Light"/>
                <a:cs typeface="Calibri Light"/>
              </a:rPr>
              <a:t>ud </a:t>
            </a:r>
            <a:r>
              <a:rPr sz="2300" b="0" spc="-5" dirty="0">
                <a:solidFill>
                  <a:srgbClr val="FFFFFF"/>
                </a:solidFill>
                <a:latin typeface="Calibri Light"/>
                <a:cs typeface="Calibri Light"/>
              </a:rPr>
              <a:t> og </a:t>
            </a:r>
            <a:r>
              <a:rPr sz="2300" b="0" spc="-15" dirty="0">
                <a:solidFill>
                  <a:srgbClr val="FFFFFF"/>
                </a:solidFill>
                <a:latin typeface="Calibri Light"/>
                <a:cs typeface="Calibri Light"/>
              </a:rPr>
              <a:t>ser </a:t>
            </a:r>
            <a:r>
              <a:rPr sz="2300" b="0" spc="-30" dirty="0">
                <a:solidFill>
                  <a:srgbClr val="FFFFFF"/>
                </a:solidFill>
                <a:latin typeface="Calibri Light"/>
                <a:cs typeface="Calibri Light"/>
              </a:rPr>
              <a:t>uddannelsen </a:t>
            </a:r>
            <a:r>
              <a:rPr sz="2300" b="0" spc="-5" dirty="0">
                <a:solidFill>
                  <a:srgbClr val="FFFFFF"/>
                </a:solidFill>
                <a:latin typeface="Calibri Light"/>
                <a:cs typeface="Calibri Light"/>
              </a:rPr>
              <a:t>og </a:t>
            </a:r>
            <a:r>
              <a:rPr sz="2300" b="0" spc="-15" dirty="0">
                <a:solidFill>
                  <a:srgbClr val="FFFFFF"/>
                </a:solidFill>
                <a:latin typeface="Calibri Light"/>
                <a:cs typeface="Calibri Light"/>
              </a:rPr>
              <a:t>ser </a:t>
            </a:r>
            <a:r>
              <a:rPr sz="2300" b="0" spc="-10" dirty="0">
                <a:solidFill>
                  <a:srgbClr val="FFFFFF"/>
                </a:solidFill>
                <a:latin typeface="Calibri Light"/>
                <a:cs typeface="Calibri Light"/>
              </a:rPr>
              <a:t>de </a:t>
            </a:r>
            <a:r>
              <a:rPr sz="2300" b="0" spc="-50" dirty="0">
                <a:solidFill>
                  <a:srgbClr val="FFFFFF"/>
                </a:solidFill>
                <a:latin typeface="Calibri Light"/>
                <a:cs typeface="Calibri Light"/>
              </a:rPr>
              <a:t>elever, </a:t>
            </a:r>
            <a:r>
              <a:rPr sz="2300" b="0" spc="-20" dirty="0">
                <a:solidFill>
                  <a:srgbClr val="FFFFFF"/>
                </a:solidFill>
                <a:latin typeface="Calibri Light"/>
                <a:cs typeface="Calibri Light"/>
              </a:rPr>
              <a:t>der </a:t>
            </a:r>
            <a:r>
              <a:rPr sz="2300" b="0" spc="-15" dirty="0">
                <a:solidFill>
                  <a:srgbClr val="FFFFFF"/>
                </a:solidFill>
                <a:latin typeface="Calibri Light"/>
                <a:cs typeface="Calibri Light"/>
              </a:rPr>
              <a:t>er </a:t>
            </a:r>
            <a:r>
              <a:rPr sz="2300" b="0" spc="-20" dirty="0">
                <a:solidFill>
                  <a:srgbClr val="FFFFFF"/>
                </a:solidFill>
                <a:latin typeface="Calibri Light"/>
                <a:cs typeface="Calibri Light"/>
              </a:rPr>
              <a:t>der </a:t>
            </a:r>
            <a:r>
              <a:rPr sz="2300" b="0" spc="-5" dirty="0">
                <a:solidFill>
                  <a:srgbClr val="FFFFFF"/>
                </a:solidFill>
                <a:latin typeface="Calibri Light"/>
                <a:cs typeface="Calibri Light"/>
              </a:rPr>
              <a:t>og </a:t>
            </a:r>
            <a:r>
              <a:rPr sz="2300" b="0" spc="-35" dirty="0">
                <a:solidFill>
                  <a:srgbClr val="FFFFFF"/>
                </a:solidFill>
                <a:latin typeface="Calibri Light"/>
                <a:cs typeface="Calibri Light"/>
              </a:rPr>
              <a:t>måske </a:t>
            </a:r>
            <a:r>
              <a:rPr sz="2300" b="0" spc="-30" dirty="0">
                <a:solidFill>
                  <a:srgbClr val="FFFFFF"/>
                </a:solidFill>
                <a:latin typeface="Calibri Light"/>
                <a:cs typeface="Calibri Light"/>
              </a:rPr>
              <a:t> </a:t>
            </a:r>
            <a:r>
              <a:rPr sz="2300" b="0" spc="-25" dirty="0">
                <a:solidFill>
                  <a:srgbClr val="FFFFFF"/>
                </a:solidFill>
                <a:latin typeface="Calibri Light"/>
                <a:cs typeface="Calibri Light"/>
              </a:rPr>
              <a:t>endda </a:t>
            </a:r>
            <a:r>
              <a:rPr sz="2300" b="0" spc="-35" dirty="0">
                <a:solidFill>
                  <a:srgbClr val="FFFFFF"/>
                </a:solidFill>
                <a:latin typeface="Calibri Light"/>
                <a:cs typeface="Calibri Light"/>
              </a:rPr>
              <a:t>snakker </a:t>
            </a:r>
            <a:r>
              <a:rPr sz="2300" b="0" spc="-15" dirty="0">
                <a:solidFill>
                  <a:srgbClr val="FFFFFF"/>
                </a:solidFill>
                <a:latin typeface="Calibri Light"/>
                <a:cs typeface="Calibri Light"/>
              </a:rPr>
              <a:t>med </a:t>
            </a:r>
            <a:r>
              <a:rPr sz="2300" b="0" spc="-20" dirty="0">
                <a:solidFill>
                  <a:srgbClr val="FFFFFF"/>
                </a:solidFill>
                <a:latin typeface="Calibri Light"/>
                <a:cs typeface="Calibri Light"/>
              </a:rPr>
              <a:t>nogle af </a:t>
            </a:r>
            <a:r>
              <a:rPr sz="2300" b="0" spc="-25" dirty="0">
                <a:solidFill>
                  <a:srgbClr val="FFFFFF"/>
                </a:solidFill>
                <a:latin typeface="Calibri Light"/>
                <a:cs typeface="Calibri Light"/>
              </a:rPr>
              <a:t>dem. </a:t>
            </a:r>
            <a:r>
              <a:rPr sz="2300" b="0" dirty="0">
                <a:solidFill>
                  <a:srgbClr val="FFFFFF"/>
                </a:solidFill>
                <a:latin typeface="Calibri Light"/>
                <a:cs typeface="Calibri Light"/>
              </a:rPr>
              <a:t>Så </a:t>
            </a:r>
            <a:r>
              <a:rPr sz="2300" b="0" spc="-20" dirty="0">
                <a:solidFill>
                  <a:srgbClr val="FFFFFF"/>
                </a:solidFill>
                <a:latin typeface="Calibri Light"/>
                <a:cs typeface="Calibri Light"/>
              </a:rPr>
              <a:t>finder du </a:t>
            </a:r>
            <a:r>
              <a:rPr sz="2300" b="0" spc="-5" dirty="0">
                <a:solidFill>
                  <a:srgbClr val="FFFFFF"/>
                </a:solidFill>
                <a:latin typeface="Calibri Light"/>
                <a:cs typeface="Calibri Light"/>
              </a:rPr>
              <a:t>også </a:t>
            </a:r>
            <a:r>
              <a:rPr sz="2300" b="0" spc="-10" dirty="0">
                <a:solidFill>
                  <a:srgbClr val="FFFFFF"/>
                </a:solidFill>
                <a:latin typeface="Calibri Light"/>
                <a:cs typeface="Calibri Light"/>
              </a:rPr>
              <a:t>ud </a:t>
            </a:r>
            <a:r>
              <a:rPr sz="2300" b="0" spc="-55" dirty="0">
                <a:solidFill>
                  <a:srgbClr val="FFFFFF"/>
                </a:solidFill>
                <a:latin typeface="Calibri Light"/>
                <a:cs typeface="Calibri Light"/>
              </a:rPr>
              <a:t>af, </a:t>
            </a:r>
            <a:r>
              <a:rPr sz="2300" b="0" spc="-50" dirty="0">
                <a:solidFill>
                  <a:srgbClr val="FFFFFF"/>
                </a:solidFill>
                <a:latin typeface="Calibri Light"/>
                <a:cs typeface="Calibri Light"/>
              </a:rPr>
              <a:t> </a:t>
            </a:r>
            <a:r>
              <a:rPr sz="2300" b="0" spc="-30" dirty="0">
                <a:solidFill>
                  <a:srgbClr val="FFFFFF"/>
                </a:solidFill>
                <a:latin typeface="Calibri Light"/>
                <a:cs typeface="Calibri Light"/>
              </a:rPr>
              <a:t>hvordan</a:t>
            </a:r>
            <a:r>
              <a:rPr sz="2300" b="0" spc="-5" dirty="0">
                <a:solidFill>
                  <a:srgbClr val="FFFFFF"/>
                </a:solidFill>
                <a:latin typeface="Calibri Light"/>
                <a:cs typeface="Calibri Light"/>
              </a:rPr>
              <a:t> </a:t>
            </a:r>
            <a:r>
              <a:rPr sz="2300" b="0" spc="-15" dirty="0">
                <a:solidFill>
                  <a:srgbClr val="FFFFFF"/>
                </a:solidFill>
                <a:latin typeface="Calibri Light"/>
                <a:cs typeface="Calibri Light"/>
              </a:rPr>
              <a:t>de</a:t>
            </a:r>
            <a:r>
              <a:rPr sz="2300" b="0" dirty="0">
                <a:solidFill>
                  <a:srgbClr val="FFFFFF"/>
                </a:solidFill>
                <a:latin typeface="Calibri Light"/>
                <a:cs typeface="Calibri Light"/>
              </a:rPr>
              <a:t> </a:t>
            </a:r>
            <a:r>
              <a:rPr sz="2300" b="0" spc="-30" dirty="0">
                <a:solidFill>
                  <a:srgbClr val="FFFFFF"/>
                </a:solidFill>
                <a:latin typeface="Calibri Light"/>
                <a:cs typeface="Calibri Light"/>
              </a:rPr>
              <a:t>egentlig</a:t>
            </a:r>
            <a:r>
              <a:rPr sz="2300" b="0" dirty="0">
                <a:solidFill>
                  <a:srgbClr val="FFFFFF"/>
                </a:solidFill>
                <a:latin typeface="Calibri Light"/>
                <a:cs typeface="Calibri Light"/>
              </a:rPr>
              <a:t> </a:t>
            </a:r>
            <a:r>
              <a:rPr sz="2300" b="0" spc="-80" dirty="0">
                <a:solidFill>
                  <a:srgbClr val="FFFFFF"/>
                </a:solidFill>
                <a:latin typeface="Calibri Light"/>
                <a:cs typeface="Calibri Light"/>
              </a:rPr>
              <a:t>er.</a:t>
            </a:r>
            <a:endParaRPr sz="2300">
              <a:latin typeface="Calibri Light"/>
              <a:cs typeface="Calibri Light"/>
            </a:endParaRPr>
          </a:p>
        </p:txBody>
      </p:sp>
      <p:sp>
        <p:nvSpPr>
          <p:cNvPr id="5" name="object 5"/>
          <p:cNvSpPr txBox="1"/>
          <p:nvPr/>
        </p:nvSpPr>
        <p:spPr>
          <a:xfrm>
            <a:off x="11590677" y="4664442"/>
            <a:ext cx="6822440" cy="1675764"/>
          </a:xfrm>
          <a:prstGeom prst="rect">
            <a:avLst/>
          </a:prstGeom>
        </p:spPr>
        <p:txBody>
          <a:bodyPr vert="horz" wrap="square" lIns="0" tIns="45720" rIns="0" bIns="0" rtlCol="0">
            <a:spAutoFit/>
          </a:bodyPr>
          <a:lstStyle/>
          <a:p>
            <a:pPr marL="12700" marR="5080" algn="just">
              <a:lnSpc>
                <a:spcPts val="2560"/>
              </a:lnSpc>
              <a:spcBef>
                <a:spcPts val="360"/>
              </a:spcBef>
            </a:pPr>
            <a:r>
              <a:rPr sz="2300" b="0" spc="-5" dirty="0">
                <a:solidFill>
                  <a:srgbClr val="FFFFFF"/>
                </a:solidFill>
                <a:latin typeface="Calibri Light"/>
                <a:cs typeface="Calibri Light"/>
              </a:rPr>
              <a:t>Altså </a:t>
            </a:r>
            <a:r>
              <a:rPr sz="2300" b="0" spc="-15" dirty="0">
                <a:solidFill>
                  <a:srgbClr val="FFFFFF"/>
                </a:solidFill>
                <a:latin typeface="Calibri Light"/>
                <a:cs typeface="Calibri Light"/>
              </a:rPr>
              <a:t>på </a:t>
            </a:r>
            <a:r>
              <a:rPr sz="2300" b="0" spc="20" dirty="0">
                <a:solidFill>
                  <a:srgbClr val="FFFFFF"/>
                </a:solidFill>
                <a:latin typeface="Calibri Light"/>
                <a:cs typeface="Calibri Light"/>
              </a:rPr>
              <a:t>HTX </a:t>
            </a:r>
            <a:r>
              <a:rPr sz="2300" b="0" spc="-30" dirty="0">
                <a:solidFill>
                  <a:srgbClr val="FFFFFF"/>
                </a:solidFill>
                <a:latin typeface="Calibri Light"/>
                <a:cs typeface="Calibri Light"/>
              </a:rPr>
              <a:t>tænker </a:t>
            </a:r>
            <a:r>
              <a:rPr sz="2300" b="0" spc="-40" dirty="0">
                <a:solidFill>
                  <a:srgbClr val="FFFFFF"/>
                </a:solidFill>
                <a:latin typeface="Calibri Light"/>
                <a:cs typeface="Calibri Light"/>
              </a:rPr>
              <a:t>mange, </a:t>
            </a:r>
            <a:r>
              <a:rPr sz="2300" b="0" spc="-20" dirty="0">
                <a:solidFill>
                  <a:srgbClr val="FFFFFF"/>
                </a:solidFill>
                <a:latin typeface="Calibri Light"/>
                <a:cs typeface="Calibri Light"/>
              </a:rPr>
              <a:t>at </a:t>
            </a:r>
            <a:r>
              <a:rPr sz="2300" b="0" spc="-10" dirty="0">
                <a:solidFill>
                  <a:srgbClr val="FFFFFF"/>
                </a:solidFill>
                <a:latin typeface="Calibri Light"/>
                <a:cs typeface="Calibri Light"/>
              </a:rPr>
              <a:t>de </a:t>
            </a:r>
            <a:r>
              <a:rPr sz="2300" b="0" spc="-25" dirty="0">
                <a:solidFill>
                  <a:srgbClr val="FFFFFF"/>
                </a:solidFill>
                <a:latin typeface="Calibri Light"/>
                <a:cs typeface="Calibri Light"/>
              </a:rPr>
              <a:t>alle sammen </a:t>
            </a:r>
            <a:r>
              <a:rPr sz="2300" b="0" spc="-15" dirty="0">
                <a:solidFill>
                  <a:srgbClr val="FFFFFF"/>
                </a:solidFill>
                <a:latin typeface="Calibri Light"/>
                <a:cs typeface="Calibri Light"/>
              </a:rPr>
              <a:t>er </a:t>
            </a:r>
            <a:r>
              <a:rPr sz="2300" b="0" spc="-50" dirty="0">
                <a:solidFill>
                  <a:srgbClr val="FFFFFF"/>
                </a:solidFill>
                <a:latin typeface="Calibri Light"/>
                <a:cs typeface="Calibri Light"/>
              </a:rPr>
              <a:t>nørder, </a:t>
            </a:r>
            <a:r>
              <a:rPr sz="2300" b="0" spc="-45" dirty="0">
                <a:solidFill>
                  <a:srgbClr val="FFFFFF"/>
                </a:solidFill>
                <a:latin typeface="Calibri Light"/>
                <a:cs typeface="Calibri Light"/>
              </a:rPr>
              <a:t> </a:t>
            </a:r>
            <a:r>
              <a:rPr sz="2300" b="0" spc="-20" dirty="0">
                <a:solidFill>
                  <a:srgbClr val="FFFFFF"/>
                </a:solidFill>
                <a:latin typeface="Calibri Light"/>
                <a:cs typeface="Calibri Light"/>
              </a:rPr>
              <a:t>men</a:t>
            </a:r>
            <a:r>
              <a:rPr sz="2300" b="0" spc="-75" dirty="0">
                <a:solidFill>
                  <a:srgbClr val="FFFFFF"/>
                </a:solidFill>
                <a:latin typeface="Calibri Light"/>
                <a:cs typeface="Calibri Light"/>
              </a:rPr>
              <a:t> </a:t>
            </a:r>
            <a:r>
              <a:rPr sz="2300" b="0" spc="-20" dirty="0">
                <a:solidFill>
                  <a:srgbClr val="FFFFFF"/>
                </a:solidFill>
                <a:latin typeface="Calibri Light"/>
                <a:cs typeface="Calibri Light"/>
              </a:rPr>
              <a:t>sådan</a:t>
            </a:r>
            <a:r>
              <a:rPr sz="2300" b="0" spc="-75" dirty="0">
                <a:solidFill>
                  <a:srgbClr val="FFFFFF"/>
                </a:solidFill>
                <a:latin typeface="Calibri Light"/>
                <a:cs typeface="Calibri Light"/>
              </a:rPr>
              <a:t> </a:t>
            </a:r>
            <a:r>
              <a:rPr sz="2300" b="0" spc="-15" dirty="0">
                <a:solidFill>
                  <a:srgbClr val="FFFFFF"/>
                </a:solidFill>
                <a:latin typeface="Calibri Light"/>
                <a:cs typeface="Calibri Light"/>
              </a:rPr>
              <a:t>er</a:t>
            </a:r>
            <a:r>
              <a:rPr sz="2300" b="0" spc="-75" dirty="0">
                <a:solidFill>
                  <a:srgbClr val="FFFFFF"/>
                </a:solidFill>
                <a:latin typeface="Calibri Light"/>
                <a:cs typeface="Calibri Light"/>
              </a:rPr>
              <a:t> </a:t>
            </a:r>
            <a:r>
              <a:rPr sz="2300" b="0" spc="-15" dirty="0">
                <a:solidFill>
                  <a:srgbClr val="FFFFFF"/>
                </a:solidFill>
                <a:latin typeface="Calibri Light"/>
                <a:cs typeface="Calibri Light"/>
              </a:rPr>
              <a:t>det</a:t>
            </a:r>
            <a:r>
              <a:rPr sz="2300" b="0" spc="-70" dirty="0">
                <a:solidFill>
                  <a:srgbClr val="FFFFFF"/>
                </a:solidFill>
                <a:latin typeface="Calibri Light"/>
                <a:cs typeface="Calibri Light"/>
              </a:rPr>
              <a:t> </a:t>
            </a:r>
            <a:r>
              <a:rPr sz="2300" b="0" spc="-15" dirty="0">
                <a:solidFill>
                  <a:srgbClr val="FFFFFF"/>
                </a:solidFill>
                <a:latin typeface="Calibri Light"/>
                <a:cs typeface="Calibri Light"/>
              </a:rPr>
              <a:t>jo</a:t>
            </a:r>
            <a:r>
              <a:rPr sz="2300" b="0" spc="-80" dirty="0">
                <a:solidFill>
                  <a:srgbClr val="FFFFFF"/>
                </a:solidFill>
                <a:latin typeface="Calibri Light"/>
                <a:cs typeface="Calibri Light"/>
              </a:rPr>
              <a:t> </a:t>
            </a:r>
            <a:r>
              <a:rPr sz="2300" b="0" spc="-30" dirty="0">
                <a:solidFill>
                  <a:srgbClr val="FFFFFF"/>
                </a:solidFill>
                <a:latin typeface="Calibri Light"/>
                <a:cs typeface="Calibri Light"/>
              </a:rPr>
              <a:t>overhovedet</a:t>
            </a:r>
            <a:r>
              <a:rPr sz="2300" b="0" spc="-75" dirty="0">
                <a:solidFill>
                  <a:srgbClr val="FFFFFF"/>
                </a:solidFill>
                <a:latin typeface="Calibri Light"/>
                <a:cs typeface="Calibri Light"/>
              </a:rPr>
              <a:t> </a:t>
            </a:r>
            <a:r>
              <a:rPr sz="2300" b="0" spc="-40" dirty="0">
                <a:solidFill>
                  <a:srgbClr val="FFFFFF"/>
                </a:solidFill>
                <a:latin typeface="Calibri Light"/>
                <a:cs typeface="Calibri Light"/>
              </a:rPr>
              <a:t>ikke,</a:t>
            </a:r>
            <a:r>
              <a:rPr sz="2300" b="0" spc="-75" dirty="0">
                <a:solidFill>
                  <a:srgbClr val="FFFFFF"/>
                </a:solidFill>
                <a:latin typeface="Calibri Light"/>
                <a:cs typeface="Calibri Light"/>
              </a:rPr>
              <a:t> </a:t>
            </a:r>
            <a:r>
              <a:rPr sz="2300" b="0" spc="-30" dirty="0">
                <a:solidFill>
                  <a:srgbClr val="FFFFFF"/>
                </a:solidFill>
                <a:latin typeface="Calibri Light"/>
                <a:cs typeface="Calibri Light"/>
              </a:rPr>
              <a:t>når</a:t>
            </a:r>
            <a:r>
              <a:rPr sz="2300" b="0" spc="-70" dirty="0">
                <a:solidFill>
                  <a:srgbClr val="FFFFFF"/>
                </a:solidFill>
                <a:latin typeface="Calibri Light"/>
                <a:cs typeface="Calibri Light"/>
              </a:rPr>
              <a:t> </a:t>
            </a:r>
            <a:r>
              <a:rPr sz="2300" b="0" spc="-20" dirty="0">
                <a:solidFill>
                  <a:srgbClr val="FFFFFF"/>
                </a:solidFill>
                <a:latin typeface="Calibri Light"/>
                <a:cs typeface="Calibri Light"/>
              </a:rPr>
              <a:t>du</a:t>
            </a:r>
            <a:r>
              <a:rPr sz="2300" b="0" spc="-75" dirty="0">
                <a:solidFill>
                  <a:srgbClr val="FFFFFF"/>
                </a:solidFill>
                <a:latin typeface="Calibri Light"/>
                <a:cs typeface="Calibri Light"/>
              </a:rPr>
              <a:t> </a:t>
            </a:r>
            <a:r>
              <a:rPr sz="2300" b="0" spc="-15" dirty="0">
                <a:solidFill>
                  <a:srgbClr val="FFFFFF"/>
                </a:solidFill>
                <a:latin typeface="Calibri Light"/>
                <a:cs typeface="Calibri Light"/>
              </a:rPr>
              <a:t>er</a:t>
            </a:r>
            <a:r>
              <a:rPr sz="2300" b="0" spc="-75" dirty="0">
                <a:solidFill>
                  <a:srgbClr val="FFFFFF"/>
                </a:solidFill>
                <a:latin typeface="Calibri Light"/>
                <a:cs typeface="Calibri Light"/>
              </a:rPr>
              <a:t> </a:t>
            </a:r>
            <a:r>
              <a:rPr sz="2300" b="0" spc="-25" dirty="0">
                <a:solidFill>
                  <a:srgbClr val="FFFFFF"/>
                </a:solidFill>
                <a:latin typeface="Calibri Light"/>
                <a:cs typeface="Calibri Light"/>
              </a:rPr>
              <a:t>herude.</a:t>
            </a:r>
            <a:r>
              <a:rPr sz="2300" b="0" spc="-75" dirty="0">
                <a:solidFill>
                  <a:srgbClr val="FFFFFF"/>
                </a:solidFill>
                <a:latin typeface="Calibri Light"/>
                <a:cs typeface="Calibri Light"/>
              </a:rPr>
              <a:t> </a:t>
            </a:r>
            <a:r>
              <a:rPr sz="2300" b="0" spc="-20" dirty="0">
                <a:solidFill>
                  <a:srgbClr val="FFFFFF"/>
                </a:solidFill>
                <a:latin typeface="Calibri Light"/>
                <a:cs typeface="Calibri Light"/>
              </a:rPr>
              <a:t>Nu </a:t>
            </a:r>
            <a:r>
              <a:rPr sz="2300" b="0" spc="-505" dirty="0">
                <a:solidFill>
                  <a:srgbClr val="FFFFFF"/>
                </a:solidFill>
                <a:latin typeface="Calibri Light"/>
                <a:cs typeface="Calibri Light"/>
              </a:rPr>
              <a:t> </a:t>
            </a:r>
            <a:r>
              <a:rPr sz="2300" b="0" spc="-15" dirty="0">
                <a:solidFill>
                  <a:srgbClr val="FFFFFF"/>
                </a:solidFill>
                <a:latin typeface="Calibri Light"/>
                <a:cs typeface="Calibri Light"/>
              </a:rPr>
              <a:t>er</a:t>
            </a:r>
            <a:r>
              <a:rPr sz="2300" b="0" spc="-85" dirty="0">
                <a:solidFill>
                  <a:srgbClr val="FFFFFF"/>
                </a:solidFill>
                <a:latin typeface="Calibri Light"/>
                <a:cs typeface="Calibri Light"/>
              </a:rPr>
              <a:t> </a:t>
            </a:r>
            <a:r>
              <a:rPr sz="2300" b="0" spc="-20" dirty="0">
                <a:solidFill>
                  <a:srgbClr val="FFFFFF"/>
                </a:solidFill>
                <a:latin typeface="Calibri Light"/>
                <a:cs typeface="Calibri Light"/>
              </a:rPr>
              <a:t>der</a:t>
            </a:r>
            <a:r>
              <a:rPr sz="2300" b="0" spc="-85" dirty="0">
                <a:solidFill>
                  <a:srgbClr val="FFFFFF"/>
                </a:solidFill>
                <a:latin typeface="Calibri Light"/>
                <a:cs typeface="Calibri Light"/>
              </a:rPr>
              <a:t> </a:t>
            </a:r>
            <a:r>
              <a:rPr sz="2300" b="0" spc="-15" dirty="0">
                <a:solidFill>
                  <a:srgbClr val="FFFFFF"/>
                </a:solidFill>
                <a:latin typeface="Calibri Light"/>
                <a:cs typeface="Calibri Light"/>
              </a:rPr>
              <a:t>jo</a:t>
            </a:r>
            <a:r>
              <a:rPr sz="2300" b="0" spc="-90" dirty="0">
                <a:solidFill>
                  <a:srgbClr val="FFFFFF"/>
                </a:solidFill>
                <a:latin typeface="Calibri Light"/>
                <a:cs typeface="Calibri Light"/>
              </a:rPr>
              <a:t> </a:t>
            </a:r>
            <a:r>
              <a:rPr sz="2300" b="0" spc="-30" dirty="0">
                <a:solidFill>
                  <a:srgbClr val="FFFFFF"/>
                </a:solidFill>
                <a:latin typeface="Calibri Light"/>
                <a:cs typeface="Calibri Light"/>
              </a:rPr>
              <a:t>ikke</a:t>
            </a:r>
            <a:r>
              <a:rPr sz="2300" b="0" spc="-85" dirty="0">
                <a:solidFill>
                  <a:srgbClr val="FFFFFF"/>
                </a:solidFill>
                <a:latin typeface="Calibri Light"/>
                <a:cs typeface="Calibri Light"/>
              </a:rPr>
              <a:t> </a:t>
            </a:r>
            <a:r>
              <a:rPr sz="2300" b="0" spc="-25" dirty="0">
                <a:solidFill>
                  <a:srgbClr val="FFFFFF"/>
                </a:solidFill>
                <a:latin typeface="Calibri Light"/>
                <a:cs typeface="Calibri Light"/>
              </a:rPr>
              <a:t>noget</a:t>
            </a:r>
            <a:r>
              <a:rPr sz="2300" b="0" spc="-85" dirty="0">
                <a:solidFill>
                  <a:srgbClr val="FFFFFF"/>
                </a:solidFill>
                <a:latin typeface="Calibri Light"/>
                <a:cs typeface="Calibri Light"/>
              </a:rPr>
              <a:t> </a:t>
            </a:r>
            <a:r>
              <a:rPr sz="2300" b="0" spc="-10" dirty="0">
                <a:solidFill>
                  <a:srgbClr val="FFFFFF"/>
                </a:solidFill>
                <a:latin typeface="Calibri Light"/>
                <a:cs typeface="Calibri Light"/>
              </a:rPr>
              <a:t>negativt</a:t>
            </a:r>
            <a:r>
              <a:rPr sz="2300" b="0" spc="-85" dirty="0">
                <a:solidFill>
                  <a:srgbClr val="FFFFFF"/>
                </a:solidFill>
                <a:latin typeface="Calibri Light"/>
                <a:cs typeface="Calibri Light"/>
              </a:rPr>
              <a:t> </a:t>
            </a:r>
            <a:r>
              <a:rPr sz="2300" b="0" dirty="0">
                <a:solidFill>
                  <a:srgbClr val="FFFFFF"/>
                </a:solidFill>
                <a:latin typeface="Calibri Light"/>
                <a:cs typeface="Calibri Light"/>
              </a:rPr>
              <a:t>i</a:t>
            </a:r>
            <a:r>
              <a:rPr sz="2300" b="0" spc="-85" dirty="0">
                <a:solidFill>
                  <a:srgbClr val="FFFFFF"/>
                </a:solidFill>
                <a:latin typeface="Calibri Light"/>
                <a:cs typeface="Calibri Light"/>
              </a:rPr>
              <a:t> </a:t>
            </a:r>
            <a:r>
              <a:rPr sz="2300" b="0" spc="-20" dirty="0">
                <a:solidFill>
                  <a:srgbClr val="FFFFFF"/>
                </a:solidFill>
                <a:latin typeface="Calibri Light"/>
                <a:cs typeface="Calibri Light"/>
              </a:rPr>
              <a:t>at</a:t>
            </a:r>
            <a:r>
              <a:rPr sz="2300" b="0" spc="-85" dirty="0">
                <a:solidFill>
                  <a:srgbClr val="FFFFFF"/>
                </a:solidFill>
                <a:latin typeface="Calibri Light"/>
                <a:cs typeface="Calibri Light"/>
              </a:rPr>
              <a:t> </a:t>
            </a:r>
            <a:r>
              <a:rPr sz="2300" b="0" spc="-20" dirty="0">
                <a:solidFill>
                  <a:srgbClr val="FFFFFF"/>
                </a:solidFill>
                <a:latin typeface="Calibri Light"/>
                <a:cs typeface="Calibri Light"/>
              </a:rPr>
              <a:t>være</a:t>
            </a:r>
            <a:r>
              <a:rPr sz="2300" b="0" spc="-90" dirty="0">
                <a:solidFill>
                  <a:srgbClr val="FFFFFF"/>
                </a:solidFill>
                <a:latin typeface="Calibri Light"/>
                <a:cs typeface="Calibri Light"/>
              </a:rPr>
              <a:t> </a:t>
            </a:r>
            <a:r>
              <a:rPr sz="2300" b="0" spc="-15" dirty="0">
                <a:solidFill>
                  <a:srgbClr val="FFFFFF"/>
                </a:solidFill>
                <a:latin typeface="Calibri Light"/>
                <a:cs typeface="Calibri Light"/>
              </a:rPr>
              <a:t>en</a:t>
            </a:r>
            <a:r>
              <a:rPr sz="2300" b="0" spc="-85" dirty="0">
                <a:solidFill>
                  <a:srgbClr val="FFFFFF"/>
                </a:solidFill>
                <a:latin typeface="Calibri Light"/>
                <a:cs typeface="Calibri Light"/>
              </a:rPr>
              <a:t> </a:t>
            </a:r>
            <a:r>
              <a:rPr sz="2300" b="0" spc="-25" dirty="0">
                <a:solidFill>
                  <a:srgbClr val="FFFFFF"/>
                </a:solidFill>
                <a:latin typeface="Calibri Light"/>
                <a:cs typeface="Calibri Light"/>
              </a:rPr>
              <a:t>nørd,</a:t>
            </a:r>
            <a:r>
              <a:rPr sz="2300" b="0" spc="-80" dirty="0">
                <a:solidFill>
                  <a:srgbClr val="FFFFFF"/>
                </a:solidFill>
                <a:latin typeface="Calibri Light"/>
                <a:cs typeface="Calibri Light"/>
              </a:rPr>
              <a:t> </a:t>
            </a:r>
            <a:r>
              <a:rPr sz="2300" b="0" spc="-20" dirty="0">
                <a:solidFill>
                  <a:srgbClr val="FFFFFF"/>
                </a:solidFill>
                <a:latin typeface="Calibri Light"/>
                <a:cs typeface="Calibri Light"/>
              </a:rPr>
              <a:t>men</a:t>
            </a:r>
            <a:r>
              <a:rPr sz="2300" b="0" spc="-85" dirty="0">
                <a:solidFill>
                  <a:srgbClr val="FFFFFF"/>
                </a:solidFill>
                <a:latin typeface="Calibri Light"/>
                <a:cs typeface="Calibri Light"/>
              </a:rPr>
              <a:t> </a:t>
            </a:r>
            <a:r>
              <a:rPr sz="2300" b="0" spc="-10" dirty="0">
                <a:solidFill>
                  <a:srgbClr val="FFFFFF"/>
                </a:solidFill>
                <a:latin typeface="Calibri Light"/>
                <a:cs typeface="Calibri Light"/>
              </a:rPr>
              <a:t>vi</a:t>
            </a:r>
            <a:r>
              <a:rPr sz="2300" b="0" spc="-90" dirty="0">
                <a:solidFill>
                  <a:srgbClr val="FFFFFF"/>
                </a:solidFill>
                <a:latin typeface="Calibri Light"/>
                <a:cs typeface="Calibri Light"/>
              </a:rPr>
              <a:t> </a:t>
            </a:r>
            <a:r>
              <a:rPr sz="2300" b="0" spc="-30" dirty="0">
                <a:solidFill>
                  <a:srgbClr val="FFFFFF"/>
                </a:solidFill>
                <a:latin typeface="Calibri Light"/>
                <a:cs typeface="Calibri Light"/>
              </a:rPr>
              <a:t>har</a:t>
            </a:r>
            <a:r>
              <a:rPr sz="2300" b="0" spc="-85" dirty="0">
                <a:solidFill>
                  <a:srgbClr val="FFFFFF"/>
                </a:solidFill>
                <a:latin typeface="Calibri Light"/>
                <a:cs typeface="Calibri Light"/>
              </a:rPr>
              <a:t> </a:t>
            </a:r>
            <a:r>
              <a:rPr sz="2300" b="0" spc="-15" dirty="0">
                <a:solidFill>
                  <a:srgbClr val="FFFFFF"/>
                </a:solidFill>
                <a:latin typeface="Calibri Light"/>
                <a:cs typeface="Calibri Light"/>
              </a:rPr>
              <a:t>jo </a:t>
            </a:r>
            <a:r>
              <a:rPr sz="2300" b="0" spc="-509" dirty="0">
                <a:solidFill>
                  <a:srgbClr val="FFFFFF"/>
                </a:solidFill>
                <a:latin typeface="Calibri Light"/>
                <a:cs typeface="Calibri Light"/>
              </a:rPr>
              <a:t> </a:t>
            </a:r>
            <a:r>
              <a:rPr sz="2300" b="0" spc="-25" dirty="0">
                <a:solidFill>
                  <a:srgbClr val="FFFFFF"/>
                </a:solidFill>
                <a:latin typeface="Calibri Light"/>
                <a:cs typeface="Calibri Light"/>
              </a:rPr>
              <a:t>alle </a:t>
            </a:r>
            <a:r>
              <a:rPr sz="2300" b="0" spc="-15" dirty="0">
                <a:solidFill>
                  <a:srgbClr val="FFFFFF"/>
                </a:solidFill>
                <a:latin typeface="Calibri Light"/>
                <a:cs typeface="Calibri Light"/>
              </a:rPr>
              <a:t>en </a:t>
            </a:r>
            <a:r>
              <a:rPr sz="2300" b="0" spc="-25" dirty="0">
                <a:solidFill>
                  <a:srgbClr val="FFFFFF"/>
                </a:solidFill>
                <a:latin typeface="Calibri Light"/>
                <a:cs typeface="Calibri Light"/>
              </a:rPr>
              <a:t>forestilling om, </a:t>
            </a:r>
            <a:r>
              <a:rPr sz="2300" b="0" spc="-20" dirty="0">
                <a:solidFill>
                  <a:srgbClr val="FFFFFF"/>
                </a:solidFill>
                <a:latin typeface="Calibri Light"/>
                <a:cs typeface="Calibri Light"/>
              </a:rPr>
              <a:t>hvad </a:t>
            </a:r>
            <a:r>
              <a:rPr sz="2300" b="0" spc="-15" dirty="0">
                <a:solidFill>
                  <a:srgbClr val="FFFFFF"/>
                </a:solidFill>
                <a:latin typeface="Calibri Light"/>
                <a:cs typeface="Calibri Light"/>
              </a:rPr>
              <a:t>en </a:t>
            </a:r>
            <a:r>
              <a:rPr sz="2300" b="0" spc="-20" dirty="0">
                <a:solidFill>
                  <a:srgbClr val="FFFFFF"/>
                </a:solidFill>
                <a:latin typeface="Calibri Light"/>
                <a:cs typeface="Calibri Light"/>
              </a:rPr>
              <a:t>nørd </a:t>
            </a:r>
            <a:r>
              <a:rPr sz="2300" b="0" spc="-80" dirty="0">
                <a:solidFill>
                  <a:srgbClr val="FFFFFF"/>
                </a:solidFill>
                <a:latin typeface="Calibri Light"/>
                <a:cs typeface="Calibri Light"/>
              </a:rPr>
              <a:t>er. </a:t>
            </a:r>
            <a:r>
              <a:rPr sz="2300" b="0" dirty="0">
                <a:solidFill>
                  <a:srgbClr val="FFFFFF"/>
                </a:solidFill>
                <a:latin typeface="Calibri Light"/>
                <a:cs typeface="Calibri Light"/>
              </a:rPr>
              <a:t>Og </a:t>
            </a:r>
            <a:r>
              <a:rPr sz="2300" b="0" spc="-15" dirty="0">
                <a:solidFill>
                  <a:srgbClr val="FFFFFF"/>
                </a:solidFill>
                <a:latin typeface="Calibri Light"/>
                <a:cs typeface="Calibri Light"/>
              </a:rPr>
              <a:t>det er </a:t>
            </a:r>
            <a:r>
              <a:rPr sz="2300" b="0" spc="-30" dirty="0">
                <a:solidFill>
                  <a:srgbClr val="FFFFFF"/>
                </a:solidFill>
                <a:latin typeface="Calibri Light"/>
                <a:cs typeface="Calibri Light"/>
              </a:rPr>
              <a:t>ikke </a:t>
            </a:r>
            <a:r>
              <a:rPr sz="2300" b="0" spc="-25" dirty="0">
                <a:solidFill>
                  <a:srgbClr val="FFFFFF"/>
                </a:solidFill>
                <a:latin typeface="Calibri Light"/>
                <a:cs typeface="Calibri Light"/>
              </a:rPr>
              <a:t>det, </a:t>
            </a:r>
            <a:r>
              <a:rPr sz="2300" b="0" spc="-20" dirty="0">
                <a:solidFill>
                  <a:srgbClr val="FFFFFF"/>
                </a:solidFill>
                <a:latin typeface="Calibri Light"/>
                <a:cs typeface="Calibri Light"/>
              </a:rPr>
              <a:t> </a:t>
            </a:r>
            <a:r>
              <a:rPr sz="2300" b="0" spc="-10" dirty="0">
                <a:solidFill>
                  <a:srgbClr val="FFFFFF"/>
                </a:solidFill>
                <a:latin typeface="Calibri Light"/>
                <a:cs typeface="Calibri Light"/>
              </a:rPr>
              <a:t>de</a:t>
            </a:r>
            <a:r>
              <a:rPr sz="2300" b="0" spc="-5" dirty="0">
                <a:solidFill>
                  <a:srgbClr val="FFFFFF"/>
                </a:solidFill>
                <a:latin typeface="Calibri Light"/>
                <a:cs typeface="Calibri Light"/>
              </a:rPr>
              <a:t> </a:t>
            </a:r>
            <a:r>
              <a:rPr sz="2300" b="0" spc="-20" dirty="0">
                <a:solidFill>
                  <a:srgbClr val="FFFFFF"/>
                </a:solidFill>
                <a:latin typeface="Calibri Light"/>
                <a:cs typeface="Calibri Light"/>
              </a:rPr>
              <a:t>udstråler</a:t>
            </a:r>
            <a:r>
              <a:rPr sz="2300" b="0" dirty="0">
                <a:solidFill>
                  <a:srgbClr val="FFFFFF"/>
                </a:solidFill>
                <a:latin typeface="Calibri Light"/>
                <a:cs typeface="Calibri Light"/>
              </a:rPr>
              <a:t> </a:t>
            </a:r>
            <a:r>
              <a:rPr sz="2300" b="0" spc="-65" dirty="0">
                <a:solidFill>
                  <a:srgbClr val="FFFFFF"/>
                </a:solidFill>
                <a:latin typeface="Calibri Light"/>
                <a:cs typeface="Calibri Light"/>
              </a:rPr>
              <a:t>her.</a:t>
            </a:r>
            <a:endParaRPr sz="2300">
              <a:latin typeface="Calibri Light"/>
              <a:cs typeface="Calibri Light"/>
            </a:endParaRPr>
          </a:p>
        </p:txBody>
      </p:sp>
      <p:sp>
        <p:nvSpPr>
          <p:cNvPr id="6" name="object 6"/>
          <p:cNvSpPr txBox="1">
            <a:spLocks noGrp="1"/>
          </p:cNvSpPr>
          <p:nvPr>
            <p:ph type="title"/>
          </p:nvPr>
        </p:nvSpPr>
        <p:spPr>
          <a:xfrm>
            <a:off x="10886583" y="1052280"/>
            <a:ext cx="7083425" cy="1985645"/>
          </a:xfrm>
          <a:prstGeom prst="rect">
            <a:avLst/>
          </a:prstGeom>
        </p:spPr>
        <p:txBody>
          <a:bodyPr vert="horz" wrap="square" lIns="0" tIns="13970" rIns="0" bIns="0" rtlCol="0">
            <a:spAutoFit/>
          </a:bodyPr>
          <a:lstStyle/>
          <a:p>
            <a:pPr marL="12700">
              <a:lnSpc>
                <a:spcPct val="100000"/>
              </a:lnSpc>
              <a:spcBef>
                <a:spcPts val="110"/>
              </a:spcBef>
            </a:pPr>
            <a:r>
              <a:rPr sz="19275" b="0" spc="502" baseline="3891" dirty="0">
                <a:solidFill>
                  <a:srgbClr val="BFA3AF"/>
                </a:solidFill>
                <a:latin typeface="Baskerville Old Face"/>
                <a:cs typeface="Baskerville Old Face"/>
              </a:rPr>
              <a:t>“</a:t>
            </a:r>
            <a:r>
              <a:rPr sz="2300" b="0" spc="-30" dirty="0">
                <a:solidFill>
                  <a:srgbClr val="FFFFFF"/>
                </a:solidFill>
                <a:latin typeface="Calibri Light"/>
                <a:cs typeface="Calibri Light"/>
              </a:rPr>
              <a:t>S</a:t>
            </a:r>
            <a:r>
              <a:rPr sz="2300" b="0" spc="-65" dirty="0">
                <a:solidFill>
                  <a:srgbClr val="FFFFFF"/>
                </a:solidFill>
                <a:latin typeface="Calibri Light"/>
                <a:cs typeface="Calibri Light"/>
              </a:rPr>
              <a:t>k</a:t>
            </a:r>
            <a:r>
              <a:rPr sz="2300" b="0" spc="-25" dirty="0">
                <a:solidFill>
                  <a:srgbClr val="FFFFFF"/>
                </a:solidFill>
                <a:latin typeface="Calibri Light"/>
                <a:cs typeface="Calibri Light"/>
              </a:rPr>
              <a:t>ol</a:t>
            </a:r>
            <a:r>
              <a:rPr sz="2300" b="0" spc="-35" dirty="0">
                <a:solidFill>
                  <a:srgbClr val="FFFFFF"/>
                </a:solidFill>
                <a:latin typeface="Calibri Light"/>
                <a:cs typeface="Calibri Light"/>
              </a:rPr>
              <a:t>e</a:t>
            </a:r>
            <a:r>
              <a:rPr sz="2300" b="0" spc="-45" dirty="0">
                <a:solidFill>
                  <a:srgbClr val="FFFFFF"/>
                </a:solidFill>
                <a:latin typeface="Calibri Light"/>
                <a:cs typeface="Calibri Light"/>
              </a:rPr>
              <a:t>n</a:t>
            </a:r>
            <a:r>
              <a:rPr sz="2300" b="0" dirty="0">
                <a:solidFill>
                  <a:srgbClr val="FFFFFF"/>
                </a:solidFill>
                <a:latin typeface="Calibri Light"/>
                <a:cs typeface="Calibri Light"/>
              </a:rPr>
              <a:t>s </a:t>
            </a:r>
            <a:r>
              <a:rPr sz="2300" b="0" spc="55" dirty="0">
                <a:solidFill>
                  <a:srgbClr val="FFFFFF"/>
                </a:solidFill>
                <a:latin typeface="Calibri Light"/>
                <a:cs typeface="Calibri Light"/>
              </a:rPr>
              <a:t>r</a:t>
            </a:r>
            <a:r>
              <a:rPr sz="2300" b="0" dirty="0">
                <a:solidFill>
                  <a:srgbClr val="FFFFFF"/>
                </a:solidFill>
                <a:latin typeface="Calibri Light"/>
                <a:cs typeface="Calibri Light"/>
              </a:rPr>
              <a:t>y </a:t>
            </a:r>
            <a:r>
              <a:rPr sz="2300" b="0" spc="-50" dirty="0">
                <a:solidFill>
                  <a:srgbClr val="FFFFFF"/>
                </a:solidFill>
                <a:latin typeface="Calibri Light"/>
                <a:cs typeface="Calibri Light"/>
              </a:rPr>
              <a:t>g</a:t>
            </a:r>
            <a:r>
              <a:rPr sz="2300" b="0" spc="-25" dirty="0">
                <a:solidFill>
                  <a:srgbClr val="FFFFFF"/>
                </a:solidFill>
                <a:latin typeface="Calibri Light"/>
                <a:cs typeface="Calibri Light"/>
              </a:rPr>
              <a:t>ø</a:t>
            </a:r>
            <a:r>
              <a:rPr sz="2300" b="0" dirty="0">
                <a:solidFill>
                  <a:srgbClr val="FFFFFF"/>
                </a:solidFill>
                <a:latin typeface="Calibri Light"/>
                <a:cs typeface="Calibri Light"/>
              </a:rPr>
              <a:t>r </a:t>
            </a:r>
            <a:r>
              <a:rPr sz="2300" b="0" spc="-30" dirty="0">
                <a:solidFill>
                  <a:srgbClr val="FFFFFF"/>
                </a:solidFill>
                <a:latin typeface="Calibri Light"/>
                <a:cs typeface="Calibri Light"/>
              </a:rPr>
              <a:t>n</a:t>
            </a:r>
            <a:r>
              <a:rPr sz="2300" b="0" spc="-10" dirty="0">
                <a:solidFill>
                  <a:srgbClr val="FFFFFF"/>
                </a:solidFill>
                <a:latin typeface="Calibri Light"/>
                <a:cs typeface="Calibri Light"/>
              </a:rPr>
              <a:t>o</a:t>
            </a:r>
            <a:r>
              <a:rPr sz="2300" b="0" spc="-55" dirty="0">
                <a:solidFill>
                  <a:srgbClr val="FFFFFF"/>
                </a:solidFill>
                <a:latin typeface="Calibri Light"/>
                <a:cs typeface="Calibri Light"/>
              </a:rPr>
              <a:t>g</a:t>
            </a:r>
            <a:r>
              <a:rPr sz="2300" b="0" spc="-30" dirty="0">
                <a:solidFill>
                  <a:srgbClr val="FFFFFF"/>
                </a:solidFill>
                <a:latin typeface="Calibri Light"/>
                <a:cs typeface="Calibri Light"/>
              </a:rPr>
              <a:t>e</a:t>
            </a:r>
            <a:r>
              <a:rPr sz="2300" b="0" dirty="0">
                <a:solidFill>
                  <a:srgbClr val="FFFFFF"/>
                </a:solidFill>
                <a:latin typeface="Calibri Light"/>
                <a:cs typeface="Calibri Light"/>
              </a:rPr>
              <a:t>t </a:t>
            </a:r>
            <a:r>
              <a:rPr sz="2300" b="0" spc="-45" dirty="0">
                <a:solidFill>
                  <a:srgbClr val="FFFFFF"/>
                </a:solidFill>
                <a:latin typeface="Calibri Light"/>
                <a:cs typeface="Calibri Light"/>
              </a:rPr>
              <a:t>f</a:t>
            </a:r>
            <a:r>
              <a:rPr sz="2300" b="0" spc="-25" dirty="0">
                <a:solidFill>
                  <a:srgbClr val="FFFFFF"/>
                </a:solidFill>
                <a:latin typeface="Calibri Light"/>
                <a:cs typeface="Calibri Light"/>
              </a:rPr>
              <a:t>o</a:t>
            </a:r>
            <a:r>
              <a:rPr sz="2300" b="0" spc="-200" dirty="0">
                <a:solidFill>
                  <a:srgbClr val="FFFFFF"/>
                </a:solidFill>
                <a:latin typeface="Calibri Light"/>
                <a:cs typeface="Calibri Light"/>
              </a:rPr>
              <a:t>r</a:t>
            </a:r>
            <a:r>
              <a:rPr sz="2300" b="0" dirty="0">
                <a:solidFill>
                  <a:srgbClr val="FFFFFF"/>
                </a:solidFill>
                <a:latin typeface="Calibri Light"/>
                <a:cs typeface="Calibri Light"/>
              </a:rPr>
              <a:t>, </a:t>
            </a:r>
            <a:r>
              <a:rPr sz="2300" b="0" spc="-25" dirty="0">
                <a:solidFill>
                  <a:srgbClr val="FFFFFF"/>
                </a:solidFill>
                <a:latin typeface="Calibri Light"/>
                <a:cs typeface="Calibri Light"/>
              </a:rPr>
              <a:t>o</a:t>
            </a:r>
            <a:r>
              <a:rPr sz="2300" b="0" spc="5" dirty="0">
                <a:solidFill>
                  <a:srgbClr val="FFFFFF"/>
                </a:solidFill>
                <a:latin typeface="Calibri Light"/>
                <a:cs typeface="Calibri Light"/>
              </a:rPr>
              <a:t>m</a:t>
            </a:r>
            <a:r>
              <a:rPr sz="2300" b="0" dirty="0">
                <a:solidFill>
                  <a:srgbClr val="FFFFFF"/>
                </a:solidFill>
                <a:latin typeface="Calibri Light"/>
                <a:cs typeface="Calibri Light"/>
              </a:rPr>
              <a:t> </a:t>
            </a:r>
            <a:r>
              <a:rPr sz="2300" b="0" spc="-45" dirty="0">
                <a:solidFill>
                  <a:srgbClr val="FFFFFF"/>
                </a:solidFill>
                <a:latin typeface="Calibri Light"/>
                <a:cs typeface="Calibri Light"/>
              </a:rPr>
              <a:t>m</a:t>
            </a:r>
            <a:r>
              <a:rPr sz="2300" b="0" spc="-40" dirty="0">
                <a:solidFill>
                  <a:srgbClr val="FFFFFF"/>
                </a:solidFill>
                <a:latin typeface="Calibri Light"/>
                <a:cs typeface="Calibri Light"/>
              </a:rPr>
              <a:t>a</a:t>
            </a:r>
            <a:r>
              <a:rPr sz="2300" b="0" dirty="0">
                <a:solidFill>
                  <a:srgbClr val="FFFFFF"/>
                </a:solidFill>
                <a:latin typeface="Calibri Light"/>
                <a:cs typeface="Calibri Light"/>
              </a:rPr>
              <a:t>n </a:t>
            </a:r>
            <a:r>
              <a:rPr sz="2300" b="0" spc="-20" dirty="0">
                <a:solidFill>
                  <a:srgbClr val="FFFFFF"/>
                </a:solidFill>
                <a:latin typeface="Calibri Light"/>
                <a:cs typeface="Calibri Light"/>
              </a:rPr>
              <a:t>k</a:t>
            </a:r>
            <a:r>
              <a:rPr sz="2300" b="0" spc="-40" dirty="0">
                <a:solidFill>
                  <a:srgbClr val="FFFFFF"/>
                </a:solidFill>
                <a:latin typeface="Calibri Light"/>
                <a:cs typeface="Calibri Light"/>
              </a:rPr>
              <a:t>a</a:t>
            </a:r>
            <a:r>
              <a:rPr sz="2300" b="0" dirty="0">
                <a:solidFill>
                  <a:srgbClr val="FFFFFF"/>
                </a:solidFill>
                <a:latin typeface="Calibri Light"/>
                <a:cs typeface="Calibri Light"/>
              </a:rPr>
              <a:t>n </a:t>
            </a:r>
            <a:r>
              <a:rPr sz="2300" b="0" spc="-20" dirty="0">
                <a:solidFill>
                  <a:srgbClr val="FFFFFF"/>
                </a:solidFill>
                <a:latin typeface="Calibri Light"/>
                <a:cs typeface="Calibri Light"/>
              </a:rPr>
              <a:t>s</a:t>
            </a:r>
            <a:r>
              <a:rPr sz="2300" b="0" dirty="0">
                <a:solidFill>
                  <a:srgbClr val="FFFFFF"/>
                </a:solidFill>
                <a:latin typeface="Calibri Light"/>
                <a:cs typeface="Calibri Light"/>
              </a:rPr>
              <a:t>e </a:t>
            </a:r>
            <a:r>
              <a:rPr sz="2300" b="0" spc="-45" dirty="0">
                <a:solidFill>
                  <a:srgbClr val="FFFFFF"/>
                </a:solidFill>
                <a:latin typeface="Calibri Light"/>
                <a:cs typeface="Calibri Light"/>
              </a:rPr>
              <a:t>s</a:t>
            </a:r>
            <a:r>
              <a:rPr sz="2300" b="0" spc="-20" dirty="0">
                <a:solidFill>
                  <a:srgbClr val="FFFFFF"/>
                </a:solidFill>
                <a:latin typeface="Calibri Light"/>
                <a:cs typeface="Calibri Light"/>
              </a:rPr>
              <a:t>i</a:t>
            </a:r>
            <a:r>
              <a:rPr sz="2300" b="0" dirty="0">
                <a:solidFill>
                  <a:srgbClr val="FFFFFF"/>
                </a:solidFill>
                <a:latin typeface="Calibri Light"/>
                <a:cs typeface="Calibri Light"/>
              </a:rPr>
              <a:t>g </a:t>
            </a:r>
            <a:r>
              <a:rPr sz="2300" b="0" spc="-20" dirty="0">
                <a:solidFill>
                  <a:srgbClr val="FFFFFF"/>
                </a:solidFill>
                <a:latin typeface="Calibri Light"/>
                <a:cs typeface="Calibri Light"/>
              </a:rPr>
              <a:t>s</a:t>
            </a:r>
            <a:r>
              <a:rPr sz="2300" b="0" spc="-35" dirty="0">
                <a:solidFill>
                  <a:srgbClr val="FFFFFF"/>
                </a:solidFill>
                <a:latin typeface="Calibri Light"/>
                <a:cs typeface="Calibri Light"/>
              </a:rPr>
              <a:t>e</a:t>
            </a:r>
            <a:r>
              <a:rPr sz="2300" b="0" spc="-20" dirty="0">
                <a:solidFill>
                  <a:srgbClr val="FFFFFF"/>
                </a:solidFill>
                <a:latin typeface="Calibri Light"/>
                <a:cs typeface="Calibri Light"/>
              </a:rPr>
              <a:t>l</a:t>
            </a:r>
            <a:r>
              <a:rPr sz="2300" b="0" dirty="0">
                <a:solidFill>
                  <a:srgbClr val="FFFFFF"/>
                </a:solidFill>
                <a:latin typeface="Calibri Light"/>
                <a:cs typeface="Calibri Light"/>
              </a:rPr>
              <a:t>v </a:t>
            </a:r>
            <a:r>
              <a:rPr sz="2300" b="0" spc="-25" dirty="0">
                <a:solidFill>
                  <a:srgbClr val="FFFFFF"/>
                </a:solidFill>
                <a:latin typeface="Calibri Light"/>
                <a:cs typeface="Calibri Light"/>
              </a:rPr>
              <a:t>g</a:t>
            </a:r>
            <a:r>
              <a:rPr sz="2300" b="0" dirty="0">
                <a:solidFill>
                  <a:srgbClr val="FFFFFF"/>
                </a:solidFill>
                <a:latin typeface="Calibri Light"/>
                <a:cs typeface="Calibri Light"/>
              </a:rPr>
              <a:t>å </a:t>
            </a:r>
            <a:r>
              <a:rPr sz="2300" b="0" spc="-25" dirty="0">
                <a:solidFill>
                  <a:srgbClr val="FFFFFF"/>
                </a:solidFill>
                <a:latin typeface="Calibri Light"/>
                <a:cs typeface="Calibri Light"/>
              </a:rPr>
              <a:t>d</a:t>
            </a:r>
            <a:r>
              <a:rPr sz="2300" b="0" spc="-35" dirty="0">
                <a:solidFill>
                  <a:srgbClr val="FFFFFF"/>
                </a:solidFill>
                <a:latin typeface="Calibri Light"/>
                <a:cs typeface="Calibri Light"/>
              </a:rPr>
              <a:t>e</a:t>
            </a:r>
            <a:r>
              <a:rPr sz="2300" b="0" spc="-200" dirty="0">
                <a:solidFill>
                  <a:srgbClr val="FFFFFF"/>
                </a:solidFill>
                <a:latin typeface="Calibri Light"/>
                <a:cs typeface="Calibri Light"/>
              </a:rPr>
              <a:t>r</a:t>
            </a:r>
            <a:r>
              <a:rPr sz="2300" b="0" dirty="0">
                <a:solidFill>
                  <a:srgbClr val="FFFFFF"/>
                </a:solidFill>
                <a:latin typeface="Calibri Light"/>
                <a:cs typeface="Calibri Light"/>
              </a:rPr>
              <a:t>.</a:t>
            </a:r>
            <a:endParaRPr sz="2300">
              <a:latin typeface="Calibri Light"/>
              <a:cs typeface="Calibri Light"/>
            </a:endParaRPr>
          </a:p>
        </p:txBody>
      </p:sp>
      <p:sp>
        <p:nvSpPr>
          <p:cNvPr id="7" name="object 7"/>
          <p:cNvSpPr txBox="1"/>
          <p:nvPr/>
        </p:nvSpPr>
        <p:spPr>
          <a:xfrm>
            <a:off x="1275218" y="1366859"/>
            <a:ext cx="8260080" cy="880110"/>
          </a:xfrm>
          <a:prstGeom prst="rect">
            <a:avLst/>
          </a:prstGeom>
        </p:spPr>
        <p:txBody>
          <a:bodyPr vert="horz" wrap="square" lIns="0" tIns="12700" rIns="0" bIns="0" rtlCol="0">
            <a:spAutoFit/>
          </a:bodyPr>
          <a:lstStyle/>
          <a:p>
            <a:pPr marL="12700">
              <a:lnSpc>
                <a:spcPct val="100000"/>
              </a:lnSpc>
              <a:spcBef>
                <a:spcPts val="100"/>
              </a:spcBef>
            </a:pPr>
            <a:r>
              <a:rPr sz="2800" b="0" spc="-15" dirty="0">
                <a:solidFill>
                  <a:srgbClr val="705861"/>
                </a:solidFill>
                <a:latin typeface="Calibri Light"/>
                <a:cs typeface="Calibri Light"/>
              </a:rPr>
              <a:t>Identifikation</a:t>
            </a:r>
            <a:r>
              <a:rPr sz="2800" b="0" spc="10" dirty="0">
                <a:solidFill>
                  <a:srgbClr val="705861"/>
                </a:solidFill>
                <a:latin typeface="Calibri Light"/>
                <a:cs typeface="Calibri Light"/>
              </a:rPr>
              <a:t> </a:t>
            </a:r>
            <a:r>
              <a:rPr sz="2800" b="0" spc="-15" dirty="0">
                <a:solidFill>
                  <a:srgbClr val="705861"/>
                </a:solidFill>
                <a:latin typeface="Calibri Light"/>
                <a:cs typeface="Calibri Light"/>
              </a:rPr>
              <a:t>vurderes</a:t>
            </a:r>
            <a:r>
              <a:rPr sz="2800" b="0" spc="10" dirty="0">
                <a:solidFill>
                  <a:srgbClr val="705861"/>
                </a:solidFill>
                <a:latin typeface="Calibri Light"/>
                <a:cs typeface="Calibri Light"/>
              </a:rPr>
              <a:t> </a:t>
            </a:r>
            <a:r>
              <a:rPr sz="2800" b="0" spc="-10" dirty="0">
                <a:solidFill>
                  <a:srgbClr val="705861"/>
                </a:solidFill>
                <a:latin typeface="Calibri Light"/>
                <a:cs typeface="Calibri Light"/>
              </a:rPr>
              <a:t>gennem</a:t>
            </a:r>
            <a:r>
              <a:rPr sz="2800" b="0" spc="10" dirty="0">
                <a:solidFill>
                  <a:srgbClr val="705861"/>
                </a:solidFill>
                <a:latin typeface="Calibri Light"/>
                <a:cs typeface="Calibri Light"/>
              </a:rPr>
              <a:t> </a:t>
            </a:r>
            <a:r>
              <a:rPr sz="2800" b="0" spc="-5" dirty="0">
                <a:solidFill>
                  <a:srgbClr val="705861"/>
                </a:solidFill>
                <a:latin typeface="Calibri Light"/>
                <a:cs typeface="Calibri Light"/>
              </a:rPr>
              <a:t>gymnasiets</a:t>
            </a:r>
            <a:r>
              <a:rPr sz="2800" b="0" spc="10" dirty="0">
                <a:solidFill>
                  <a:srgbClr val="705861"/>
                </a:solidFill>
                <a:latin typeface="Calibri Light"/>
                <a:cs typeface="Calibri Light"/>
              </a:rPr>
              <a:t> </a:t>
            </a:r>
            <a:r>
              <a:rPr sz="2800" b="0" spc="-5" dirty="0">
                <a:solidFill>
                  <a:srgbClr val="705861"/>
                </a:solidFill>
                <a:latin typeface="Calibri Light"/>
                <a:cs typeface="Calibri Light"/>
              </a:rPr>
              <a:t>omdømme</a:t>
            </a:r>
            <a:r>
              <a:rPr sz="2800" b="0" spc="10" dirty="0">
                <a:solidFill>
                  <a:srgbClr val="705861"/>
                </a:solidFill>
                <a:latin typeface="Calibri Light"/>
                <a:cs typeface="Calibri Light"/>
              </a:rPr>
              <a:t> </a:t>
            </a:r>
            <a:r>
              <a:rPr sz="2800" b="0" spc="-5" dirty="0">
                <a:solidFill>
                  <a:srgbClr val="705861"/>
                </a:solidFill>
                <a:latin typeface="Calibri Light"/>
                <a:cs typeface="Calibri Light"/>
              </a:rPr>
              <a:t>og</a:t>
            </a:r>
            <a:endParaRPr sz="2800">
              <a:latin typeface="Calibri Light"/>
              <a:cs typeface="Calibri Light"/>
            </a:endParaRPr>
          </a:p>
          <a:p>
            <a:pPr marL="12700">
              <a:lnSpc>
                <a:spcPct val="100000"/>
              </a:lnSpc>
              <a:spcBef>
                <a:spcPts val="5"/>
              </a:spcBef>
            </a:pPr>
            <a:r>
              <a:rPr sz="2800" b="0" spc="-10" dirty="0">
                <a:solidFill>
                  <a:srgbClr val="705861"/>
                </a:solidFill>
                <a:latin typeface="Calibri Light"/>
                <a:cs typeface="Calibri Light"/>
              </a:rPr>
              <a:t>brobygning.</a:t>
            </a:r>
            <a:endParaRPr sz="2800">
              <a:latin typeface="Calibri Light"/>
              <a:cs typeface="Calibri Light"/>
            </a:endParaRPr>
          </a:p>
        </p:txBody>
      </p:sp>
      <p:sp>
        <p:nvSpPr>
          <p:cNvPr id="8" name="object 8"/>
          <p:cNvSpPr txBox="1"/>
          <p:nvPr/>
        </p:nvSpPr>
        <p:spPr>
          <a:xfrm>
            <a:off x="1275218" y="2648496"/>
            <a:ext cx="7844790" cy="452755"/>
          </a:xfrm>
          <a:prstGeom prst="rect">
            <a:avLst/>
          </a:prstGeom>
        </p:spPr>
        <p:txBody>
          <a:bodyPr vert="horz" wrap="square" lIns="0" tIns="12700" rIns="0" bIns="0" rtlCol="0">
            <a:spAutoFit/>
          </a:bodyPr>
          <a:lstStyle/>
          <a:p>
            <a:pPr marL="12700">
              <a:lnSpc>
                <a:spcPct val="100000"/>
              </a:lnSpc>
              <a:spcBef>
                <a:spcPts val="100"/>
              </a:spcBef>
            </a:pPr>
            <a:r>
              <a:rPr sz="2800" b="0" spc="-25" dirty="0">
                <a:solidFill>
                  <a:srgbClr val="705861"/>
                </a:solidFill>
                <a:latin typeface="Calibri Light"/>
                <a:cs typeface="Calibri Light"/>
              </a:rPr>
              <a:t>Vigtigt</a:t>
            </a:r>
            <a:r>
              <a:rPr sz="2800" b="0" spc="5" dirty="0">
                <a:solidFill>
                  <a:srgbClr val="705861"/>
                </a:solidFill>
                <a:latin typeface="Calibri Light"/>
                <a:cs typeface="Calibri Light"/>
              </a:rPr>
              <a:t> </a:t>
            </a:r>
            <a:r>
              <a:rPr sz="2800" b="0" spc="-15" dirty="0">
                <a:solidFill>
                  <a:srgbClr val="705861"/>
                </a:solidFill>
                <a:latin typeface="Calibri Light"/>
                <a:cs typeface="Calibri Light"/>
              </a:rPr>
              <a:t>at</a:t>
            </a:r>
            <a:r>
              <a:rPr sz="2800" b="0" spc="5" dirty="0">
                <a:solidFill>
                  <a:srgbClr val="705861"/>
                </a:solidFill>
                <a:latin typeface="Calibri Light"/>
                <a:cs typeface="Calibri Light"/>
              </a:rPr>
              <a:t> </a:t>
            </a:r>
            <a:r>
              <a:rPr sz="2800" b="0" spc="-20" dirty="0">
                <a:solidFill>
                  <a:srgbClr val="705861"/>
                </a:solidFill>
                <a:latin typeface="Calibri Light"/>
                <a:cs typeface="Calibri Light"/>
              </a:rPr>
              <a:t>føle</a:t>
            </a:r>
            <a:r>
              <a:rPr sz="2800" b="0" dirty="0">
                <a:solidFill>
                  <a:srgbClr val="705861"/>
                </a:solidFill>
                <a:latin typeface="Calibri Light"/>
                <a:cs typeface="Calibri Light"/>
              </a:rPr>
              <a:t> sig</a:t>
            </a:r>
            <a:r>
              <a:rPr sz="2800" b="0" spc="5" dirty="0">
                <a:solidFill>
                  <a:srgbClr val="705861"/>
                </a:solidFill>
                <a:latin typeface="Calibri Light"/>
                <a:cs typeface="Calibri Light"/>
              </a:rPr>
              <a:t> </a:t>
            </a:r>
            <a:r>
              <a:rPr sz="2800" b="0" spc="-20" dirty="0">
                <a:solidFill>
                  <a:srgbClr val="705861"/>
                </a:solidFill>
                <a:latin typeface="Calibri Light"/>
                <a:cs typeface="Calibri Light"/>
              </a:rPr>
              <a:t>velkommen</a:t>
            </a:r>
            <a:r>
              <a:rPr sz="2800" b="0" dirty="0">
                <a:solidFill>
                  <a:srgbClr val="705861"/>
                </a:solidFill>
                <a:latin typeface="Calibri Light"/>
                <a:cs typeface="Calibri Light"/>
              </a:rPr>
              <a:t> </a:t>
            </a:r>
            <a:r>
              <a:rPr sz="2800" b="0" spc="-15" dirty="0">
                <a:solidFill>
                  <a:srgbClr val="705861"/>
                </a:solidFill>
                <a:latin typeface="Calibri Light"/>
                <a:cs typeface="Calibri Light"/>
              </a:rPr>
              <a:t>ved</a:t>
            </a:r>
            <a:r>
              <a:rPr sz="2800" b="0" dirty="0">
                <a:solidFill>
                  <a:srgbClr val="705861"/>
                </a:solidFill>
                <a:latin typeface="Calibri Light"/>
                <a:cs typeface="Calibri Light"/>
              </a:rPr>
              <a:t> </a:t>
            </a:r>
            <a:r>
              <a:rPr sz="2800" b="0" spc="-15" dirty="0">
                <a:solidFill>
                  <a:srgbClr val="705861"/>
                </a:solidFill>
                <a:latin typeface="Calibri Light"/>
                <a:cs typeface="Calibri Light"/>
              </a:rPr>
              <a:t>brobygning</a:t>
            </a:r>
            <a:r>
              <a:rPr sz="2800" b="0" spc="5" dirty="0">
                <a:solidFill>
                  <a:srgbClr val="705861"/>
                </a:solidFill>
                <a:latin typeface="Calibri Light"/>
                <a:cs typeface="Calibri Light"/>
              </a:rPr>
              <a:t> </a:t>
            </a:r>
            <a:r>
              <a:rPr sz="2800" b="0" spc="-5" dirty="0">
                <a:solidFill>
                  <a:srgbClr val="705861"/>
                </a:solidFill>
                <a:latin typeface="Calibri Light"/>
                <a:cs typeface="Calibri Light"/>
              </a:rPr>
              <a:t>og</a:t>
            </a:r>
            <a:r>
              <a:rPr sz="2800" b="0" dirty="0">
                <a:solidFill>
                  <a:srgbClr val="705861"/>
                </a:solidFill>
                <a:latin typeface="Calibri Light"/>
                <a:cs typeface="Calibri Light"/>
              </a:rPr>
              <a:t> besøg.</a:t>
            </a:r>
            <a:endParaRPr sz="2800">
              <a:latin typeface="Calibri Light"/>
              <a:cs typeface="Calibri Light"/>
            </a:endParaRPr>
          </a:p>
        </p:txBody>
      </p:sp>
      <p:sp>
        <p:nvSpPr>
          <p:cNvPr id="9" name="object 9"/>
          <p:cNvSpPr txBox="1"/>
          <p:nvPr/>
        </p:nvSpPr>
        <p:spPr>
          <a:xfrm>
            <a:off x="1275218" y="3502921"/>
            <a:ext cx="8084184" cy="452755"/>
          </a:xfrm>
          <a:prstGeom prst="rect">
            <a:avLst/>
          </a:prstGeom>
        </p:spPr>
        <p:txBody>
          <a:bodyPr vert="horz" wrap="square" lIns="0" tIns="12700" rIns="0" bIns="0" rtlCol="0">
            <a:spAutoFit/>
          </a:bodyPr>
          <a:lstStyle/>
          <a:p>
            <a:pPr marL="12700">
              <a:lnSpc>
                <a:spcPct val="100000"/>
              </a:lnSpc>
              <a:spcBef>
                <a:spcPts val="100"/>
              </a:spcBef>
            </a:pPr>
            <a:r>
              <a:rPr sz="2800" b="0" spc="-5" dirty="0">
                <a:solidFill>
                  <a:srgbClr val="705861"/>
                </a:solidFill>
                <a:latin typeface="Calibri Light"/>
                <a:cs typeface="Calibri Light"/>
              </a:rPr>
              <a:t>Vil </a:t>
            </a:r>
            <a:r>
              <a:rPr sz="2800" b="0" spc="-10" dirty="0">
                <a:solidFill>
                  <a:srgbClr val="705861"/>
                </a:solidFill>
                <a:latin typeface="Calibri Light"/>
                <a:cs typeface="Calibri Light"/>
              </a:rPr>
              <a:t>kunne</a:t>
            </a:r>
            <a:r>
              <a:rPr sz="2800" b="0" spc="5" dirty="0">
                <a:solidFill>
                  <a:srgbClr val="705861"/>
                </a:solidFill>
                <a:latin typeface="Calibri Light"/>
                <a:cs typeface="Calibri Light"/>
              </a:rPr>
              <a:t> </a:t>
            </a:r>
            <a:r>
              <a:rPr sz="2800" b="0" dirty="0">
                <a:solidFill>
                  <a:srgbClr val="705861"/>
                </a:solidFill>
                <a:latin typeface="Calibri Light"/>
                <a:cs typeface="Calibri Light"/>
              </a:rPr>
              <a:t>spejle sig</a:t>
            </a:r>
            <a:r>
              <a:rPr sz="2800" b="0" spc="5" dirty="0">
                <a:solidFill>
                  <a:srgbClr val="705861"/>
                </a:solidFill>
                <a:latin typeface="Calibri Light"/>
                <a:cs typeface="Calibri Light"/>
              </a:rPr>
              <a:t> </a:t>
            </a:r>
            <a:r>
              <a:rPr sz="2800" b="0" dirty="0">
                <a:solidFill>
                  <a:srgbClr val="705861"/>
                </a:solidFill>
                <a:latin typeface="Calibri Light"/>
                <a:cs typeface="Calibri Light"/>
              </a:rPr>
              <a:t>i </a:t>
            </a:r>
            <a:r>
              <a:rPr sz="2800" b="0" spc="-15" dirty="0">
                <a:solidFill>
                  <a:srgbClr val="705861"/>
                </a:solidFill>
                <a:latin typeface="Calibri Light"/>
                <a:cs typeface="Calibri Light"/>
              </a:rPr>
              <a:t>fælles</a:t>
            </a:r>
            <a:r>
              <a:rPr sz="2800" b="0" spc="5" dirty="0">
                <a:solidFill>
                  <a:srgbClr val="705861"/>
                </a:solidFill>
                <a:latin typeface="Calibri Light"/>
                <a:cs typeface="Calibri Light"/>
              </a:rPr>
              <a:t> </a:t>
            </a:r>
            <a:r>
              <a:rPr sz="2800" b="0" spc="-15" dirty="0">
                <a:solidFill>
                  <a:srgbClr val="705861"/>
                </a:solidFill>
                <a:latin typeface="Calibri Light"/>
                <a:cs typeface="Calibri Light"/>
              </a:rPr>
              <a:t>interesser</a:t>
            </a:r>
            <a:r>
              <a:rPr sz="2800" b="0" spc="-5" dirty="0">
                <a:solidFill>
                  <a:srgbClr val="705861"/>
                </a:solidFill>
                <a:latin typeface="Calibri Light"/>
                <a:cs typeface="Calibri Light"/>
              </a:rPr>
              <a:t> og</a:t>
            </a:r>
            <a:r>
              <a:rPr sz="2800" b="0" dirty="0">
                <a:solidFill>
                  <a:srgbClr val="705861"/>
                </a:solidFill>
                <a:latin typeface="Calibri Light"/>
                <a:cs typeface="Calibri Light"/>
              </a:rPr>
              <a:t> </a:t>
            </a:r>
            <a:r>
              <a:rPr sz="2800" b="0" spc="-30" dirty="0">
                <a:solidFill>
                  <a:srgbClr val="705861"/>
                </a:solidFill>
                <a:latin typeface="Calibri Light"/>
                <a:cs typeface="Calibri Light"/>
              </a:rPr>
              <a:t>mennesketyper.</a:t>
            </a:r>
            <a:endParaRPr sz="2800">
              <a:latin typeface="Calibri Light"/>
              <a:cs typeface="Calibri Light"/>
            </a:endParaRPr>
          </a:p>
        </p:txBody>
      </p:sp>
      <p:sp>
        <p:nvSpPr>
          <p:cNvPr id="10" name="object 10"/>
          <p:cNvSpPr txBox="1"/>
          <p:nvPr/>
        </p:nvSpPr>
        <p:spPr>
          <a:xfrm>
            <a:off x="1275218" y="4357344"/>
            <a:ext cx="6468745" cy="452755"/>
          </a:xfrm>
          <a:prstGeom prst="rect">
            <a:avLst/>
          </a:prstGeom>
        </p:spPr>
        <p:txBody>
          <a:bodyPr vert="horz" wrap="square" lIns="0" tIns="12700" rIns="0" bIns="0" rtlCol="0">
            <a:spAutoFit/>
          </a:bodyPr>
          <a:lstStyle/>
          <a:p>
            <a:pPr marL="12700">
              <a:lnSpc>
                <a:spcPct val="100000"/>
              </a:lnSpc>
              <a:spcBef>
                <a:spcPts val="100"/>
              </a:spcBef>
            </a:pPr>
            <a:r>
              <a:rPr sz="2800" b="0" spc="-10" dirty="0">
                <a:solidFill>
                  <a:srgbClr val="705861"/>
                </a:solidFill>
                <a:latin typeface="Calibri Light"/>
                <a:cs typeface="Calibri Light"/>
              </a:rPr>
              <a:t>Kønsmæssig</a:t>
            </a:r>
            <a:r>
              <a:rPr sz="2800" b="0" dirty="0">
                <a:solidFill>
                  <a:srgbClr val="705861"/>
                </a:solidFill>
                <a:latin typeface="Calibri Light"/>
                <a:cs typeface="Calibri Light"/>
              </a:rPr>
              <a:t> </a:t>
            </a:r>
            <a:r>
              <a:rPr sz="2800" b="0" spc="-15" dirty="0">
                <a:solidFill>
                  <a:srgbClr val="705861"/>
                </a:solidFill>
                <a:latin typeface="Calibri Light"/>
                <a:cs typeface="Calibri Light"/>
              </a:rPr>
              <a:t>identifikation</a:t>
            </a:r>
            <a:r>
              <a:rPr sz="2800" b="0" spc="10" dirty="0">
                <a:solidFill>
                  <a:srgbClr val="705861"/>
                </a:solidFill>
                <a:latin typeface="Calibri Light"/>
                <a:cs typeface="Calibri Light"/>
              </a:rPr>
              <a:t> </a:t>
            </a:r>
            <a:r>
              <a:rPr sz="2800" b="0" spc="-5" dirty="0">
                <a:solidFill>
                  <a:srgbClr val="705861"/>
                </a:solidFill>
                <a:latin typeface="Calibri Light"/>
                <a:cs typeface="Calibri Light"/>
              </a:rPr>
              <a:t>er</a:t>
            </a:r>
            <a:r>
              <a:rPr sz="2800" b="0" spc="5" dirty="0">
                <a:solidFill>
                  <a:srgbClr val="705861"/>
                </a:solidFill>
                <a:latin typeface="Calibri Light"/>
                <a:cs typeface="Calibri Light"/>
              </a:rPr>
              <a:t> </a:t>
            </a:r>
            <a:r>
              <a:rPr sz="2800" b="0" spc="-25" dirty="0">
                <a:solidFill>
                  <a:srgbClr val="705861"/>
                </a:solidFill>
                <a:latin typeface="Calibri Light"/>
                <a:cs typeface="Calibri Light"/>
              </a:rPr>
              <a:t>ikke</a:t>
            </a:r>
            <a:r>
              <a:rPr sz="2800" b="0" spc="5" dirty="0">
                <a:solidFill>
                  <a:srgbClr val="705861"/>
                </a:solidFill>
                <a:latin typeface="Calibri Light"/>
                <a:cs typeface="Calibri Light"/>
              </a:rPr>
              <a:t> </a:t>
            </a:r>
            <a:r>
              <a:rPr sz="2800" b="0" spc="-10" dirty="0">
                <a:solidFill>
                  <a:srgbClr val="705861"/>
                </a:solidFill>
                <a:latin typeface="Calibri Light"/>
                <a:cs typeface="Calibri Light"/>
              </a:rPr>
              <a:t>uvæsentlig.</a:t>
            </a:r>
            <a:endParaRPr sz="2800">
              <a:latin typeface="Calibri Light"/>
              <a:cs typeface="Calibri Light"/>
            </a:endParaRPr>
          </a:p>
        </p:txBody>
      </p:sp>
      <p:sp>
        <p:nvSpPr>
          <p:cNvPr id="11" name="object 11"/>
          <p:cNvSpPr txBox="1"/>
          <p:nvPr/>
        </p:nvSpPr>
        <p:spPr>
          <a:xfrm>
            <a:off x="1275218" y="5211769"/>
            <a:ext cx="9003030" cy="1307465"/>
          </a:xfrm>
          <a:prstGeom prst="rect">
            <a:avLst/>
          </a:prstGeom>
        </p:spPr>
        <p:txBody>
          <a:bodyPr vert="horz" wrap="square" lIns="0" tIns="12700" rIns="0" bIns="0" rtlCol="0">
            <a:spAutoFit/>
          </a:bodyPr>
          <a:lstStyle/>
          <a:p>
            <a:pPr marL="12700" marR="1380490">
              <a:lnSpc>
                <a:spcPct val="100000"/>
              </a:lnSpc>
              <a:spcBef>
                <a:spcPts val="100"/>
              </a:spcBef>
            </a:pPr>
            <a:r>
              <a:rPr sz="2800" b="0" spc="-15" dirty="0">
                <a:solidFill>
                  <a:srgbClr val="705861"/>
                </a:solidFill>
                <a:latin typeface="Calibri Light"/>
                <a:cs typeface="Calibri Light"/>
              </a:rPr>
              <a:t>Faglig</a:t>
            </a:r>
            <a:r>
              <a:rPr sz="2800" b="0" dirty="0">
                <a:solidFill>
                  <a:srgbClr val="705861"/>
                </a:solidFill>
                <a:latin typeface="Calibri Light"/>
                <a:cs typeface="Calibri Light"/>
              </a:rPr>
              <a:t> </a:t>
            </a:r>
            <a:r>
              <a:rPr sz="2800" b="0" spc="-5" dirty="0">
                <a:solidFill>
                  <a:srgbClr val="705861"/>
                </a:solidFill>
                <a:latin typeface="Calibri Light"/>
                <a:cs typeface="Calibri Light"/>
              </a:rPr>
              <a:t>og </a:t>
            </a:r>
            <a:r>
              <a:rPr sz="2800" b="0" spc="-10" dirty="0">
                <a:solidFill>
                  <a:srgbClr val="705861"/>
                </a:solidFill>
                <a:latin typeface="Calibri Light"/>
                <a:cs typeface="Calibri Light"/>
              </a:rPr>
              <a:t>interessemæssig</a:t>
            </a:r>
            <a:r>
              <a:rPr sz="2800" b="0" spc="-5" dirty="0">
                <a:solidFill>
                  <a:srgbClr val="705861"/>
                </a:solidFill>
                <a:latin typeface="Calibri Light"/>
                <a:cs typeface="Calibri Light"/>
              </a:rPr>
              <a:t> </a:t>
            </a:r>
            <a:r>
              <a:rPr sz="2800" b="0" spc="-15" dirty="0">
                <a:solidFill>
                  <a:srgbClr val="705861"/>
                </a:solidFill>
                <a:latin typeface="Calibri Light"/>
                <a:cs typeface="Calibri Light"/>
              </a:rPr>
              <a:t>identifikation</a:t>
            </a:r>
            <a:r>
              <a:rPr sz="2800" b="0" dirty="0">
                <a:solidFill>
                  <a:srgbClr val="705861"/>
                </a:solidFill>
                <a:latin typeface="Calibri Light"/>
                <a:cs typeface="Calibri Light"/>
              </a:rPr>
              <a:t> </a:t>
            </a:r>
            <a:r>
              <a:rPr sz="2800" b="0" spc="-5" dirty="0">
                <a:solidFill>
                  <a:srgbClr val="705861"/>
                </a:solidFill>
                <a:latin typeface="Calibri Light"/>
                <a:cs typeface="Calibri Light"/>
              </a:rPr>
              <a:t>er højest </a:t>
            </a:r>
            <a:r>
              <a:rPr sz="2800" b="0" dirty="0">
                <a:solidFill>
                  <a:srgbClr val="705861"/>
                </a:solidFill>
                <a:latin typeface="Calibri Light"/>
                <a:cs typeface="Calibri Light"/>
              </a:rPr>
              <a:t> </a:t>
            </a:r>
            <a:r>
              <a:rPr sz="2800" b="0" spc="-10" dirty="0">
                <a:solidFill>
                  <a:srgbClr val="705861"/>
                </a:solidFill>
                <a:latin typeface="Calibri Light"/>
                <a:cs typeface="Calibri Light"/>
              </a:rPr>
              <a:t>prioriteret</a:t>
            </a:r>
            <a:r>
              <a:rPr sz="2800" b="0" dirty="0">
                <a:solidFill>
                  <a:srgbClr val="705861"/>
                </a:solidFill>
                <a:latin typeface="Calibri Light"/>
                <a:cs typeface="Calibri Light"/>
              </a:rPr>
              <a:t> på </a:t>
            </a:r>
            <a:r>
              <a:rPr sz="2800" b="0" spc="-5" dirty="0">
                <a:solidFill>
                  <a:srgbClr val="705861"/>
                </a:solidFill>
                <a:latin typeface="Calibri Light"/>
                <a:cs typeface="Calibri Light"/>
              </a:rPr>
              <a:t>HHX</a:t>
            </a:r>
            <a:r>
              <a:rPr sz="2800" b="0" dirty="0">
                <a:solidFill>
                  <a:srgbClr val="705861"/>
                </a:solidFill>
                <a:latin typeface="Calibri Light"/>
                <a:cs typeface="Calibri Light"/>
              </a:rPr>
              <a:t> </a:t>
            </a:r>
            <a:r>
              <a:rPr sz="2800" b="0" spc="-5" dirty="0">
                <a:solidFill>
                  <a:srgbClr val="705861"/>
                </a:solidFill>
                <a:latin typeface="Calibri Light"/>
                <a:cs typeface="Calibri Light"/>
              </a:rPr>
              <a:t>og HTX. </a:t>
            </a:r>
            <a:r>
              <a:rPr sz="2800" b="0" spc="-30" dirty="0">
                <a:solidFill>
                  <a:srgbClr val="705861"/>
                </a:solidFill>
                <a:latin typeface="Calibri Light"/>
                <a:cs typeface="Calibri Light"/>
              </a:rPr>
              <a:t>På</a:t>
            </a:r>
            <a:r>
              <a:rPr sz="2800" b="0" spc="5" dirty="0">
                <a:solidFill>
                  <a:srgbClr val="705861"/>
                </a:solidFill>
                <a:latin typeface="Calibri Light"/>
                <a:cs typeface="Calibri Light"/>
              </a:rPr>
              <a:t> </a:t>
            </a:r>
            <a:r>
              <a:rPr sz="2800" b="0" spc="-10" dirty="0">
                <a:solidFill>
                  <a:srgbClr val="705861"/>
                </a:solidFill>
                <a:latin typeface="Calibri Light"/>
                <a:cs typeface="Calibri Light"/>
              </a:rPr>
              <a:t>STX</a:t>
            </a:r>
            <a:r>
              <a:rPr sz="2800" b="0" spc="-5" dirty="0">
                <a:solidFill>
                  <a:srgbClr val="705861"/>
                </a:solidFill>
                <a:latin typeface="Calibri Light"/>
                <a:cs typeface="Calibri Light"/>
              </a:rPr>
              <a:t> er</a:t>
            </a:r>
            <a:r>
              <a:rPr sz="2800" b="0" dirty="0">
                <a:solidFill>
                  <a:srgbClr val="705861"/>
                </a:solidFill>
                <a:latin typeface="Calibri Light"/>
                <a:cs typeface="Calibri Light"/>
              </a:rPr>
              <a:t> </a:t>
            </a:r>
            <a:r>
              <a:rPr sz="2800" b="0" spc="-5" dirty="0">
                <a:solidFill>
                  <a:srgbClr val="705861"/>
                </a:solidFill>
                <a:latin typeface="Calibri Light"/>
                <a:cs typeface="Calibri Light"/>
              </a:rPr>
              <a:t>det</a:t>
            </a:r>
            <a:r>
              <a:rPr sz="2800" b="0" dirty="0">
                <a:solidFill>
                  <a:srgbClr val="705861"/>
                </a:solidFill>
                <a:latin typeface="Calibri Light"/>
                <a:cs typeface="Calibri Light"/>
              </a:rPr>
              <a:t> i </a:t>
            </a:r>
            <a:r>
              <a:rPr sz="2800" b="0" spc="-10" dirty="0">
                <a:solidFill>
                  <a:srgbClr val="705861"/>
                </a:solidFill>
                <a:latin typeface="Calibri Light"/>
                <a:cs typeface="Calibri Light"/>
              </a:rPr>
              <a:t>højere</a:t>
            </a:r>
            <a:r>
              <a:rPr sz="2800" b="0" dirty="0">
                <a:solidFill>
                  <a:srgbClr val="705861"/>
                </a:solidFill>
                <a:latin typeface="Calibri Light"/>
                <a:cs typeface="Calibri Light"/>
              </a:rPr>
              <a:t> </a:t>
            </a:r>
            <a:r>
              <a:rPr sz="2800" b="0" spc="-15" dirty="0">
                <a:solidFill>
                  <a:srgbClr val="705861"/>
                </a:solidFill>
                <a:latin typeface="Calibri Light"/>
                <a:cs typeface="Calibri Light"/>
              </a:rPr>
              <a:t>grad</a:t>
            </a:r>
            <a:endParaRPr sz="2800">
              <a:latin typeface="Calibri Light"/>
              <a:cs typeface="Calibri Light"/>
            </a:endParaRPr>
          </a:p>
          <a:p>
            <a:pPr marL="12700">
              <a:lnSpc>
                <a:spcPct val="100000"/>
              </a:lnSpc>
              <a:spcBef>
                <a:spcPts val="10"/>
              </a:spcBef>
            </a:pPr>
            <a:r>
              <a:rPr sz="2800" b="0" spc="-10" dirty="0">
                <a:solidFill>
                  <a:srgbClr val="705861"/>
                </a:solidFill>
                <a:latin typeface="Calibri Light"/>
                <a:cs typeface="Calibri Light"/>
              </a:rPr>
              <a:t>stedbundet</a:t>
            </a:r>
            <a:r>
              <a:rPr sz="2800" b="0" spc="5" dirty="0">
                <a:solidFill>
                  <a:srgbClr val="705861"/>
                </a:solidFill>
                <a:latin typeface="Calibri Light"/>
                <a:cs typeface="Calibri Light"/>
              </a:rPr>
              <a:t> </a:t>
            </a:r>
            <a:r>
              <a:rPr sz="2800" b="0" spc="-15" dirty="0">
                <a:solidFill>
                  <a:srgbClr val="705861"/>
                </a:solidFill>
                <a:latin typeface="Calibri Light"/>
                <a:cs typeface="Calibri Light"/>
              </a:rPr>
              <a:t>identifikation</a:t>
            </a:r>
            <a:r>
              <a:rPr sz="2800" b="0" spc="5" dirty="0">
                <a:solidFill>
                  <a:srgbClr val="705861"/>
                </a:solidFill>
                <a:latin typeface="Calibri Light"/>
                <a:cs typeface="Calibri Light"/>
              </a:rPr>
              <a:t> </a:t>
            </a:r>
            <a:r>
              <a:rPr sz="2800" b="0" spc="-15" dirty="0">
                <a:solidFill>
                  <a:srgbClr val="705861"/>
                </a:solidFill>
                <a:latin typeface="Calibri Light"/>
                <a:cs typeface="Calibri Light"/>
              </a:rPr>
              <a:t>hængt</a:t>
            </a:r>
            <a:r>
              <a:rPr sz="2800" b="0" spc="10" dirty="0">
                <a:solidFill>
                  <a:srgbClr val="705861"/>
                </a:solidFill>
                <a:latin typeface="Calibri Light"/>
                <a:cs typeface="Calibri Light"/>
              </a:rPr>
              <a:t> </a:t>
            </a:r>
            <a:r>
              <a:rPr sz="2800" b="0" spc="-5" dirty="0">
                <a:solidFill>
                  <a:srgbClr val="705861"/>
                </a:solidFill>
                <a:latin typeface="Calibri Light"/>
                <a:cs typeface="Calibri Light"/>
              </a:rPr>
              <a:t>op</a:t>
            </a:r>
            <a:r>
              <a:rPr sz="2800" b="0" dirty="0">
                <a:solidFill>
                  <a:srgbClr val="705861"/>
                </a:solidFill>
                <a:latin typeface="Calibri Light"/>
                <a:cs typeface="Calibri Light"/>
              </a:rPr>
              <a:t> på</a:t>
            </a:r>
            <a:r>
              <a:rPr sz="2800" b="0" spc="10" dirty="0">
                <a:solidFill>
                  <a:srgbClr val="705861"/>
                </a:solidFill>
                <a:latin typeface="Calibri Light"/>
                <a:cs typeface="Calibri Light"/>
              </a:rPr>
              <a:t> </a:t>
            </a:r>
            <a:r>
              <a:rPr sz="2800" b="0" spc="-10" dirty="0">
                <a:solidFill>
                  <a:srgbClr val="705861"/>
                </a:solidFill>
                <a:latin typeface="Calibri Light"/>
                <a:cs typeface="Calibri Light"/>
              </a:rPr>
              <a:t>det</a:t>
            </a:r>
            <a:r>
              <a:rPr sz="2800" b="0" spc="5" dirty="0">
                <a:solidFill>
                  <a:srgbClr val="705861"/>
                </a:solidFill>
                <a:latin typeface="Calibri Light"/>
                <a:cs typeface="Calibri Light"/>
              </a:rPr>
              <a:t> </a:t>
            </a:r>
            <a:r>
              <a:rPr sz="2800" b="0" spc="-25" dirty="0">
                <a:solidFill>
                  <a:srgbClr val="705861"/>
                </a:solidFill>
                <a:latin typeface="Calibri Light"/>
                <a:cs typeface="Calibri Light"/>
              </a:rPr>
              <a:t>enkelte</a:t>
            </a:r>
            <a:r>
              <a:rPr sz="2800" b="0" spc="5" dirty="0">
                <a:solidFill>
                  <a:srgbClr val="705861"/>
                </a:solidFill>
                <a:latin typeface="Calibri Light"/>
                <a:cs typeface="Calibri Light"/>
              </a:rPr>
              <a:t> </a:t>
            </a:r>
            <a:r>
              <a:rPr sz="2800" b="0" dirty="0">
                <a:solidFill>
                  <a:srgbClr val="705861"/>
                </a:solidFill>
                <a:latin typeface="Calibri Light"/>
                <a:cs typeface="Calibri Light"/>
              </a:rPr>
              <a:t>gymnasium.</a:t>
            </a:r>
            <a:endParaRPr sz="2800">
              <a:latin typeface="Calibri Light"/>
              <a:cs typeface="Calibri Light"/>
            </a:endParaRPr>
          </a:p>
        </p:txBody>
      </p:sp>
      <p:sp>
        <p:nvSpPr>
          <p:cNvPr id="12" name="object 12"/>
          <p:cNvSpPr txBox="1"/>
          <p:nvPr/>
        </p:nvSpPr>
        <p:spPr>
          <a:xfrm>
            <a:off x="1275218" y="6920617"/>
            <a:ext cx="11882120" cy="2161540"/>
          </a:xfrm>
          <a:prstGeom prst="rect">
            <a:avLst/>
          </a:prstGeom>
        </p:spPr>
        <p:txBody>
          <a:bodyPr vert="horz" wrap="square" lIns="0" tIns="12700" rIns="0" bIns="0" rtlCol="0">
            <a:spAutoFit/>
          </a:bodyPr>
          <a:lstStyle/>
          <a:p>
            <a:pPr marL="12700" marR="2290445">
              <a:lnSpc>
                <a:spcPct val="100000"/>
              </a:lnSpc>
              <a:spcBef>
                <a:spcPts val="100"/>
              </a:spcBef>
            </a:pPr>
            <a:r>
              <a:rPr sz="2800" b="0" spc="-20" dirty="0">
                <a:solidFill>
                  <a:srgbClr val="705861"/>
                </a:solidFill>
                <a:latin typeface="Calibri Light"/>
                <a:cs typeface="Calibri Light"/>
              </a:rPr>
              <a:t>Skelner</a:t>
            </a:r>
            <a:r>
              <a:rPr sz="2800" b="0" spc="-5" dirty="0">
                <a:solidFill>
                  <a:srgbClr val="705861"/>
                </a:solidFill>
                <a:latin typeface="Calibri Light"/>
                <a:cs typeface="Calibri Light"/>
              </a:rPr>
              <a:t> </a:t>
            </a:r>
            <a:r>
              <a:rPr sz="2800" b="0" spc="-25" dirty="0">
                <a:solidFill>
                  <a:srgbClr val="705861"/>
                </a:solidFill>
                <a:latin typeface="Calibri Light"/>
                <a:cs typeface="Calibri Light"/>
              </a:rPr>
              <a:t>ikke</a:t>
            </a:r>
            <a:r>
              <a:rPr sz="2800" b="0" spc="-5" dirty="0">
                <a:solidFill>
                  <a:srgbClr val="705861"/>
                </a:solidFill>
                <a:latin typeface="Calibri Light"/>
                <a:cs typeface="Calibri Light"/>
              </a:rPr>
              <a:t> </a:t>
            </a:r>
            <a:r>
              <a:rPr sz="2800" b="0" dirty="0">
                <a:solidFill>
                  <a:srgbClr val="705861"/>
                </a:solidFill>
                <a:latin typeface="Calibri Light"/>
                <a:cs typeface="Calibri Light"/>
              </a:rPr>
              <a:t>i samme </a:t>
            </a:r>
            <a:r>
              <a:rPr sz="2800" b="0" spc="-15" dirty="0">
                <a:solidFill>
                  <a:srgbClr val="705861"/>
                </a:solidFill>
                <a:latin typeface="Calibri Light"/>
                <a:cs typeface="Calibri Light"/>
              </a:rPr>
              <a:t>grad</a:t>
            </a:r>
            <a:r>
              <a:rPr sz="2800" b="0" dirty="0">
                <a:solidFill>
                  <a:srgbClr val="705861"/>
                </a:solidFill>
                <a:latin typeface="Calibri Light"/>
                <a:cs typeface="Calibri Light"/>
              </a:rPr>
              <a:t> </a:t>
            </a:r>
            <a:r>
              <a:rPr sz="2800" b="0" spc="-5" dirty="0">
                <a:solidFill>
                  <a:srgbClr val="705861"/>
                </a:solidFill>
                <a:latin typeface="Calibri Light"/>
                <a:cs typeface="Calibri Light"/>
              </a:rPr>
              <a:t>mellem</a:t>
            </a:r>
            <a:r>
              <a:rPr sz="2800" b="0" dirty="0">
                <a:solidFill>
                  <a:srgbClr val="705861"/>
                </a:solidFill>
                <a:latin typeface="Calibri Light"/>
                <a:cs typeface="Calibri Light"/>
              </a:rPr>
              <a:t> </a:t>
            </a:r>
            <a:r>
              <a:rPr sz="2800" b="0" spc="-10" dirty="0">
                <a:solidFill>
                  <a:srgbClr val="705861"/>
                </a:solidFill>
                <a:latin typeface="Calibri Light"/>
                <a:cs typeface="Calibri Light"/>
              </a:rPr>
              <a:t>gymnasier/skoler</a:t>
            </a:r>
            <a:r>
              <a:rPr sz="2800" b="0" spc="-5" dirty="0">
                <a:solidFill>
                  <a:srgbClr val="705861"/>
                </a:solidFill>
                <a:latin typeface="Calibri Light"/>
                <a:cs typeface="Calibri Light"/>
              </a:rPr>
              <a:t> </a:t>
            </a:r>
            <a:r>
              <a:rPr sz="2800" b="0" dirty="0">
                <a:solidFill>
                  <a:srgbClr val="705861"/>
                </a:solidFill>
                <a:latin typeface="Calibri Light"/>
                <a:cs typeface="Calibri Light"/>
              </a:rPr>
              <a:t>på </a:t>
            </a:r>
            <a:r>
              <a:rPr sz="2800" b="0" spc="-5" dirty="0">
                <a:solidFill>
                  <a:srgbClr val="705861"/>
                </a:solidFill>
                <a:latin typeface="Calibri Light"/>
                <a:cs typeface="Calibri Light"/>
              </a:rPr>
              <a:t>HHX og HTX </a:t>
            </a:r>
            <a:r>
              <a:rPr sz="2800" b="0" spc="-615" dirty="0">
                <a:solidFill>
                  <a:srgbClr val="705861"/>
                </a:solidFill>
                <a:latin typeface="Calibri Light"/>
                <a:cs typeface="Calibri Light"/>
              </a:rPr>
              <a:t> </a:t>
            </a:r>
            <a:r>
              <a:rPr sz="2800" b="0" dirty="0">
                <a:solidFill>
                  <a:srgbClr val="705861"/>
                </a:solidFill>
                <a:latin typeface="Calibri Light"/>
                <a:cs typeface="Calibri Light"/>
              </a:rPr>
              <a:t>som</a:t>
            </a:r>
            <a:r>
              <a:rPr sz="2800" b="0" spc="-5" dirty="0">
                <a:solidFill>
                  <a:srgbClr val="705861"/>
                </a:solidFill>
                <a:latin typeface="Calibri Light"/>
                <a:cs typeface="Calibri Light"/>
              </a:rPr>
              <a:t> </a:t>
            </a:r>
            <a:r>
              <a:rPr sz="2800" b="0" dirty="0">
                <a:solidFill>
                  <a:srgbClr val="705861"/>
                </a:solidFill>
                <a:latin typeface="Calibri Light"/>
                <a:cs typeface="Calibri Light"/>
              </a:rPr>
              <a:t>på </a:t>
            </a:r>
            <a:r>
              <a:rPr sz="2800" b="0" spc="-5" dirty="0">
                <a:solidFill>
                  <a:srgbClr val="705861"/>
                </a:solidFill>
                <a:latin typeface="Calibri Light"/>
                <a:cs typeface="Calibri Light"/>
              </a:rPr>
              <a:t>STX. Det er </a:t>
            </a:r>
            <a:r>
              <a:rPr sz="2800" b="0" spc="-10" dirty="0">
                <a:solidFill>
                  <a:srgbClr val="705861"/>
                </a:solidFill>
                <a:latin typeface="Calibri Light"/>
                <a:cs typeface="Calibri Light"/>
              </a:rPr>
              <a:t>mere</a:t>
            </a:r>
            <a:r>
              <a:rPr sz="2800" b="0" spc="-5" dirty="0">
                <a:solidFill>
                  <a:srgbClr val="705861"/>
                </a:solidFill>
                <a:latin typeface="Calibri Light"/>
                <a:cs typeface="Calibri Light"/>
              </a:rPr>
              <a:t> </a:t>
            </a:r>
            <a:r>
              <a:rPr sz="2800" b="0" spc="-10" dirty="0">
                <a:solidFill>
                  <a:srgbClr val="705861"/>
                </a:solidFill>
                <a:latin typeface="Calibri Light"/>
                <a:cs typeface="Calibri Light"/>
              </a:rPr>
              <a:t>retningsbestemt.</a:t>
            </a:r>
            <a:endParaRPr sz="2800">
              <a:latin typeface="Calibri Light"/>
              <a:cs typeface="Calibri Light"/>
            </a:endParaRPr>
          </a:p>
          <a:p>
            <a:pPr>
              <a:lnSpc>
                <a:spcPct val="100000"/>
              </a:lnSpc>
              <a:spcBef>
                <a:spcPts val="15"/>
              </a:spcBef>
            </a:pPr>
            <a:endParaRPr sz="2750">
              <a:latin typeface="Calibri Light"/>
              <a:cs typeface="Calibri Light"/>
            </a:endParaRPr>
          </a:p>
          <a:p>
            <a:pPr marL="12700" marR="5080">
              <a:lnSpc>
                <a:spcPct val="100000"/>
              </a:lnSpc>
            </a:pPr>
            <a:r>
              <a:rPr sz="2800" b="0" dirty="0">
                <a:solidFill>
                  <a:srgbClr val="705861"/>
                </a:solidFill>
                <a:latin typeface="Calibri Light"/>
                <a:cs typeface="Calibri Light"/>
              </a:rPr>
              <a:t>10. </a:t>
            </a:r>
            <a:r>
              <a:rPr sz="2800" b="0" spc="-5" dirty="0">
                <a:solidFill>
                  <a:srgbClr val="705861"/>
                </a:solidFill>
                <a:latin typeface="Calibri Light"/>
                <a:cs typeface="Calibri Light"/>
              </a:rPr>
              <a:t>klassere er </a:t>
            </a:r>
            <a:r>
              <a:rPr sz="2800" b="0" spc="-10" dirty="0">
                <a:solidFill>
                  <a:srgbClr val="705861"/>
                </a:solidFill>
                <a:latin typeface="Calibri Light"/>
                <a:cs typeface="Calibri Light"/>
              </a:rPr>
              <a:t>mere</a:t>
            </a:r>
            <a:r>
              <a:rPr sz="2800" b="0" spc="-5" dirty="0">
                <a:solidFill>
                  <a:srgbClr val="705861"/>
                </a:solidFill>
                <a:latin typeface="Calibri Light"/>
                <a:cs typeface="Calibri Light"/>
              </a:rPr>
              <a:t> tilbøjelige end </a:t>
            </a:r>
            <a:r>
              <a:rPr sz="2800" b="0" dirty="0">
                <a:solidFill>
                  <a:srgbClr val="705861"/>
                </a:solidFill>
                <a:latin typeface="Calibri Light"/>
                <a:cs typeface="Calibri Light"/>
              </a:rPr>
              <a:t>9. </a:t>
            </a:r>
            <a:r>
              <a:rPr sz="2800" b="0" spc="-5" dirty="0">
                <a:solidFill>
                  <a:srgbClr val="705861"/>
                </a:solidFill>
                <a:latin typeface="Calibri Light"/>
                <a:cs typeface="Calibri Light"/>
              </a:rPr>
              <a:t>klassere</a:t>
            </a:r>
            <a:r>
              <a:rPr sz="2800" b="0" dirty="0">
                <a:solidFill>
                  <a:srgbClr val="705861"/>
                </a:solidFill>
                <a:latin typeface="Calibri Light"/>
                <a:cs typeface="Calibri Light"/>
              </a:rPr>
              <a:t> </a:t>
            </a:r>
            <a:r>
              <a:rPr sz="2800" b="0" spc="-10" dirty="0">
                <a:solidFill>
                  <a:srgbClr val="705861"/>
                </a:solidFill>
                <a:latin typeface="Calibri Light"/>
                <a:cs typeface="Calibri Light"/>
              </a:rPr>
              <a:t>til</a:t>
            </a:r>
            <a:r>
              <a:rPr sz="2800" b="0" dirty="0">
                <a:solidFill>
                  <a:srgbClr val="705861"/>
                </a:solidFill>
                <a:latin typeface="Calibri Light"/>
                <a:cs typeface="Calibri Light"/>
              </a:rPr>
              <a:t> </a:t>
            </a:r>
            <a:r>
              <a:rPr sz="2800" b="0" spc="-15" dirty="0">
                <a:solidFill>
                  <a:srgbClr val="705861"/>
                </a:solidFill>
                <a:latin typeface="Calibri Light"/>
                <a:cs typeface="Calibri Light"/>
              </a:rPr>
              <a:t>at</a:t>
            </a:r>
            <a:r>
              <a:rPr sz="2800" b="0" dirty="0">
                <a:solidFill>
                  <a:srgbClr val="705861"/>
                </a:solidFill>
                <a:latin typeface="Calibri Light"/>
                <a:cs typeface="Calibri Light"/>
              </a:rPr>
              <a:t> </a:t>
            </a:r>
            <a:r>
              <a:rPr sz="2800" b="0" spc="-20" dirty="0">
                <a:solidFill>
                  <a:srgbClr val="705861"/>
                </a:solidFill>
                <a:latin typeface="Calibri Light"/>
                <a:cs typeface="Calibri Light"/>
              </a:rPr>
              <a:t>føle</a:t>
            </a:r>
            <a:r>
              <a:rPr sz="2800" b="0" spc="-5" dirty="0">
                <a:solidFill>
                  <a:srgbClr val="705861"/>
                </a:solidFill>
                <a:latin typeface="Calibri Light"/>
                <a:cs typeface="Calibri Light"/>
              </a:rPr>
              <a:t> </a:t>
            </a:r>
            <a:r>
              <a:rPr sz="2800" b="0" dirty="0">
                <a:solidFill>
                  <a:srgbClr val="705861"/>
                </a:solidFill>
                <a:latin typeface="Calibri Light"/>
                <a:cs typeface="Calibri Light"/>
              </a:rPr>
              <a:t>sig </a:t>
            </a:r>
            <a:r>
              <a:rPr sz="2800" b="0" spc="-5" dirty="0">
                <a:solidFill>
                  <a:srgbClr val="705861"/>
                </a:solidFill>
                <a:latin typeface="Calibri Light"/>
                <a:cs typeface="Calibri Light"/>
              </a:rPr>
              <a:t>tvunget</a:t>
            </a:r>
            <a:r>
              <a:rPr sz="2800" b="0" dirty="0">
                <a:solidFill>
                  <a:srgbClr val="705861"/>
                </a:solidFill>
                <a:latin typeface="Calibri Light"/>
                <a:cs typeface="Calibri Light"/>
              </a:rPr>
              <a:t> </a:t>
            </a:r>
            <a:r>
              <a:rPr sz="2800" b="0" spc="-10" dirty="0">
                <a:solidFill>
                  <a:srgbClr val="705861"/>
                </a:solidFill>
                <a:latin typeface="Calibri Light"/>
                <a:cs typeface="Calibri Light"/>
              </a:rPr>
              <a:t>til</a:t>
            </a:r>
            <a:r>
              <a:rPr sz="2800" b="0" dirty="0">
                <a:solidFill>
                  <a:srgbClr val="705861"/>
                </a:solidFill>
                <a:latin typeface="Calibri Light"/>
                <a:cs typeface="Calibri Light"/>
              </a:rPr>
              <a:t> </a:t>
            </a:r>
            <a:r>
              <a:rPr sz="2800" b="0" spc="-20" dirty="0">
                <a:solidFill>
                  <a:srgbClr val="705861"/>
                </a:solidFill>
                <a:latin typeface="Calibri Light"/>
                <a:cs typeface="Calibri Light"/>
              </a:rPr>
              <a:t>at</a:t>
            </a:r>
            <a:r>
              <a:rPr sz="2800" b="0" dirty="0">
                <a:solidFill>
                  <a:srgbClr val="705861"/>
                </a:solidFill>
                <a:latin typeface="Calibri Light"/>
                <a:cs typeface="Calibri Light"/>
              </a:rPr>
              <a:t> </a:t>
            </a:r>
            <a:r>
              <a:rPr sz="2800" b="0" spc="-15" dirty="0">
                <a:solidFill>
                  <a:srgbClr val="705861"/>
                </a:solidFill>
                <a:latin typeface="Calibri Light"/>
                <a:cs typeface="Calibri Light"/>
              </a:rPr>
              <a:t>vælge</a:t>
            </a:r>
            <a:r>
              <a:rPr sz="2800" b="0" dirty="0">
                <a:solidFill>
                  <a:srgbClr val="705861"/>
                </a:solidFill>
                <a:latin typeface="Calibri Light"/>
                <a:cs typeface="Calibri Light"/>
              </a:rPr>
              <a:t> </a:t>
            </a:r>
            <a:r>
              <a:rPr sz="2800" b="0" spc="-15" dirty="0">
                <a:solidFill>
                  <a:srgbClr val="705861"/>
                </a:solidFill>
                <a:latin typeface="Calibri Light"/>
                <a:cs typeface="Calibri Light"/>
              </a:rPr>
              <a:t>bro- </a:t>
            </a:r>
            <a:r>
              <a:rPr sz="2800" b="0" spc="-620" dirty="0">
                <a:solidFill>
                  <a:srgbClr val="705861"/>
                </a:solidFill>
                <a:latin typeface="Calibri Light"/>
                <a:cs typeface="Calibri Light"/>
              </a:rPr>
              <a:t> </a:t>
            </a:r>
            <a:r>
              <a:rPr sz="2800" b="0" spc="-10" dirty="0">
                <a:solidFill>
                  <a:srgbClr val="705861"/>
                </a:solidFill>
                <a:latin typeface="Calibri Light"/>
                <a:cs typeface="Calibri Light"/>
              </a:rPr>
              <a:t>bygning</a:t>
            </a:r>
            <a:r>
              <a:rPr sz="2800" b="0" spc="-5" dirty="0">
                <a:solidFill>
                  <a:srgbClr val="705861"/>
                </a:solidFill>
                <a:latin typeface="Calibri Light"/>
                <a:cs typeface="Calibri Light"/>
              </a:rPr>
              <a:t> </a:t>
            </a:r>
            <a:r>
              <a:rPr sz="2800" b="0" spc="-10" dirty="0">
                <a:solidFill>
                  <a:srgbClr val="705861"/>
                </a:solidFill>
                <a:latin typeface="Calibri Light"/>
                <a:cs typeface="Calibri Light"/>
              </a:rPr>
              <a:t>et</a:t>
            </a:r>
            <a:r>
              <a:rPr sz="2800" b="0" dirty="0">
                <a:solidFill>
                  <a:srgbClr val="705861"/>
                </a:solidFill>
                <a:latin typeface="Calibri Light"/>
                <a:cs typeface="Calibri Light"/>
              </a:rPr>
              <a:t> </a:t>
            </a:r>
            <a:r>
              <a:rPr sz="2800" b="0" spc="-15" dirty="0">
                <a:solidFill>
                  <a:srgbClr val="705861"/>
                </a:solidFill>
                <a:latin typeface="Calibri Light"/>
                <a:cs typeface="Calibri Light"/>
              </a:rPr>
              <a:t>bestemt</a:t>
            </a:r>
            <a:r>
              <a:rPr sz="2800" b="0" dirty="0">
                <a:solidFill>
                  <a:srgbClr val="705861"/>
                </a:solidFill>
                <a:latin typeface="Calibri Light"/>
                <a:cs typeface="Calibri Light"/>
              </a:rPr>
              <a:t> </a:t>
            </a:r>
            <a:r>
              <a:rPr sz="2800" b="0" spc="-20" dirty="0">
                <a:solidFill>
                  <a:srgbClr val="705861"/>
                </a:solidFill>
                <a:latin typeface="Calibri Light"/>
                <a:cs typeface="Calibri Light"/>
              </a:rPr>
              <a:t>sted.</a:t>
            </a:r>
            <a:endParaRPr sz="2800">
              <a:latin typeface="Calibri Light"/>
              <a:cs typeface="Calibri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TotalTime>
  <Words>3639</Words>
  <Application>Microsoft Office PowerPoint</Application>
  <PresentationFormat>Brugerdefineret</PresentationFormat>
  <Paragraphs>333</Paragraphs>
  <Slides>26</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26</vt:i4>
      </vt:variant>
    </vt:vector>
  </HeadingPairs>
  <TitlesOfParts>
    <vt:vector size="35" baseType="lpstr">
      <vt:lpstr>Arial</vt:lpstr>
      <vt:lpstr>Baskerville Old Face</vt:lpstr>
      <vt:lpstr>Calibri</vt:lpstr>
      <vt:lpstr>Calibri Light</vt:lpstr>
      <vt:lpstr>Tahoma</vt:lpstr>
      <vt:lpstr>Times New Roman</vt:lpstr>
      <vt:lpstr>Titillium Web</vt:lpstr>
      <vt:lpstr>Titillium Web SemiBold</vt:lpstr>
      <vt:lpstr>Office Theme</vt:lpstr>
      <vt:lpstr>Brobygning afklarer</vt:lpstr>
      <vt:lpstr>Formål med undersøgelsen Unges oplevelse af brobygningsforløb på HHX og HTX.  Analysen bringer resultater der peger på  brobygningselevers kendskab til HHX og HTX. Afdækker  hvilke parametre brobygningselever vurderer  brobygningens succes ud fra.</vt:lpstr>
      <vt:lpstr>Dataoverblik</vt:lpstr>
      <vt:lpstr>RESULTATER FRA  BROBYGNINGSUNDERSØGELSEN Resulaterne viser hvilke kriterier, der skal opfyldes for, at  brobygningselever oplever brobygning som succesfuld og  som brugbart indspark, når de vælger uddannelse.</vt:lpstr>
      <vt:lpstr>Ifølge data virker brobygning, når brobygningseleverne kan:</vt:lpstr>
      <vt:lpstr>PowerPoint-præsentation</vt:lpstr>
      <vt:lpstr>Beslutningsgrundlag</vt:lpstr>
      <vt:lpstr>Identifikation</vt:lpstr>
      <vt:lpstr>“Skolens ry gør noget for, om man kan se sig selv gå der.</vt:lpstr>
      <vt:lpstr>Skolens ry</vt:lpstr>
      <vt:lpstr>Ydre rammer</vt:lpstr>
      <vt:lpstr>Overvejelser om  gymnasieretning</vt:lpstr>
      <vt:lpstr>Behov for afklaring</vt:lpstr>
      <vt:lpstr>Arbejdsformer</vt:lpstr>
      <vt:lpstr>Brobygning giver  særligt indblik i fagene</vt:lpstr>
      <vt:lpstr>KENDSKAB Resulaterne peger på, hvilket kendskab  brobygningseleverne har til HHX og HTX.  Herunder hvilket grundlag kendskabet byg-  ger på.</vt:lpstr>
      <vt:lpstr>Kendskab til HHX Ordsky sammensat af de unges ord om kendskab til HHX, som  det fremgår af den kvalitative data fra fokusgruppeinterviews.</vt:lpstr>
      <vt:lpstr>Kendskab til HTX Ordsky sammensat af de unges ord om kendskab til HTX, som det  fremgår af den kvalitative data fra fokusgruppeinterviews.</vt:lpstr>
      <vt:lpstr>Kendskab til STX Ordsky sammensat af de unges ord om kendskab til STX, som det  fremgår af den kvalitative data fra fokusgruppeinterviews.</vt:lpstr>
      <vt:lpstr>Informationssøgning</vt:lpstr>
      <vt:lpstr>Influerende personer</vt:lpstr>
      <vt:lpstr>PowerPoint-præsentation</vt:lpstr>
      <vt:lpstr>To overordnede kategorier der kan arbejdes ud fra</vt:lpstr>
      <vt:lpstr>Planlægning af brobygning Oplevelse af brobygning</vt:lpstr>
      <vt:lpstr>Tiltrækning til HHX og HTX Valg af uddannelse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Brobygning afklarer</dc:title>
  <dc:creator>Midertidig Adminkonto</dc:creator>
  <cp:lastModifiedBy>Ann-Sophie Frohmé Schultz</cp:lastModifiedBy>
  <cp:revision>15</cp:revision>
  <dcterms:created xsi:type="dcterms:W3CDTF">2022-03-17T13:34:03Z</dcterms:created>
  <dcterms:modified xsi:type="dcterms:W3CDTF">2022-03-18T10:47:23Z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2022-03-17T00:00:00Z</vt:filetime>
  </property>
  <property fmtid="{D5CDD505-2E9C-101B-9397-08002B2CF9AE}" pid="3" name="Creator">
    <vt:lpwstr>Adobe InDesign 17.0 (Windows)</vt:lpwstr>
  </property>
  <property fmtid="{D5CDD505-2E9C-101B-9397-08002B2CF9AE}" pid="4" name="LastSaved">
    <vt:filetime>2022-03-17T00:00:00Z</vt:filetime>
  </property>
</Properties>
</file>