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2"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20104100" cy="11309350"/>
  <p:notesSz cx="20104100" cy="1130935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39" d="100"/>
          <a:sy n="39" d="100"/>
        </p:scale>
        <p:origin x="716" y="2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50" b="1" i="0">
                <a:solidFill>
                  <a:srgbClr val="273347"/>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2950" b="0" i="0">
                <a:solidFill>
                  <a:srgbClr val="273347"/>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50" b="1" i="0">
                <a:solidFill>
                  <a:srgbClr val="273347"/>
                </a:solidFill>
                <a:latin typeface="Tahoma"/>
                <a:cs typeface="Tahoma"/>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A1AD92"/>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8516399" y="430576"/>
            <a:ext cx="3085341" cy="793116"/>
          </a:xfrm>
          <a:prstGeom prst="rect">
            <a:avLst/>
          </a:prstGeom>
        </p:spPr>
      </p:pic>
      <p:sp>
        <p:nvSpPr>
          <p:cNvPr id="2" name="Holder 2"/>
          <p:cNvSpPr>
            <a:spLocks noGrp="1"/>
          </p:cNvSpPr>
          <p:nvPr>
            <p:ph type="title"/>
          </p:nvPr>
        </p:nvSpPr>
        <p:spPr/>
        <p:txBody>
          <a:bodyPr lIns="0" tIns="0" rIns="0" bIns="0"/>
          <a:lstStyle>
            <a:lvl1pPr>
              <a:defRPr sz="3950" b="1" i="0">
                <a:solidFill>
                  <a:srgbClr val="273347"/>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916074" y="433781"/>
            <a:ext cx="10271950" cy="3809365"/>
          </a:xfrm>
          <a:prstGeom prst="rect">
            <a:avLst/>
          </a:prstGeom>
        </p:spPr>
        <p:txBody>
          <a:bodyPr wrap="square" lIns="0" tIns="0" rIns="0" bIns="0">
            <a:spAutoFit/>
          </a:bodyPr>
          <a:lstStyle>
            <a:lvl1pPr>
              <a:defRPr sz="3950" b="1" i="0">
                <a:solidFill>
                  <a:srgbClr val="273347"/>
                </a:solidFill>
                <a:latin typeface="Tahoma"/>
                <a:cs typeface="Tahoma"/>
              </a:defRPr>
            </a:lvl1pPr>
          </a:lstStyle>
          <a:p>
            <a:endParaRPr/>
          </a:p>
        </p:txBody>
      </p:sp>
      <p:sp>
        <p:nvSpPr>
          <p:cNvPr id="3" name="Holder 3"/>
          <p:cNvSpPr>
            <a:spLocks noGrp="1"/>
          </p:cNvSpPr>
          <p:nvPr>
            <p:ph type="body" idx="1"/>
          </p:nvPr>
        </p:nvSpPr>
        <p:spPr>
          <a:xfrm>
            <a:off x="1212532" y="3917838"/>
            <a:ext cx="17679035" cy="6489065"/>
          </a:xfrm>
          <a:prstGeom prst="rect">
            <a:avLst/>
          </a:prstGeom>
        </p:spPr>
        <p:txBody>
          <a:bodyPr wrap="square" lIns="0" tIns="0" rIns="0" bIns="0">
            <a:spAutoFit/>
          </a:bodyPr>
          <a:lstStyle>
            <a:lvl1pPr>
              <a:defRPr sz="2950" b="0" i="0">
                <a:solidFill>
                  <a:srgbClr val="273347"/>
                </a:solidFill>
                <a:latin typeface="Calibri Light"/>
                <a:cs typeface="Calibri Light"/>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3/17/2022</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5.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hyperlink" Target="mailto:asfs@deg.dk"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A1AD92"/>
          </a:solidFill>
        </p:spPr>
        <p:txBody>
          <a:bodyPr wrap="square" lIns="0" tIns="0" rIns="0" bIns="0" rtlCol="0"/>
          <a:lstStyle/>
          <a:p>
            <a:endParaRPr/>
          </a:p>
        </p:txBody>
      </p:sp>
      <p:sp>
        <p:nvSpPr>
          <p:cNvPr id="3" name="object 3"/>
          <p:cNvSpPr txBox="1">
            <a:spLocks noGrp="1"/>
          </p:cNvSpPr>
          <p:nvPr>
            <p:ph type="title"/>
          </p:nvPr>
        </p:nvSpPr>
        <p:spPr>
          <a:xfrm>
            <a:off x="7310671" y="2108403"/>
            <a:ext cx="5484495" cy="705485"/>
          </a:xfrm>
          <a:prstGeom prst="rect">
            <a:avLst/>
          </a:prstGeom>
        </p:spPr>
        <p:txBody>
          <a:bodyPr vert="horz" wrap="square" lIns="0" tIns="13335" rIns="0" bIns="0" rtlCol="0">
            <a:spAutoFit/>
          </a:bodyPr>
          <a:lstStyle/>
          <a:p>
            <a:pPr marL="12700">
              <a:lnSpc>
                <a:spcPct val="100000"/>
              </a:lnSpc>
              <a:spcBef>
                <a:spcPts val="105"/>
              </a:spcBef>
            </a:pPr>
            <a:r>
              <a:rPr sz="4450" spc="-100" dirty="0"/>
              <a:t>Brobygning</a:t>
            </a:r>
            <a:r>
              <a:rPr sz="4450" spc="-95" dirty="0"/>
              <a:t> </a:t>
            </a:r>
            <a:r>
              <a:rPr sz="4450" spc="-85" dirty="0"/>
              <a:t>afklarer</a:t>
            </a:r>
            <a:endParaRPr sz="4450"/>
          </a:p>
        </p:txBody>
      </p:sp>
      <p:sp>
        <p:nvSpPr>
          <p:cNvPr id="4" name="object 4"/>
          <p:cNvSpPr txBox="1"/>
          <p:nvPr/>
        </p:nvSpPr>
        <p:spPr>
          <a:xfrm>
            <a:off x="6352044" y="3007642"/>
            <a:ext cx="7400925" cy="417830"/>
          </a:xfrm>
          <a:prstGeom prst="rect">
            <a:avLst/>
          </a:prstGeom>
        </p:spPr>
        <p:txBody>
          <a:bodyPr vert="horz" wrap="square" lIns="0" tIns="15240" rIns="0" bIns="0" rtlCol="0">
            <a:spAutoFit/>
          </a:bodyPr>
          <a:lstStyle/>
          <a:p>
            <a:pPr marL="12700">
              <a:lnSpc>
                <a:spcPct val="100000"/>
              </a:lnSpc>
              <a:spcBef>
                <a:spcPts val="120"/>
              </a:spcBef>
            </a:pPr>
            <a:r>
              <a:rPr sz="2550" spc="-50" dirty="0">
                <a:solidFill>
                  <a:srgbClr val="273347"/>
                </a:solidFill>
                <a:latin typeface="Tahoma"/>
                <a:cs typeface="Tahoma"/>
              </a:rPr>
              <a:t>Den</a:t>
            </a:r>
            <a:r>
              <a:rPr sz="2550" spc="-25" dirty="0">
                <a:solidFill>
                  <a:srgbClr val="273347"/>
                </a:solidFill>
                <a:latin typeface="Tahoma"/>
                <a:cs typeface="Tahoma"/>
              </a:rPr>
              <a:t> </a:t>
            </a:r>
            <a:r>
              <a:rPr sz="2550" spc="-40" dirty="0">
                <a:solidFill>
                  <a:srgbClr val="273347"/>
                </a:solidFill>
                <a:latin typeface="Tahoma"/>
                <a:cs typeface="Tahoma"/>
              </a:rPr>
              <a:t>oplagte</a:t>
            </a:r>
            <a:r>
              <a:rPr sz="2550" spc="-25" dirty="0">
                <a:solidFill>
                  <a:srgbClr val="273347"/>
                </a:solidFill>
                <a:latin typeface="Tahoma"/>
                <a:cs typeface="Tahoma"/>
              </a:rPr>
              <a:t> </a:t>
            </a:r>
            <a:r>
              <a:rPr sz="2550" spc="-40" dirty="0">
                <a:solidFill>
                  <a:srgbClr val="273347"/>
                </a:solidFill>
                <a:latin typeface="Tahoma"/>
                <a:cs typeface="Tahoma"/>
              </a:rPr>
              <a:t>mulighed</a:t>
            </a:r>
            <a:r>
              <a:rPr sz="2550" spc="-25" dirty="0">
                <a:solidFill>
                  <a:srgbClr val="273347"/>
                </a:solidFill>
                <a:latin typeface="Tahoma"/>
                <a:cs typeface="Tahoma"/>
              </a:rPr>
              <a:t> </a:t>
            </a:r>
            <a:r>
              <a:rPr sz="2550" spc="-45" dirty="0">
                <a:solidFill>
                  <a:srgbClr val="273347"/>
                </a:solidFill>
                <a:latin typeface="Tahoma"/>
                <a:cs typeface="Tahoma"/>
              </a:rPr>
              <a:t>for</a:t>
            </a:r>
            <a:r>
              <a:rPr sz="2550" spc="-25" dirty="0">
                <a:solidFill>
                  <a:srgbClr val="273347"/>
                </a:solidFill>
                <a:latin typeface="Tahoma"/>
                <a:cs typeface="Tahoma"/>
              </a:rPr>
              <a:t> </a:t>
            </a:r>
            <a:r>
              <a:rPr sz="2550" spc="-35" dirty="0">
                <a:solidFill>
                  <a:srgbClr val="273347"/>
                </a:solidFill>
                <a:latin typeface="Tahoma"/>
                <a:cs typeface="Tahoma"/>
              </a:rPr>
              <a:t>at</a:t>
            </a:r>
            <a:r>
              <a:rPr sz="2550" spc="-20" dirty="0">
                <a:solidFill>
                  <a:srgbClr val="273347"/>
                </a:solidFill>
                <a:latin typeface="Tahoma"/>
                <a:cs typeface="Tahoma"/>
              </a:rPr>
              <a:t> </a:t>
            </a:r>
            <a:r>
              <a:rPr sz="2550" spc="-45" dirty="0">
                <a:solidFill>
                  <a:srgbClr val="273347"/>
                </a:solidFill>
                <a:latin typeface="Tahoma"/>
                <a:cs typeface="Tahoma"/>
              </a:rPr>
              <a:t>tiltrække</a:t>
            </a:r>
            <a:r>
              <a:rPr sz="2550" spc="-25" dirty="0">
                <a:solidFill>
                  <a:srgbClr val="273347"/>
                </a:solidFill>
                <a:latin typeface="Tahoma"/>
                <a:cs typeface="Tahoma"/>
              </a:rPr>
              <a:t> til </a:t>
            </a:r>
            <a:r>
              <a:rPr sz="2550" spc="-55" dirty="0">
                <a:solidFill>
                  <a:srgbClr val="273347"/>
                </a:solidFill>
                <a:latin typeface="Tahoma"/>
                <a:cs typeface="Tahoma"/>
              </a:rPr>
              <a:t>HHX</a:t>
            </a:r>
            <a:r>
              <a:rPr sz="2550" spc="-25" dirty="0">
                <a:solidFill>
                  <a:srgbClr val="273347"/>
                </a:solidFill>
                <a:latin typeface="Tahoma"/>
                <a:cs typeface="Tahoma"/>
              </a:rPr>
              <a:t> </a:t>
            </a:r>
            <a:r>
              <a:rPr sz="2550" spc="-45" dirty="0">
                <a:solidFill>
                  <a:srgbClr val="273347"/>
                </a:solidFill>
                <a:latin typeface="Tahoma"/>
                <a:cs typeface="Tahoma"/>
              </a:rPr>
              <a:t>og</a:t>
            </a:r>
            <a:r>
              <a:rPr sz="2550" spc="-20" dirty="0">
                <a:solidFill>
                  <a:srgbClr val="273347"/>
                </a:solidFill>
                <a:latin typeface="Tahoma"/>
                <a:cs typeface="Tahoma"/>
              </a:rPr>
              <a:t> </a:t>
            </a:r>
            <a:r>
              <a:rPr sz="2550" spc="-55" dirty="0">
                <a:solidFill>
                  <a:srgbClr val="273347"/>
                </a:solidFill>
                <a:latin typeface="Tahoma"/>
                <a:cs typeface="Tahoma"/>
              </a:rPr>
              <a:t>HTX</a:t>
            </a:r>
            <a:endParaRPr sz="2550">
              <a:latin typeface="Tahoma"/>
              <a:cs typeface="Tahoma"/>
            </a:endParaRPr>
          </a:p>
        </p:txBody>
      </p:sp>
      <p:sp>
        <p:nvSpPr>
          <p:cNvPr id="5" name="object 5"/>
          <p:cNvSpPr txBox="1"/>
          <p:nvPr/>
        </p:nvSpPr>
        <p:spPr>
          <a:xfrm>
            <a:off x="5550657" y="4628911"/>
            <a:ext cx="9006840" cy="1177290"/>
          </a:xfrm>
          <a:prstGeom prst="rect">
            <a:avLst/>
          </a:prstGeom>
        </p:spPr>
        <p:txBody>
          <a:bodyPr vert="horz" wrap="square" lIns="0" tIns="15240" rIns="0" bIns="0" rtlCol="0">
            <a:spAutoFit/>
          </a:bodyPr>
          <a:lstStyle/>
          <a:p>
            <a:pPr algn="ctr">
              <a:lnSpc>
                <a:spcPct val="100000"/>
              </a:lnSpc>
              <a:spcBef>
                <a:spcPts val="120"/>
              </a:spcBef>
            </a:pPr>
            <a:r>
              <a:rPr sz="2450" b="0" dirty="0">
                <a:solidFill>
                  <a:srgbClr val="FFFFFF"/>
                </a:solidFill>
                <a:latin typeface="Calibri Light"/>
                <a:cs typeface="Calibri Light"/>
              </a:rPr>
              <a:t>Undersøgelse af</a:t>
            </a:r>
            <a:r>
              <a:rPr sz="2450" b="0" spc="10" dirty="0">
                <a:solidFill>
                  <a:srgbClr val="FFFFFF"/>
                </a:solidFill>
                <a:latin typeface="Calibri Light"/>
                <a:cs typeface="Calibri Light"/>
              </a:rPr>
              <a:t> </a:t>
            </a:r>
            <a:r>
              <a:rPr sz="2450" b="0" spc="5" dirty="0">
                <a:solidFill>
                  <a:srgbClr val="FFFFFF"/>
                </a:solidFill>
                <a:latin typeface="Calibri Light"/>
                <a:cs typeface="Calibri Light"/>
              </a:rPr>
              <a:t>unges</a:t>
            </a:r>
            <a:r>
              <a:rPr sz="2450" b="0" dirty="0">
                <a:solidFill>
                  <a:srgbClr val="FFFFFF"/>
                </a:solidFill>
                <a:latin typeface="Calibri Light"/>
                <a:cs typeface="Calibri Light"/>
              </a:rPr>
              <a:t> oplevelse</a:t>
            </a:r>
            <a:r>
              <a:rPr sz="2450" b="0" spc="5" dirty="0">
                <a:solidFill>
                  <a:srgbClr val="FFFFFF"/>
                </a:solidFill>
                <a:latin typeface="Calibri Light"/>
                <a:cs typeface="Calibri Light"/>
              </a:rPr>
              <a:t> </a:t>
            </a:r>
            <a:r>
              <a:rPr sz="2450" b="0" dirty="0">
                <a:solidFill>
                  <a:srgbClr val="FFFFFF"/>
                </a:solidFill>
                <a:latin typeface="Calibri Light"/>
                <a:cs typeface="Calibri Light"/>
              </a:rPr>
              <a:t>af</a:t>
            </a:r>
            <a:r>
              <a:rPr sz="2450" b="0" spc="5" dirty="0">
                <a:solidFill>
                  <a:srgbClr val="FFFFFF"/>
                </a:solidFill>
                <a:latin typeface="Calibri Light"/>
                <a:cs typeface="Calibri Light"/>
              </a:rPr>
              <a:t> </a:t>
            </a:r>
            <a:r>
              <a:rPr sz="2450" b="0" spc="-5" dirty="0">
                <a:solidFill>
                  <a:srgbClr val="FFFFFF"/>
                </a:solidFill>
                <a:latin typeface="Calibri Light"/>
                <a:cs typeface="Calibri Light"/>
              </a:rPr>
              <a:t>brobygning</a:t>
            </a:r>
            <a:r>
              <a:rPr sz="2450" b="0" spc="10" dirty="0">
                <a:solidFill>
                  <a:srgbClr val="FFFFFF"/>
                </a:solidFill>
                <a:latin typeface="Calibri Light"/>
                <a:cs typeface="Calibri Light"/>
              </a:rPr>
              <a:t> på</a:t>
            </a:r>
            <a:r>
              <a:rPr sz="2450" b="0" spc="5" dirty="0">
                <a:solidFill>
                  <a:srgbClr val="FFFFFF"/>
                </a:solidFill>
                <a:latin typeface="Calibri Light"/>
                <a:cs typeface="Calibri Light"/>
              </a:rPr>
              <a:t> </a:t>
            </a:r>
            <a:r>
              <a:rPr sz="2450" b="0" spc="10" dirty="0">
                <a:solidFill>
                  <a:srgbClr val="FFFFFF"/>
                </a:solidFill>
                <a:latin typeface="Calibri Light"/>
                <a:cs typeface="Calibri Light"/>
              </a:rPr>
              <a:t>HHX</a:t>
            </a:r>
            <a:r>
              <a:rPr sz="2450" b="0" spc="5" dirty="0">
                <a:solidFill>
                  <a:srgbClr val="FFFFFF"/>
                </a:solidFill>
                <a:latin typeface="Calibri Light"/>
                <a:cs typeface="Calibri Light"/>
              </a:rPr>
              <a:t> og</a:t>
            </a:r>
            <a:r>
              <a:rPr sz="2450" b="0" dirty="0">
                <a:solidFill>
                  <a:srgbClr val="FFFFFF"/>
                </a:solidFill>
                <a:latin typeface="Calibri Light"/>
                <a:cs typeface="Calibri Light"/>
              </a:rPr>
              <a:t> </a:t>
            </a:r>
            <a:r>
              <a:rPr sz="2450" b="0" spc="5" dirty="0">
                <a:solidFill>
                  <a:srgbClr val="FFFFFF"/>
                </a:solidFill>
                <a:latin typeface="Calibri Light"/>
                <a:cs typeface="Calibri Light"/>
              </a:rPr>
              <a:t>HTX.</a:t>
            </a:r>
            <a:endParaRPr sz="2450" dirty="0">
              <a:latin typeface="Calibri Light"/>
              <a:cs typeface="Calibri Light"/>
            </a:endParaRPr>
          </a:p>
          <a:p>
            <a:pPr algn="ctr">
              <a:lnSpc>
                <a:spcPct val="100000"/>
              </a:lnSpc>
              <a:spcBef>
                <a:spcPts val="110"/>
              </a:spcBef>
            </a:pPr>
            <a:r>
              <a:rPr sz="2450" b="0" spc="5" dirty="0">
                <a:solidFill>
                  <a:srgbClr val="FFFFFF"/>
                </a:solidFill>
                <a:latin typeface="Calibri Light"/>
                <a:cs typeface="Calibri Light"/>
              </a:rPr>
              <a:t>Herunder</a:t>
            </a:r>
            <a:r>
              <a:rPr sz="2450" b="0" spc="-10" dirty="0">
                <a:solidFill>
                  <a:srgbClr val="FFFFFF"/>
                </a:solidFill>
                <a:latin typeface="Calibri Light"/>
                <a:cs typeface="Calibri Light"/>
              </a:rPr>
              <a:t> kendskab</a:t>
            </a:r>
            <a:r>
              <a:rPr sz="2450" b="0" dirty="0">
                <a:solidFill>
                  <a:srgbClr val="FFFFFF"/>
                </a:solidFill>
                <a:latin typeface="Calibri Light"/>
                <a:cs typeface="Calibri Light"/>
              </a:rPr>
              <a:t> </a:t>
            </a:r>
            <a:r>
              <a:rPr sz="2450" b="0" spc="-5" dirty="0">
                <a:solidFill>
                  <a:srgbClr val="FFFFFF"/>
                </a:solidFill>
                <a:latin typeface="Calibri Light"/>
                <a:cs typeface="Calibri Light"/>
              </a:rPr>
              <a:t>til</a:t>
            </a:r>
            <a:r>
              <a:rPr sz="2450" b="0" dirty="0">
                <a:solidFill>
                  <a:srgbClr val="FFFFFF"/>
                </a:solidFill>
                <a:latin typeface="Calibri Light"/>
                <a:cs typeface="Calibri Light"/>
              </a:rPr>
              <a:t> </a:t>
            </a:r>
            <a:r>
              <a:rPr sz="2450" b="0" spc="5" dirty="0">
                <a:solidFill>
                  <a:srgbClr val="FFFFFF"/>
                </a:solidFill>
                <a:latin typeface="Calibri Light"/>
                <a:cs typeface="Calibri Light"/>
              </a:rPr>
              <a:t>gymnasieretninger</a:t>
            </a:r>
            <a:r>
              <a:rPr sz="2450" b="0" spc="-10" dirty="0">
                <a:solidFill>
                  <a:srgbClr val="FFFFFF"/>
                </a:solidFill>
                <a:latin typeface="Calibri Light"/>
                <a:cs typeface="Calibri Light"/>
              </a:rPr>
              <a:t> </a:t>
            </a:r>
            <a:r>
              <a:rPr sz="2450" b="0" spc="10" dirty="0">
                <a:solidFill>
                  <a:srgbClr val="FFFFFF"/>
                </a:solidFill>
                <a:latin typeface="Calibri Light"/>
                <a:cs typeface="Calibri Light"/>
              </a:rPr>
              <a:t>hos</a:t>
            </a:r>
            <a:r>
              <a:rPr sz="2450" b="0" dirty="0">
                <a:solidFill>
                  <a:srgbClr val="FFFFFF"/>
                </a:solidFill>
                <a:latin typeface="Calibri Light"/>
                <a:cs typeface="Calibri Light"/>
              </a:rPr>
              <a:t> </a:t>
            </a:r>
            <a:r>
              <a:rPr sz="2450" b="0" spc="-35" dirty="0">
                <a:solidFill>
                  <a:srgbClr val="FFFFFF"/>
                </a:solidFill>
                <a:latin typeface="Calibri Light"/>
                <a:cs typeface="Calibri Light"/>
              </a:rPr>
              <a:t>elever,</a:t>
            </a:r>
            <a:endParaRPr sz="2450" dirty="0">
              <a:latin typeface="Calibri Light"/>
              <a:cs typeface="Calibri Light"/>
            </a:endParaRPr>
          </a:p>
          <a:p>
            <a:pPr algn="ctr">
              <a:lnSpc>
                <a:spcPct val="100000"/>
              </a:lnSpc>
              <a:spcBef>
                <a:spcPts val="110"/>
              </a:spcBef>
            </a:pPr>
            <a:r>
              <a:rPr sz="2450" b="0" spc="10" dirty="0">
                <a:solidFill>
                  <a:srgbClr val="FFFFFF"/>
                </a:solidFill>
                <a:latin typeface="Calibri Light"/>
                <a:cs typeface="Calibri Light"/>
              </a:rPr>
              <a:t>der</a:t>
            </a:r>
            <a:r>
              <a:rPr sz="2450" b="0" spc="5" dirty="0">
                <a:solidFill>
                  <a:srgbClr val="FFFFFF"/>
                </a:solidFill>
                <a:latin typeface="Calibri Light"/>
                <a:cs typeface="Calibri Light"/>
              </a:rPr>
              <a:t> </a:t>
            </a:r>
            <a:r>
              <a:rPr sz="2450" b="0" spc="10" dirty="0">
                <a:solidFill>
                  <a:srgbClr val="FFFFFF"/>
                </a:solidFill>
                <a:latin typeface="Calibri Light"/>
                <a:cs typeface="Calibri Light"/>
              </a:rPr>
              <a:t>har</a:t>
            </a:r>
            <a:r>
              <a:rPr sz="2450" b="0" spc="5" dirty="0">
                <a:solidFill>
                  <a:srgbClr val="FFFFFF"/>
                </a:solidFill>
                <a:latin typeface="Calibri Light"/>
                <a:cs typeface="Calibri Light"/>
              </a:rPr>
              <a:t> </a:t>
            </a:r>
            <a:r>
              <a:rPr sz="2450" b="0" spc="-10" dirty="0">
                <a:solidFill>
                  <a:srgbClr val="FFFFFF"/>
                </a:solidFill>
                <a:latin typeface="Calibri Light"/>
                <a:cs typeface="Calibri Light"/>
              </a:rPr>
              <a:t>valgt</a:t>
            </a:r>
            <a:r>
              <a:rPr sz="2450" b="0" spc="5" dirty="0">
                <a:solidFill>
                  <a:srgbClr val="FFFFFF"/>
                </a:solidFill>
                <a:latin typeface="Calibri Light"/>
                <a:cs typeface="Calibri Light"/>
              </a:rPr>
              <a:t> </a:t>
            </a:r>
            <a:r>
              <a:rPr sz="2450" b="0" spc="-5" dirty="0">
                <a:solidFill>
                  <a:srgbClr val="FFFFFF"/>
                </a:solidFill>
                <a:latin typeface="Calibri Light"/>
                <a:cs typeface="Calibri Light"/>
              </a:rPr>
              <a:t>brobygning</a:t>
            </a:r>
            <a:r>
              <a:rPr sz="2450" b="0" spc="10" dirty="0">
                <a:solidFill>
                  <a:srgbClr val="FFFFFF"/>
                </a:solidFill>
                <a:latin typeface="Calibri Light"/>
                <a:cs typeface="Calibri Light"/>
              </a:rPr>
              <a:t> på</a:t>
            </a:r>
            <a:r>
              <a:rPr sz="2450" b="0" spc="5" dirty="0">
                <a:solidFill>
                  <a:srgbClr val="FFFFFF"/>
                </a:solidFill>
                <a:latin typeface="Calibri Light"/>
                <a:cs typeface="Calibri Light"/>
              </a:rPr>
              <a:t> </a:t>
            </a:r>
            <a:r>
              <a:rPr sz="2450" b="0" spc="10" dirty="0">
                <a:solidFill>
                  <a:srgbClr val="FFFFFF"/>
                </a:solidFill>
                <a:latin typeface="Calibri Light"/>
                <a:cs typeface="Calibri Light"/>
              </a:rPr>
              <a:t>de</a:t>
            </a:r>
            <a:r>
              <a:rPr sz="2450" b="0" spc="5" dirty="0">
                <a:solidFill>
                  <a:srgbClr val="FFFFFF"/>
                </a:solidFill>
                <a:latin typeface="Calibri Light"/>
                <a:cs typeface="Calibri Light"/>
              </a:rPr>
              <a:t> </a:t>
            </a:r>
            <a:r>
              <a:rPr sz="2450" b="0" spc="-5" dirty="0">
                <a:solidFill>
                  <a:srgbClr val="FFFFFF"/>
                </a:solidFill>
                <a:latin typeface="Calibri Light"/>
                <a:cs typeface="Calibri Light"/>
              </a:rPr>
              <a:t>erhvervsfaglige</a:t>
            </a:r>
            <a:r>
              <a:rPr sz="2450" b="0" spc="5" dirty="0">
                <a:solidFill>
                  <a:srgbClr val="FFFFFF"/>
                </a:solidFill>
                <a:latin typeface="Calibri Light"/>
                <a:cs typeface="Calibri Light"/>
              </a:rPr>
              <a:t> </a:t>
            </a:r>
            <a:r>
              <a:rPr sz="2450" b="0" spc="10" dirty="0">
                <a:solidFill>
                  <a:srgbClr val="FFFFFF"/>
                </a:solidFill>
                <a:latin typeface="Calibri Light"/>
                <a:cs typeface="Calibri Light"/>
              </a:rPr>
              <a:t>gymnasiale</a:t>
            </a:r>
            <a:r>
              <a:rPr sz="2450" b="0" spc="5" dirty="0">
                <a:solidFill>
                  <a:srgbClr val="FFFFFF"/>
                </a:solidFill>
                <a:latin typeface="Calibri Light"/>
                <a:cs typeface="Calibri Light"/>
              </a:rPr>
              <a:t> </a:t>
            </a:r>
            <a:r>
              <a:rPr sz="2450" b="0" spc="-15" dirty="0">
                <a:solidFill>
                  <a:srgbClr val="FFFFFF"/>
                </a:solidFill>
                <a:latin typeface="Calibri Light"/>
                <a:cs typeface="Calibri Light"/>
              </a:rPr>
              <a:t>uddannelser.</a:t>
            </a:r>
            <a:endParaRPr sz="2450" dirty="0">
              <a:latin typeface="Calibri Light"/>
              <a:cs typeface="Calibri Light"/>
            </a:endParaRPr>
          </a:p>
        </p:txBody>
      </p:sp>
      <p:sp>
        <p:nvSpPr>
          <p:cNvPr id="6" name="object 6"/>
          <p:cNvSpPr txBox="1"/>
          <p:nvPr/>
        </p:nvSpPr>
        <p:spPr>
          <a:xfrm>
            <a:off x="7373318" y="6251899"/>
            <a:ext cx="5361940" cy="389890"/>
          </a:xfrm>
          <a:prstGeom prst="rect">
            <a:avLst/>
          </a:prstGeom>
        </p:spPr>
        <p:txBody>
          <a:bodyPr vert="horz" wrap="square" lIns="0" tIns="11430" rIns="0" bIns="0" rtlCol="0">
            <a:spAutoFit/>
          </a:bodyPr>
          <a:lstStyle/>
          <a:p>
            <a:pPr marL="12700">
              <a:lnSpc>
                <a:spcPct val="100000"/>
              </a:lnSpc>
              <a:spcBef>
                <a:spcPts val="90"/>
              </a:spcBef>
            </a:pPr>
            <a:r>
              <a:rPr sz="2400" b="0" i="1" spc="-20" dirty="0">
                <a:solidFill>
                  <a:srgbClr val="006C7F"/>
                </a:solidFill>
                <a:latin typeface="Calibri Light"/>
                <a:cs typeface="Calibri Light"/>
              </a:rPr>
              <a:t>En</a:t>
            </a:r>
            <a:r>
              <a:rPr sz="2400" b="0" i="1" spc="-15" dirty="0">
                <a:solidFill>
                  <a:srgbClr val="006C7F"/>
                </a:solidFill>
                <a:latin typeface="Calibri Light"/>
                <a:cs typeface="Calibri Light"/>
              </a:rPr>
              <a:t> </a:t>
            </a:r>
            <a:r>
              <a:rPr sz="2400" b="0" i="1" spc="-5" dirty="0">
                <a:solidFill>
                  <a:srgbClr val="006C7F"/>
                </a:solidFill>
                <a:latin typeface="Calibri Light"/>
                <a:cs typeface="Calibri Light"/>
              </a:rPr>
              <a:t>del</a:t>
            </a:r>
            <a:r>
              <a:rPr sz="2400" b="0" i="1" spc="-10" dirty="0">
                <a:solidFill>
                  <a:srgbClr val="006C7F"/>
                </a:solidFill>
                <a:latin typeface="Calibri Light"/>
                <a:cs typeface="Calibri Light"/>
              </a:rPr>
              <a:t> </a:t>
            </a:r>
            <a:r>
              <a:rPr sz="2400" b="0" i="1" spc="-5" dirty="0">
                <a:solidFill>
                  <a:srgbClr val="006C7F"/>
                </a:solidFill>
                <a:latin typeface="Calibri Light"/>
                <a:cs typeface="Calibri Light"/>
              </a:rPr>
              <a:t>af</a:t>
            </a:r>
            <a:r>
              <a:rPr sz="2400" b="0" i="1" spc="-15" dirty="0">
                <a:solidFill>
                  <a:srgbClr val="006C7F"/>
                </a:solidFill>
                <a:latin typeface="Calibri Light"/>
                <a:cs typeface="Calibri Light"/>
              </a:rPr>
              <a:t> </a:t>
            </a:r>
            <a:r>
              <a:rPr sz="2400" b="0" i="1" spc="-10" dirty="0">
                <a:solidFill>
                  <a:srgbClr val="006C7F"/>
                </a:solidFill>
                <a:latin typeface="Calibri Light"/>
                <a:cs typeface="Calibri Light"/>
              </a:rPr>
              <a:t>Adfærdsundersøgelse</a:t>
            </a:r>
            <a:r>
              <a:rPr sz="2400" b="0" i="1" spc="-5" dirty="0">
                <a:solidFill>
                  <a:srgbClr val="006C7F"/>
                </a:solidFill>
                <a:latin typeface="Calibri Light"/>
                <a:cs typeface="Calibri Light"/>
              </a:rPr>
              <a:t> </a:t>
            </a:r>
            <a:r>
              <a:rPr sz="2400" b="0" i="1" spc="-10" dirty="0">
                <a:solidFill>
                  <a:srgbClr val="006C7F"/>
                </a:solidFill>
                <a:latin typeface="Calibri Light"/>
                <a:cs typeface="Calibri Light"/>
              </a:rPr>
              <a:t>HHX</a:t>
            </a:r>
            <a:r>
              <a:rPr sz="2400" b="0" i="1" spc="-15" dirty="0">
                <a:solidFill>
                  <a:srgbClr val="006C7F"/>
                </a:solidFill>
                <a:latin typeface="Calibri Light"/>
                <a:cs typeface="Calibri Light"/>
              </a:rPr>
              <a:t> </a:t>
            </a:r>
            <a:r>
              <a:rPr sz="2400" b="0" i="1" spc="-5" dirty="0">
                <a:solidFill>
                  <a:srgbClr val="006C7F"/>
                </a:solidFill>
                <a:latin typeface="Calibri Light"/>
                <a:cs typeface="Calibri Light"/>
              </a:rPr>
              <a:t>og</a:t>
            </a:r>
            <a:r>
              <a:rPr sz="2400" b="0" i="1" spc="-10" dirty="0">
                <a:solidFill>
                  <a:srgbClr val="006C7F"/>
                </a:solidFill>
                <a:latin typeface="Calibri Light"/>
                <a:cs typeface="Calibri Light"/>
              </a:rPr>
              <a:t> HTX.</a:t>
            </a:r>
            <a:endParaRPr sz="2400" dirty="0">
              <a:latin typeface="Calibri Light"/>
              <a:cs typeface="Calibri Light"/>
            </a:endParaRPr>
          </a:p>
        </p:txBody>
      </p:sp>
      <p:sp>
        <p:nvSpPr>
          <p:cNvPr id="7" name="object 7"/>
          <p:cNvSpPr txBox="1"/>
          <p:nvPr/>
        </p:nvSpPr>
        <p:spPr>
          <a:xfrm>
            <a:off x="7630966" y="9666727"/>
            <a:ext cx="4842510" cy="1075055"/>
          </a:xfrm>
          <a:prstGeom prst="rect">
            <a:avLst/>
          </a:prstGeom>
        </p:spPr>
        <p:txBody>
          <a:bodyPr vert="horz" wrap="square" lIns="0" tIns="15240" rIns="0" bIns="0" rtlCol="0">
            <a:spAutoFit/>
          </a:bodyPr>
          <a:lstStyle/>
          <a:p>
            <a:pPr algn="ctr">
              <a:lnSpc>
                <a:spcPts val="2930"/>
              </a:lnSpc>
              <a:spcBef>
                <a:spcPts val="120"/>
              </a:spcBef>
            </a:pPr>
            <a:r>
              <a:rPr sz="2450" spc="5" dirty="0">
                <a:solidFill>
                  <a:srgbClr val="006C7F"/>
                </a:solidFill>
                <a:latin typeface="Calibri"/>
                <a:cs typeface="Calibri"/>
              </a:rPr>
              <a:t>August</a:t>
            </a:r>
            <a:r>
              <a:rPr sz="2450" spc="-10" dirty="0">
                <a:solidFill>
                  <a:srgbClr val="006C7F"/>
                </a:solidFill>
                <a:latin typeface="Calibri"/>
                <a:cs typeface="Calibri"/>
              </a:rPr>
              <a:t> </a:t>
            </a:r>
            <a:r>
              <a:rPr sz="2450" spc="10" dirty="0">
                <a:solidFill>
                  <a:srgbClr val="006C7F"/>
                </a:solidFill>
                <a:latin typeface="Calibri"/>
                <a:cs typeface="Calibri"/>
              </a:rPr>
              <a:t>2021</a:t>
            </a:r>
            <a:r>
              <a:rPr sz="2450" spc="-5" dirty="0">
                <a:solidFill>
                  <a:srgbClr val="006C7F"/>
                </a:solidFill>
                <a:latin typeface="Calibri"/>
                <a:cs typeface="Calibri"/>
              </a:rPr>
              <a:t> </a:t>
            </a:r>
            <a:r>
              <a:rPr sz="2450" spc="5" dirty="0">
                <a:solidFill>
                  <a:srgbClr val="006C7F"/>
                </a:solidFill>
                <a:latin typeface="Calibri"/>
                <a:cs typeface="Calibri"/>
              </a:rPr>
              <a:t>-</a:t>
            </a:r>
            <a:r>
              <a:rPr sz="2450" spc="-10" dirty="0">
                <a:solidFill>
                  <a:srgbClr val="006C7F"/>
                </a:solidFill>
                <a:latin typeface="Calibri"/>
                <a:cs typeface="Calibri"/>
              </a:rPr>
              <a:t> </a:t>
            </a:r>
            <a:r>
              <a:rPr sz="2450" spc="5" dirty="0">
                <a:solidFill>
                  <a:srgbClr val="006C7F"/>
                </a:solidFill>
                <a:latin typeface="Calibri"/>
                <a:cs typeface="Calibri"/>
              </a:rPr>
              <a:t>december</a:t>
            </a:r>
            <a:r>
              <a:rPr sz="2450" spc="-10" dirty="0">
                <a:solidFill>
                  <a:srgbClr val="006C7F"/>
                </a:solidFill>
                <a:latin typeface="Calibri"/>
                <a:cs typeface="Calibri"/>
              </a:rPr>
              <a:t> </a:t>
            </a:r>
            <a:r>
              <a:rPr sz="2450" spc="10" dirty="0">
                <a:solidFill>
                  <a:srgbClr val="006C7F"/>
                </a:solidFill>
                <a:latin typeface="Calibri"/>
                <a:cs typeface="Calibri"/>
              </a:rPr>
              <a:t>2021</a:t>
            </a:r>
            <a:endParaRPr sz="2450">
              <a:latin typeface="Calibri"/>
              <a:cs typeface="Calibri"/>
            </a:endParaRPr>
          </a:p>
          <a:p>
            <a:pPr algn="ctr">
              <a:lnSpc>
                <a:spcPts val="2630"/>
              </a:lnSpc>
            </a:pPr>
            <a:r>
              <a:rPr sz="2200" spc="-25" dirty="0">
                <a:solidFill>
                  <a:srgbClr val="273347"/>
                </a:solidFill>
                <a:latin typeface="Calibri"/>
                <a:cs typeface="Calibri"/>
              </a:rPr>
              <a:t>Ved</a:t>
            </a:r>
            <a:r>
              <a:rPr sz="2200" dirty="0">
                <a:solidFill>
                  <a:srgbClr val="273347"/>
                </a:solidFill>
                <a:latin typeface="Calibri"/>
                <a:cs typeface="Calibri"/>
              </a:rPr>
              <a:t> </a:t>
            </a:r>
            <a:r>
              <a:rPr sz="2200" spc="-5" dirty="0">
                <a:solidFill>
                  <a:srgbClr val="273347"/>
                </a:solidFill>
                <a:latin typeface="Calibri"/>
                <a:cs typeface="Calibri"/>
              </a:rPr>
              <a:t>Danske</a:t>
            </a:r>
            <a:r>
              <a:rPr sz="2200" spc="5" dirty="0">
                <a:solidFill>
                  <a:srgbClr val="273347"/>
                </a:solidFill>
                <a:latin typeface="Calibri"/>
                <a:cs typeface="Calibri"/>
              </a:rPr>
              <a:t> </a:t>
            </a:r>
            <a:r>
              <a:rPr sz="2200" spc="-10" dirty="0">
                <a:solidFill>
                  <a:srgbClr val="273347"/>
                </a:solidFill>
                <a:latin typeface="Calibri"/>
                <a:cs typeface="Calibri"/>
              </a:rPr>
              <a:t>Erhvervsskoler-</a:t>
            </a:r>
            <a:r>
              <a:rPr sz="2200" spc="5" dirty="0">
                <a:solidFill>
                  <a:srgbClr val="273347"/>
                </a:solidFill>
                <a:latin typeface="Calibri"/>
                <a:cs typeface="Calibri"/>
              </a:rPr>
              <a:t> </a:t>
            </a:r>
            <a:r>
              <a:rPr sz="2200" spc="10" dirty="0">
                <a:solidFill>
                  <a:srgbClr val="273347"/>
                </a:solidFill>
                <a:latin typeface="Calibri"/>
                <a:cs typeface="Calibri"/>
              </a:rPr>
              <a:t>og</a:t>
            </a:r>
            <a:r>
              <a:rPr sz="2200" spc="-5" dirty="0">
                <a:solidFill>
                  <a:srgbClr val="273347"/>
                </a:solidFill>
                <a:latin typeface="Calibri"/>
                <a:cs typeface="Calibri"/>
              </a:rPr>
              <a:t> </a:t>
            </a:r>
            <a:r>
              <a:rPr sz="2200" spc="-15" dirty="0">
                <a:solidFill>
                  <a:srgbClr val="273347"/>
                </a:solidFill>
                <a:latin typeface="Calibri"/>
                <a:cs typeface="Calibri"/>
              </a:rPr>
              <a:t>Gymnasier.</a:t>
            </a:r>
            <a:endParaRPr sz="2200">
              <a:latin typeface="Calibri"/>
              <a:cs typeface="Calibri"/>
            </a:endParaRPr>
          </a:p>
          <a:p>
            <a:pPr algn="ctr">
              <a:lnSpc>
                <a:spcPct val="100000"/>
              </a:lnSpc>
              <a:spcBef>
                <a:spcPts val="35"/>
              </a:spcBef>
            </a:pPr>
            <a:r>
              <a:rPr sz="2200" spc="5" dirty="0">
                <a:solidFill>
                  <a:srgbClr val="273347"/>
                </a:solidFill>
                <a:latin typeface="Calibri"/>
                <a:cs typeface="Calibri"/>
              </a:rPr>
              <a:t>I</a:t>
            </a:r>
            <a:r>
              <a:rPr sz="2200" spc="-5" dirty="0">
                <a:solidFill>
                  <a:srgbClr val="273347"/>
                </a:solidFill>
                <a:latin typeface="Calibri"/>
                <a:cs typeface="Calibri"/>
              </a:rPr>
              <a:t> </a:t>
            </a:r>
            <a:r>
              <a:rPr sz="2200" spc="5" dirty="0">
                <a:solidFill>
                  <a:srgbClr val="273347"/>
                </a:solidFill>
                <a:latin typeface="Calibri"/>
                <a:cs typeface="Calibri"/>
              </a:rPr>
              <a:t>samarbejde</a:t>
            </a:r>
            <a:r>
              <a:rPr sz="2200" dirty="0">
                <a:solidFill>
                  <a:srgbClr val="273347"/>
                </a:solidFill>
                <a:latin typeface="Calibri"/>
                <a:cs typeface="Calibri"/>
              </a:rPr>
              <a:t> </a:t>
            </a:r>
            <a:r>
              <a:rPr sz="2200" spc="15" dirty="0">
                <a:solidFill>
                  <a:srgbClr val="273347"/>
                </a:solidFill>
                <a:latin typeface="Calibri"/>
                <a:cs typeface="Calibri"/>
              </a:rPr>
              <a:t>med</a:t>
            </a:r>
            <a:r>
              <a:rPr sz="2200" dirty="0">
                <a:solidFill>
                  <a:srgbClr val="273347"/>
                </a:solidFill>
                <a:latin typeface="Calibri"/>
                <a:cs typeface="Calibri"/>
              </a:rPr>
              <a:t> </a:t>
            </a:r>
            <a:r>
              <a:rPr sz="2200" spc="10" dirty="0">
                <a:solidFill>
                  <a:srgbClr val="273347"/>
                </a:solidFill>
                <a:latin typeface="Calibri"/>
                <a:cs typeface="Calibri"/>
              </a:rPr>
              <a:t>25</a:t>
            </a:r>
            <a:r>
              <a:rPr sz="2200" dirty="0">
                <a:solidFill>
                  <a:srgbClr val="273347"/>
                </a:solidFill>
                <a:latin typeface="Calibri"/>
                <a:cs typeface="Calibri"/>
              </a:rPr>
              <a:t> </a:t>
            </a:r>
            <a:r>
              <a:rPr sz="2200" spc="-20" dirty="0">
                <a:solidFill>
                  <a:srgbClr val="273347"/>
                </a:solidFill>
                <a:latin typeface="Calibri"/>
                <a:cs typeface="Calibri"/>
              </a:rPr>
              <a:t>partnerskoler.</a:t>
            </a:r>
            <a:endParaRPr sz="2200">
              <a:latin typeface="Calibri"/>
              <a:cs typeface="Calibri"/>
            </a:endParaRPr>
          </a:p>
        </p:txBody>
      </p:sp>
      <p:pic>
        <p:nvPicPr>
          <p:cNvPr id="8" name="object 8"/>
          <p:cNvPicPr/>
          <p:nvPr/>
        </p:nvPicPr>
        <p:blipFill>
          <a:blip r:embed="rId4" cstate="print"/>
          <a:stretch>
            <a:fillRect/>
          </a:stretch>
        </p:blipFill>
        <p:spPr>
          <a:xfrm>
            <a:off x="8516399" y="430576"/>
            <a:ext cx="3085341" cy="793116"/>
          </a:xfrm>
          <a:prstGeom prst="rect">
            <a:avLst/>
          </a:prstGeom>
        </p:spPr>
      </p:pic>
      <p:grpSp>
        <p:nvGrpSpPr>
          <p:cNvPr id="9" name="object 9"/>
          <p:cNvGrpSpPr/>
          <p:nvPr/>
        </p:nvGrpSpPr>
        <p:grpSpPr>
          <a:xfrm>
            <a:off x="8900252" y="6806072"/>
            <a:ext cx="2513330" cy="2518410"/>
            <a:chOff x="8900252" y="6806072"/>
            <a:chExt cx="2513330" cy="2518410"/>
          </a:xfrm>
        </p:grpSpPr>
        <p:sp>
          <p:nvSpPr>
            <p:cNvPr id="10" name="object 10"/>
            <p:cNvSpPr/>
            <p:nvPr/>
          </p:nvSpPr>
          <p:spPr>
            <a:xfrm>
              <a:off x="8921194" y="6827013"/>
              <a:ext cx="2471420" cy="2476500"/>
            </a:xfrm>
            <a:custGeom>
              <a:avLst/>
              <a:gdLst/>
              <a:ahLst/>
              <a:cxnLst/>
              <a:rect l="l" t="t" r="r" b="b"/>
              <a:pathLst>
                <a:path w="2471420" h="2476500">
                  <a:moveTo>
                    <a:pt x="1235564" y="0"/>
                  </a:moveTo>
                  <a:lnTo>
                    <a:pt x="1187047" y="937"/>
                  </a:lnTo>
                  <a:lnTo>
                    <a:pt x="1139005" y="3725"/>
                  </a:lnTo>
                  <a:lnTo>
                    <a:pt x="1091470" y="8329"/>
                  </a:lnTo>
                  <a:lnTo>
                    <a:pt x="1044478" y="14717"/>
                  </a:lnTo>
                  <a:lnTo>
                    <a:pt x="998063" y="22852"/>
                  </a:lnTo>
                  <a:lnTo>
                    <a:pt x="952259" y="32700"/>
                  </a:lnTo>
                  <a:lnTo>
                    <a:pt x="907101" y="44227"/>
                  </a:lnTo>
                  <a:lnTo>
                    <a:pt x="862622" y="57400"/>
                  </a:lnTo>
                  <a:lnTo>
                    <a:pt x="818857" y="72182"/>
                  </a:lnTo>
                  <a:lnTo>
                    <a:pt x="775841" y="88540"/>
                  </a:lnTo>
                  <a:lnTo>
                    <a:pt x="733608" y="106440"/>
                  </a:lnTo>
                  <a:lnTo>
                    <a:pt x="692192" y="125847"/>
                  </a:lnTo>
                  <a:lnTo>
                    <a:pt x="651628" y="146726"/>
                  </a:lnTo>
                  <a:lnTo>
                    <a:pt x="611949" y="169043"/>
                  </a:lnTo>
                  <a:lnTo>
                    <a:pt x="573191" y="192765"/>
                  </a:lnTo>
                  <a:lnTo>
                    <a:pt x="535387" y="217855"/>
                  </a:lnTo>
                  <a:lnTo>
                    <a:pt x="498572" y="244281"/>
                  </a:lnTo>
                  <a:lnTo>
                    <a:pt x="462780" y="272007"/>
                  </a:lnTo>
                  <a:lnTo>
                    <a:pt x="428045" y="301000"/>
                  </a:lnTo>
                  <a:lnTo>
                    <a:pt x="394403" y="331224"/>
                  </a:lnTo>
                  <a:lnTo>
                    <a:pt x="361886" y="362646"/>
                  </a:lnTo>
                  <a:lnTo>
                    <a:pt x="330531" y="395230"/>
                  </a:lnTo>
                  <a:lnTo>
                    <a:pt x="300370" y="428943"/>
                  </a:lnTo>
                  <a:lnTo>
                    <a:pt x="271438" y="463750"/>
                  </a:lnTo>
                  <a:lnTo>
                    <a:pt x="243770" y="499617"/>
                  </a:lnTo>
                  <a:lnTo>
                    <a:pt x="217399" y="536509"/>
                  </a:lnTo>
                  <a:lnTo>
                    <a:pt x="192361" y="574392"/>
                  </a:lnTo>
                  <a:lnTo>
                    <a:pt x="168689" y="613232"/>
                  </a:lnTo>
                  <a:lnTo>
                    <a:pt x="146419" y="652994"/>
                  </a:lnTo>
                  <a:lnTo>
                    <a:pt x="125583" y="693643"/>
                  </a:lnTo>
                  <a:lnTo>
                    <a:pt x="106217" y="735146"/>
                  </a:lnTo>
                  <a:lnTo>
                    <a:pt x="88355" y="777467"/>
                  </a:lnTo>
                  <a:lnTo>
                    <a:pt x="72031" y="820573"/>
                  </a:lnTo>
                  <a:lnTo>
                    <a:pt x="57279" y="864429"/>
                  </a:lnTo>
                  <a:lnTo>
                    <a:pt x="44135" y="909001"/>
                  </a:lnTo>
                  <a:lnTo>
                    <a:pt x="32631" y="954254"/>
                  </a:lnTo>
                  <a:lnTo>
                    <a:pt x="22804" y="1000153"/>
                  </a:lnTo>
                  <a:lnTo>
                    <a:pt x="14686" y="1046666"/>
                  </a:lnTo>
                  <a:lnTo>
                    <a:pt x="8312" y="1093756"/>
                  </a:lnTo>
                  <a:lnTo>
                    <a:pt x="3717" y="1141390"/>
                  </a:lnTo>
                  <a:lnTo>
                    <a:pt x="935" y="1189533"/>
                  </a:lnTo>
                  <a:lnTo>
                    <a:pt x="0" y="1238150"/>
                  </a:lnTo>
                  <a:lnTo>
                    <a:pt x="935" y="1286768"/>
                  </a:lnTo>
                  <a:lnTo>
                    <a:pt x="3717" y="1334911"/>
                  </a:lnTo>
                  <a:lnTo>
                    <a:pt x="8312" y="1382545"/>
                  </a:lnTo>
                  <a:lnTo>
                    <a:pt x="14686" y="1429635"/>
                  </a:lnTo>
                  <a:lnTo>
                    <a:pt x="22804" y="1476147"/>
                  </a:lnTo>
                  <a:lnTo>
                    <a:pt x="32631" y="1522047"/>
                  </a:lnTo>
                  <a:lnTo>
                    <a:pt x="44135" y="1567300"/>
                  </a:lnTo>
                  <a:lnTo>
                    <a:pt x="57279" y="1611871"/>
                  </a:lnTo>
                  <a:lnTo>
                    <a:pt x="72031" y="1655727"/>
                  </a:lnTo>
                  <a:lnTo>
                    <a:pt x="88355" y="1698833"/>
                  </a:lnTo>
                  <a:lnTo>
                    <a:pt x="106217" y="1741155"/>
                  </a:lnTo>
                  <a:lnTo>
                    <a:pt x="125583" y="1782658"/>
                  </a:lnTo>
                  <a:lnTo>
                    <a:pt x="146419" y="1823307"/>
                  </a:lnTo>
                  <a:lnTo>
                    <a:pt x="168689" y="1863069"/>
                  </a:lnTo>
                  <a:lnTo>
                    <a:pt x="192361" y="1901908"/>
                  </a:lnTo>
                  <a:lnTo>
                    <a:pt x="217399" y="1939791"/>
                  </a:lnTo>
                  <a:lnTo>
                    <a:pt x="243770" y="1976683"/>
                  </a:lnTo>
                  <a:lnTo>
                    <a:pt x="271438" y="2012550"/>
                  </a:lnTo>
                  <a:lnTo>
                    <a:pt x="300370" y="2047358"/>
                  </a:lnTo>
                  <a:lnTo>
                    <a:pt x="330531" y="2081071"/>
                  </a:lnTo>
                  <a:lnTo>
                    <a:pt x="361886" y="2113655"/>
                  </a:lnTo>
                  <a:lnTo>
                    <a:pt x="394403" y="2145077"/>
                  </a:lnTo>
                  <a:lnTo>
                    <a:pt x="428045" y="2175301"/>
                  </a:lnTo>
                  <a:lnTo>
                    <a:pt x="462780" y="2204293"/>
                  </a:lnTo>
                  <a:lnTo>
                    <a:pt x="498572" y="2232019"/>
                  </a:lnTo>
                  <a:lnTo>
                    <a:pt x="535387" y="2258445"/>
                  </a:lnTo>
                  <a:lnTo>
                    <a:pt x="573191" y="2283536"/>
                  </a:lnTo>
                  <a:lnTo>
                    <a:pt x="611949" y="2307257"/>
                  </a:lnTo>
                  <a:lnTo>
                    <a:pt x="651628" y="2329575"/>
                  </a:lnTo>
                  <a:lnTo>
                    <a:pt x="692192" y="2350454"/>
                  </a:lnTo>
                  <a:lnTo>
                    <a:pt x="733608" y="2369861"/>
                  </a:lnTo>
                  <a:lnTo>
                    <a:pt x="775841" y="2387760"/>
                  </a:lnTo>
                  <a:lnTo>
                    <a:pt x="818857" y="2404119"/>
                  </a:lnTo>
                  <a:lnTo>
                    <a:pt x="862622" y="2418901"/>
                  </a:lnTo>
                  <a:lnTo>
                    <a:pt x="907101" y="2432073"/>
                  </a:lnTo>
                  <a:lnTo>
                    <a:pt x="952259" y="2443601"/>
                  </a:lnTo>
                  <a:lnTo>
                    <a:pt x="998063" y="2453449"/>
                  </a:lnTo>
                  <a:lnTo>
                    <a:pt x="1044478" y="2461584"/>
                  </a:lnTo>
                  <a:lnTo>
                    <a:pt x="1091470" y="2467971"/>
                  </a:lnTo>
                  <a:lnTo>
                    <a:pt x="1139005" y="2472576"/>
                  </a:lnTo>
                  <a:lnTo>
                    <a:pt x="1187047" y="2475364"/>
                  </a:lnTo>
                  <a:lnTo>
                    <a:pt x="1235564" y="2476301"/>
                  </a:lnTo>
                  <a:lnTo>
                    <a:pt x="1284080" y="2475364"/>
                  </a:lnTo>
                  <a:lnTo>
                    <a:pt x="1332123" y="2472576"/>
                  </a:lnTo>
                  <a:lnTo>
                    <a:pt x="1379658" y="2467971"/>
                  </a:lnTo>
                  <a:lnTo>
                    <a:pt x="1426650" y="2461584"/>
                  </a:lnTo>
                  <a:lnTo>
                    <a:pt x="1473065" y="2453449"/>
                  </a:lnTo>
                  <a:lnTo>
                    <a:pt x="1518869" y="2443601"/>
                  </a:lnTo>
                  <a:lnTo>
                    <a:pt x="1564027" y="2432073"/>
                  </a:lnTo>
                  <a:lnTo>
                    <a:pt x="1608506" y="2418901"/>
                  </a:lnTo>
                  <a:lnTo>
                    <a:pt x="1652271" y="2404119"/>
                  </a:lnTo>
                  <a:lnTo>
                    <a:pt x="1695287" y="2387760"/>
                  </a:lnTo>
                  <a:lnTo>
                    <a:pt x="1737520" y="2369861"/>
                  </a:lnTo>
                  <a:lnTo>
                    <a:pt x="1778936" y="2350454"/>
                  </a:lnTo>
                  <a:lnTo>
                    <a:pt x="1819500" y="2329575"/>
                  </a:lnTo>
                  <a:lnTo>
                    <a:pt x="1859179" y="2307257"/>
                  </a:lnTo>
                  <a:lnTo>
                    <a:pt x="1897937" y="2283536"/>
                  </a:lnTo>
                  <a:lnTo>
                    <a:pt x="1935741" y="2258445"/>
                  </a:lnTo>
                  <a:lnTo>
                    <a:pt x="1972556" y="2232019"/>
                  </a:lnTo>
                  <a:lnTo>
                    <a:pt x="2008348" y="2204293"/>
                  </a:lnTo>
                  <a:lnTo>
                    <a:pt x="2043083" y="2175301"/>
                  </a:lnTo>
                  <a:lnTo>
                    <a:pt x="2076725" y="2145077"/>
                  </a:lnTo>
                  <a:lnTo>
                    <a:pt x="2109242" y="2113655"/>
                  </a:lnTo>
                  <a:lnTo>
                    <a:pt x="2140597" y="2081071"/>
                  </a:lnTo>
                  <a:lnTo>
                    <a:pt x="2170758" y="2047358"/>
                  </a:lnTo>
                  <a:lnTo>
                    <a:pt x="2199690" y="2012550"/>
                  </a:lnTo>
                  <a:lnTo>
                    <a:pt x="2227358" y="1976683"/>
                  </a:lnTo>
                  <a:lnTo>
                    <a:pt x="2253729" y="1939791"/>
                  </a:lnTo>
                  <a:lnTo>
                    <a:pt x="2278767" y="1901908"/>
                  </a:lnTo>
                  <a:lnTo>
                    <a:pt x="2302439" y="1863069"/>
                  </a:lnTo>
                  <a:lnTo>
                    <a:pt x="2324709" y="1823307"/>
                  </a:lnTo>
                  <a:lnTo>
                    <a:pt x="2345545" y="1782658"/>
                  </a:lnTo>
                  <a:lnTo>
                    <a:pt x="2364911" y="1741155"/>
                  </a:lnTo>
                  <a:lnTo>
                    <a:pt x="2382773" y="1698833"/>
                  </a:lnTo>
                  <a:lnTo>
                    <a:pt x="2399097" y="1655727"/>
                  </a:lnTo>
                  <a:lnTo>
                    <a:pt x="2413849" y="1611871"/>
                  </a:lnTo>
                  <a:lnTo>
                    <a:pt x="2426993" y="1567300"/>
                  </a:lnTo>
                  <a:lnTo>
                    <a:pt x="2438497" y="1522047"/>
                  </a:lnTo>
                  <a:lnTo>
                    <a:pt x="2448324" y="1476147"/>
                  </a:lnTo>
                  <a:lnTo>
                    <a:pt x="2456442" y="1429635"/>
                  </a:lnTo>
                  <a:lnTo>
                    <a:pt x="2462816" y="1382545"/>
                  </a:lnTo>
                  <a:lnTo>
                    <a:pt x="2467411" y="1334911"/>
                  </a:lnTo>
                  <a:lnTo>
                    <a:pt x="2470193" y="1286768"/>
                  </a:lnTo>
                  <a:lnTo>
                    <a:pt x="2471128" y="1238150"/>
                  </a:lnTo>
                  <a:lnTo>
                    <a:pt x="2470193" y="1189533"/>
                  </a:lnTo>
                  <a:lnTo>
                    <a:pt x="2467411" y="1141390"/>
                  </a:lnTo>
                  <a:lnTo>
                    <a:pt x="2462816" y="1093756"/>
                  </a:lnTo>
                  <a:lnTo>
                    <a:pt x="2456442" y="1046666"/>
                  </a:lnTo>
                  <a:lnTo>
                    <a:pt x="2448324" y="1000153"/>
                  </a:lnTo>
                  <a:lnTo>
                    <a:pt x="2438497" y="954254"/>
                  </a:lnTo>
                  <a:lnTo>
                    <a:pt x="2426993" y="909001"/>
                  </a:lnTo>
                  <a:lnTo>
                    <a:pt x="2413849" y="864429"/>
                  </a:lnTo>
                  <a:lnTo>
                    <a:pt x="2399097" y="820573"/>
                  </a:lnTo>
                  <a:lnTo>
                    <a:pt x="2382773" y="777467"/>
                  </a:lnTo>
                  <a:lnTo>
                    <a:pt x="2364911" y="735146"/>
                  </a:lnTo>
                  <a:lnTo>
                    <a:pt x="2345545" y="693643"/>
                  </a:lnTo>
                  <a:lnTo>
                    <a:pt x="2324709" y="652994"/>
                  </a:lnTo>
                  <a:lnTo>
                    <a:pt x="2302439" y="613232"/>
                  </a:lnTo>
                  <a:lnTo>
                    <a:pt x="2278767" y="574392"/>
                  </a:lnTo>
                  <a:lnTo>
                    <a:pt x="2253729" y="536509"/>
                  </a:lnTo>
                  <a:lnTo>
                    <a:pt x="2227358" y="499617"/>
                  </a:lnTo>
                  <a:lnTo>
                    <a:pt x="2199690" y="463750"/>
                  </a:lnTo>
                  <a:lnTo>
                    <a:pt x="2170758" y="428943"/>
                  </a:lnTo>
                  <a:lnTo>
                    <a:pt x="2140597" y="395230"/>
                  </a:lnTo>
                  <a:lnTo>
                    <a:pt x="2109242" y="362646"/>
                  </a:lnTo>
                  <a:lnTo>
                    <a:pt x="2076725" y="331224"/>
                  </a:lnTo>
                  <a:lnTo>
                    <a:pt x="2043083" y="301000"/>
                  </a:lnTo>
                  <a:lnTo>
                    <a:pt x="2008348" y="272007"/>
                  </a:lnTo>
                  <a:lnTo>
                    <a:pt x="1972556" y="244281"/>
                  </a:lnTo>
                  <a:lnTo>
                    <a:pt x="1935741" y="217855"/>
                  </a:lnTo>
                  <a:lnTo>
                    <a:pt x="1897937" y="192765"/>
                  </a:lnTo>
                  <a:lnTo>
                    <a:pt x="1859179" y="169043"/>
                  </a:lnTo>
                  <a:lnTo>
                    <a:pt x="1819500" y="146726"/>
                  </a:lnTo>
                  <a:lnTo>
                    <a:pt x="1778936" y="125847"/>
                  </a:lnTo>
                  <a:lnTo>
                    <a:pt x="1737520" y="106440"/>
                  </a:lnTo>
                  <a:lnTo>
                    <a:pt x="1695287" y="88540"/>
                  </a:lnTo>
                  <a:lnTo>
                    <a:pt x="1652271" y="72182"/>
                  </a:lnTo>
                  <a:lnTo>
                    <a:pt x="1608506" y="57400"/>
                  </a:lnTo>
                  <a:lnTo>
                    <a:pt x="1564027" y="44227"/>
                  </a:lnTo>
                  <a:lnTo>
                    <a:pt x="1518869" y="32700"/>
                  </a:lnTo>
                  <a:lnTo>
                    <a:pt x="1473065" y="22852"/>
                  </a:lnTo>
                  <a:lnTo>
                    <a:pt x="1426650" y="14717"/>
                  </a:lnTo>
                  <a:lnTo>
                    <a:pt x="1379658" y="8329"/>
                  </a:lnTo>
                  <a:lnTo>
                    <a:pt x="1332123" y="3725"/>
                  </a:lnTo>
                  <a:lnTo>
                    <a:pt x="1284080" y="937"/>
                  </a:lnTo>
                  <a:lnTo>
                    <a:pt x="1235564" y="0"/>
                  </a:lnTo>
                  <a:close/>
                </a:path>
              </a:pathLst>
            </a:custGeom>
            <a:solidFill>
              <a:srgbClr val="B5D4DA"/>
            </a:solidFill>
          </p:spPr>
          <p:txBody>
            <a:bodyPr wrap="square" lIns="0" tIns="0" rIns="0" bIns="0" rtlCol="0"/>
            <a:lstStyle/>
            <a:p>
              <a:endParaRPr/>
            </a:p>
          </p:txBody>
        </p:sp>
        <p:sp>
          <p:nvSpPr>
            <p:cNvPr id="11" name="object 11"/>
            <p:cNvSpPr/>
            <p:nvPr/>
          </p:nvSpPr>
          <p:spPr>
            <a:xfrm>
              <a:off x="8921194" y="6827013"/>
              <a:ext cx="2471420" cy="2476500"/>
            </a:xfrm>
            <a:custGeom>
              <a:avLst/>
              <a:gdLst/>
              <a:ahLst/>
              <a:cxnLst/>
              <a:rect l="l" t="t" r="r" b="b"/>
              <a:pathLst>
                <a:path w="2471420" h="2476500">
                  <a:moveTo>
                    <a:pt x="1235564" y="2476301"/>
                  </a:moveTo>
                  <a:lnTo>
                    <a:pt x="1284080" y="2475364"/>
                  </a:lnTo>
                  <a:lnTo>
                    <a:pt x="1332123" y="2472576"/>
                  </a:lnTo>
                  <a:lnTo>
                    <a:pt x="1379658" y="2467971"/>
                  </a:lnTo>
                  <a:lnTo>
                    <a:pt x="1426650" y="2461584"/>
                  </a:lnTo>
                  <a:lnTo>
                    <a:pt x="1473065" y="2453449"/>
                  </a:lnTo>
                  <a:lnTo>
                    <a:pt x="1518869" y="2443601"/>
                  </a:lnTo>
                  <a:lnTo>
                    <a:pt x="1564027" y="2432073"/>
                  </a:lnTo>
                  <a:lnTo>
                    <a:pt x="1608506" y="2418901"/>
                  </a:lnTo>
                  <a:lnTo>
                    <a:pt x="1652271" y="2404119"/>
                  </a:lnTo>
                  <a:lnTo>
                    <a:pt x="1695287" y="2387760"/>
                  </a:lnTo>
                  <a:lnTo>
                    <a:pt x="1737520" y="2369861"/>
                  </a:lnTo>
                  <a:lnTo>
                    <a:pt x="1778936" y="2350454"/>
                  </a:lnTo>
                  <a:lnTo>
                    <a:pt x="1819500" y="2329575"/>
                  </a:lnTo>
                  <a:lnTo>
                    <a:pt x="1859179" y="2307257"/>
                  </a:lnTo>
                  <a:lnTo>
                    <a:pt x="1897937" y="2283536"/>
                  </a:lnTo>
                  <a:lnTo>
                    <a:pt x="1935741" y="2258445"/>
                  </a:lnTo>
                  <a:lnTo>
                    <a:pt x="1972556" y="2232019"/>
                  </a:lnTo>
                  <a:lnTo>
                    <a:pt x="2008348" y="2204293"/>
                  </a:lnTo>
                  <a:lnTo>
                    <a:pt x="2043083" y="2175301"/>
                  </a:lnTo>
                  <a:lnTo>
                    <a:pt x="2076725" y="2145077"/>
                  </a:lnTo>
                  <a:lnTo>
                    <a:pt x="2109242" y="2113655"/>
                  </a:lnTo>
                  <a:lnTo>
                    <a:pt x="2140597" y="2081071"/>
                  </a:lnTo>
                  <a:lnTo>
                    <a:pt x="2170758" y="2047358"/>
                  </a:lnTo>
                  <a:lnTo>
                    <a:pt x="2199690" y="2012550"/>
                  </a:lnTo>
                  <a:lnTo>
                    <a:pt x="2227358" y="1976683"/>
                  </a:lnTo>
                  <a:lnTo>
                    <a:pt x="2253729" y="1939791"/>
                  </a:lnTo>
                  <a:lnTo>
                    <a:pt x="2278767" y="1901908"/>
                  </a:lnTo>
                  <a:lnTo>
                    <a:pt x="2302439" y="1863069"/>
                  </a:lnTo>
                  <a:lnTo>
                    <a:pt x="2324709" y="1823307"/>
                  </a:lnTo>
                  <a:lnTo>
                    <a:pt x="2345545" y="1782658"/>
                  </a:lnTo>
                  <a:lnTo>
                    <a:pt x="2364911" y="1741155"/>
                  </a:lnTo>
                  <a:lnTo>
                    <a:pt x="2382773" y="1698833"/>
                  </a:lnTo>
                  <a:lnTo>
                    <a:pt x="2399097" y="1655727"/>
                  </a:lnTo>
                  <a:lnTo>
                    <a:pt x="2413849" y="1611871"/>
                  </a:lnTo>
                  <a:lnTo>
                    <a:pt x="2426993" y="1567300"/>
                  </a:lnTo>
                  <a:lnTo>
                    <a:pt x="2438497" y="1522047"/>
                  </a:lnTo>
                  <a:lnTo>
                    <a:pt x="2448324" y="1476147"/>
                  </a:lnTo>
                  <a:lnTo>
                    <a:pt x="2456442" y="1429635"/>
                  </a:lnTo>
                  <a:lnTo>
                    <a:pt x="2462816" y="1382545"/>
                  </a:lnTo>
                  <a:lnTo>
                    <a:pt x="2467411" y="1334911"/>
                  </a:lnTo>
                  <a:lnTo>
                    <a:pt x="2470193" y="1286768"/>
                  </a:lnTo>
                  <a:lnTo>
                    <a:pt x="2471128" y="1238150"/>
                  </a:lnTo>
                  <a:lnTo>
                    <a:pt x="2470193" y="1189533"/>
                  </a:lnTo>
                  <a:lnTo>
                    <a:pt x="2467411" y="1141390"/>
                  </a:lnTo>
                  <a:lnTo>
                    <a:pt x="2462816" y="1093756"/>
                  </a:lnTo>
                  <a:lnTo>
                    <a:pt x="2456442" y="1046666"/>
                  </a:lnTo>
                  <a:lnTo>
                    <a:pt x="2448324" y="1000153"/>
                  </a:lnTo>
                  <a:lnTo>
                    <a:pt x="2438497" y="954254"/>
                  </a:lnTo>
                  <a:lnTo>
                    <a:pt x="2426993" y="909001"/>
                  </a:lnTo>
                  <a:lnTo>
                    <a:pt x="2413849" y="864429"/>
                  </a:lnTo>
                  <a:lnTo>
                    <a:pt x="2399097" y="820573"/>
                  </a:lnTo>
                  <a:lnTo>
                    <a:pt x="2382773" y="777467"/>
                  </a:lnTo>
                  <a:lnTo>
                    <a:pt x="2364911" y="735146"/>
                  </a:lnTo>
                  <a:lnTo>
                    <a:pt x="2345545" y="693643"/>
                  </a:lnTo>
                  <a:lnTo>
                    <a:pt x="2324709" y="652994"/>
                  </a:lnTo>
                  <a:lnTo>
                    <a:pt x="2302439" y="613232"/>
                  </a:lnTo>
                  <a:lnTo>
                    <a:pt x="2278767" y="574392"/>
                  </a:lnTo>
                  <a:lnTo>
                    <a:pt x="2253729" y="536509"/>
                  </a:lnTo>
                  <a:lnTo>
                    <a:pt x="2227358" y="499617"/>
                  </a:lnTo>
                  <a:lnTo>
                    <a:pt x="2199690" y="463750"/>
                  </a:lnTo>
                  <a:lnTo>
                    <a:pt x="2170758" y="428943"/>
                  </a:lnTo>
                  <a:lnTo>
                    <a:pt x="2140597" y="395230"/>
                  </a:lnTo>
                  <a:lnTo>
                    <a:pt x="2109242" y="362646"/>
                  </a:lnTo>
                  <a:lnTo>
                    <a:pt x="2076725" y="331224"/>
                  </a:lnTo>
                  <a:lnTo>
                    <a:pt x="2043083" y="301000"/>
                  </a:lnTo>
                  <a:lnTo>
                    <a:pt x="2008348" y="272007"/>
                  </a:lnTo>
                  <a:lnTo>
                    <a:pt x="1972556" y="244281"/>
                  </a:lnTo>
                  <a:lnTo>
                    <a:pt x="1935741" y="217855"/>
                  </a:lnTo>
                  <a:lnTo>
                    <a:pt x="1897937" y="192765"/>
                  </a:lnTo>
                  <a:lnTo>
                    <a:pt x="1859179" y="169043"/>
                  </a:lnTo>
                  <a:lnTo>
                    <a:pt x="1819500" y="146726"/>
                  </a:lnTo>
                  <a:lnTo>
                    <a:pt x="1778936" y="125847"/>
                  </a:lnTo>
                  <a:lnTo>
                    <a:pt x="1737520" y="106440"/>
                  </a:lnTo>
                  <a:lnTo>
                    <a:pt x="1695287" y="88540"/>
                  </a:lnTo>
                  <a:lnTo>
                    <a:pt x="1652271" y="72182"/>
                  </a:lnTo>
                  <a:lnTo>
                    <a:pt x="1608506" y="57400"/>
                  </a:lnTo>
                  <a:lnTo>
                    <a:pt x="1564027" y="44227"/>
                  </a:lnTo>
                  <a:lnTo>
                    <a:pt x="1518869" y="32700"/>
                  </a:lnTo>
                  <a:lnTo>
                    <a:pt x="1473065" y="22852"/>
                  </a:lnTo>
                  <a:lnTo>
                    <a:pt x="1426650" y="14717"/>
                  </a:lnTo>
                  <a:lnTo>
                    <a:pt x="1379658" y="8329"/>
                  </a:lnTo>
                  <a:lnTo>
                    <a:pt x="1332123" y="3725"/>
                  </a:lnTo>
                  <a:lnTo>
                    <a:pt x="1284080" y="937"/>
                  </a:lnTo>
                  <a:lnTo>
                    <a:pt x="1235564" y="0"/>
                  </a:lnTo>
                  <a:lnTo>
                    <a:pt x="1187047" y="937"/>
                  </a:lnTo>
                  <a:lnTo>
                    <a:pt x="1139005" y="3725"/>
                  </a:lnTo>
                  <a:lnTo>
                    <a:pt x="1091470" y="8329"/>
                  </a:lnTo>
                  <a:lnTo>
                    <a:pt x="1044478" y="14717"/>
                  </a:lnTo>
                  <a:lnTo>
                    <a:pt x="998063" y="22852"/>
                  </a:lnTo>
                  <a:lnTo>
                    <a:pt x="952259" y="32700"/>
                  </a:lnTo>
                  <a:lnTo>
                    <a:pt x="907101" y="44227"/>
                  </a:lnTo>
                  <a:lnTo>
                    <a:pt x="862622" y="57400"/>
                  </a:lnTo>
                  <a:lnTo>
                    <a:pt x="818857" y="72182"/>
                  </a:lnTo>
                  <a:lnTo>
                    <a:pt x="775841" y="88540"/>
                  </a:lnTo>
                  <a:lnTo>
                    <a:pt x="733608" y="106440"/>
                  </a:lnTo>
                  <a:lnTo>
                    <a:pt x="692192" y="125847"/>
                  </a:lnTo>
                  <a:lnTo>
                    <a:pt x="651628" y="146726"/>
                  </a:lnTo>
                  <a:lnTo>
                    <a:pt x="611949" y="169043"/>
                  </a:lnTo>
                  <a:lnTo>
                    <a:pt x="573191" y="192765"/>
                  </a:lnTo>
                  <a:lnTo>
                    <a:pt x="535387" y="217855"/>
                  </a:lnTo>
                  <a:lnTo>
                    <a:pt x="498572" y="244281"/>
                  </a:lnTo>
                  <a:lnTo>
                    <a:pt x="462780" y="272007"/>
                  </a:lnTo>
                  <a:lnTo>
                    <a:pt x="428045" y="301000"/>
                  </a:lnTo>
                  <a:lnTo>
                    <a:pt x="394403" y="331224"/>
                  </a:lnTo>
                  <a:lnTo>
                    <a:pt x="361886" y="362646"/>
                  </a:lnTo>
                  <a:lnTo>
                    <a:pt x="330531" y="395230"/>
                  </a:lnTo>
                  <a:lnTo>
                    <a:pt x="300370" y="428943"/>
                  </a:lnTo>
                  <a:lnTo>
                    <a:pt x="271438" y="463750"/>
                  </a:lnTo>
                  <a:lnTo>
                    <a:pt x="243770" y="499617"/>
                  </a:lnTo>
                  <a:lnTo>
                    <a:pt x="217399" y="536509"/>
                  </a:lnTo>
                  <a:lnTo>
                    <a:pt x="192361" y="574392"/>
                  </a:lnTo>
                  <a:lnTo>
                    <a:pt x="168689" y="613232"/>
                  </a:lnTo>
                  <a:lnTo>
                    <a:pt x="146419" y="652994"/>
                  </a:lnTo>
                  <a:lnTo>
                    <a:pt x="125583" y="693643"/>
                  </a:lnTo>
                  <a:lnTo>
                    <a:pt x="106217" y="735146"/>
                  </a:lnTo>
                  <a:lnTo>
                    <a:pt x="88355" y="777467"/>
                  </a:lnTo>
                  <a:lnTo>
                    <a:pt x="72031" y="820573"/>
                  </a:lnTo>
                  <a:lnTo>
                    <a:pt x="57279" y="864429"/>
                  </a:lnTo>
                  <a:lnTo>
                    <a:pt x="44135" y="909001"/>
                  </a:lnTo>
                  <a:lnTo>
                    <a:pt x="32631" y="954254"/>
                  </a:lnTo>
                  <a:lnTo>
                    <a:pt x="22804" y="1000153"/>
                  </a:lnTo>
                  <a:lnTo>
                    <a:pt x="14686" y="1046666"/>
                  </a:lnTo>
                  <a:lnTo>
                    <a:pt x="8312" y="1093756"/>
                  </a:lnTo>
                  <a:lnTo>
                    <a:pt x="3717" y="1141390"/>
                  </a:lnTo>
                  <a:lnTo>
                    <a:pt x="935" y="1189533"/>
                  </a:lnTo>
                  <a:lnTo>
                    <a:pt x="0" y="1238150"/>
                  </a:lnTo>
                  <a:lnTo>
                    <a:pt x="935" y="1286768"/>
                  </a:lnTo>
                  <a:lnTo>
                    <a:pt x="3717" y="1334911"/>
                  </a:lnTo>
                  <a:lnTo>
                    <a:pt x="8312" y="1382545"/>
                  </a:lnTo>
                  <a:lnTo>
                    <a:pt x="14686" y="1429635"/>
                  </a:lnTo>
                  <a:lnTo>
                    <a:pt x="22804" y="1476147"/>
                  </a:lnTo>
                  <a:lnTo>
                    <a:pt x="32631" y="1522047"/>
                  </a:lnTo>
                  <a:lnTo>
                    <a:pt x="44135" y="1567300"/>
                  </a:lnTo>
                  <a:lnTo>
                    <a:pt x="57279" y="1611871"/>
                  </a:lnTo>
                  <a:lnTo>
                    <a:pt x="72031" y="1655727"/>
                  </a:lnTo>
                  <a:lnTo>
                    <a:pt x="88355" y="1698833"/>
                  </a:lnTo>
                  <a:lnTo>
                    <a:pt x="106217" y="1741155"/>
                  </a:lnTo>
                  <a:lnTo>
                    <a:pt x="125583" y="1782658"/>
                  </a:lnTo>
                  <a:lnTo>
                    <a:pt x="146419" y="1823307"/>
                  </a:lnTo>
                  <a:lnTo>
                    <a:pt x="168689" y="1863069"/>
                  </a:lnTo>
                  <a:lnTo>
                    <a:pt x="192361" y="1901908"/>
                  </a:lnTo>
                  <a:lnTo>
                    <a:pt x="217399" y="1939791"/>
                  </a:lnTo>
                  <a:lnTo>
                    <a:pt x="243770" y="1976683"/>
                  </a:lnTo>
                  <a:lnTo>
                    <a:pt x="271438" y="2012550"/>
                  </a:lnTo>
                  <a:lnTo>
                    <a:pt x="300370" y="2047358"/>
                  </a:lnTo>
                  <a:lnTo>
                    <a:pt x="330531" y="2081071"/>
                  </a:lnTo>
                  <a:lnTo>
                    <a:pt x="361886" y="2113655"/>
                  </a:lnTo>
                  <a:lnTo>
                    <a:pt x="394403" y="2145077"/>
                  </a:lnTo>
                  <a:lnTo>
                    <a:pt x="428045" y="2175301"/>
                  </a:lnTo>
                  <a:lnTo>
                    <a:pt x="462780" y="2204293"/>
                  </a:lnTo>
                  <a:lnTo>
                    <a:pt x="498572" y="2232019"/>
                  </a:lnTo>
                  <a:lnTo>
                    <a:pt x="535387" y="2258445"/>
                  </a:lnTo>
                  <a:lnTo>
                    <a:pt x="573191" y="2283536"/>
                  </a:lnTo>
                  <a:lnTo>
                    <a:pt x="611949" y="2307257"/>
                  </a:lnTo>
                  <a:lnTo>
                    <a:pt x="651628" y="2329575"/>
                  </a:lnTo>
                  <a:lnTo>
                    <a:pt x="692192" y="2350454"/>
                  </a:lnTo>
                  <a:lnTo>
                    <a:pt x="733608" y="2369861"/>
                  </a:lnTo>
                  <a:lnTo>
                    <a:pt x="775841" y="2387760"/>
                  </a:lnTo>
                  <a:lnTo>
                    <a:pt x="818857" y="2404119"/>
                  </a:lnTo>
                  <a:lnTo>
                    <a:pt x="862622" y="2418901"/>
                  </a:lnTo>
                  <a:lnTo>
                    <a:pt x="907101" y="2432073"/>
                  </a:lnTo>
                  <a:lnTo>
                    <a:pt x="952259" y="2443601"/>
                  </a:lnTo>
                  <a:lnTo>
                    <a:pt x="998063" y="2453449"/>
                  </a:lnTo>
                  <a:lnTo>
                    <a:pt x="1044478" y="2461584"/>
                  </a:lnTo>
                  <a:lnTo>
                    <a:pt x="1091470" y="2467971"/>
                  </a:lnTo>
                  <a:lnTo>
                    <a:pt x="1139005" y="2472576"/>
                  </a:lnTo>
                  <a:lnTo>
                    <a:pt x="1187047" y="2475364"/>
                  </a:lnTo>
                  <a:lnTo>
                    <a:pt x="1235564" y="2476301"/>
                  </a:lnTo>
                  <a:close/>
                </a:path>
              </a:pathLst>
            </a:custGeom>
            <a:ln w="41883">
              <a:solidFill>
                <a:srgbClr val="006C7F"/>
              </a:solidFill>
            </a:ln>
          </p:spPr>
          <p:txBody>
            <a:bodyPr wrap="square" lIns="0" tIns="0" rIns="0" bIns="0" rtlCol="0"/>
            <a:lstStyle/>
            <a:p>
              <a:endParaRPr/>
            </a:p>
          </p:txBody>
        </p:sp>
      </p:grpSp>
      <p:sp>
        <p:nvSpPr>
          <p:cNvPr id="14" name="Tekstfelt 13">
            <a:extLst>
              <a:ext uri="{FF2B5EF4-FFF2-40B4-BE49-F238E27FC236}">
                <a16:creationId xmlns:a16="http://schemas.microsoft.com/office/drawing/2014/main" id="{F611F11D-F65D-4649-B001-0C8B87CB963D}"/>
              </a:ext>
            </a:extLst>
          </p:cNvPr>
          <p:cNvSpPr txBox="1"/>
          <p:nvPr/>
        </p:nvSpPr>
        <p:spPr>
          <a:xfrm>
            <a:off x="215900" y="10227833"/>
            <a:ext cx="10363200" cy="1754326"/>
          </a:xfrm>
          <a:prstGeom prst="rect">
            <a:avLst/>
          </a:prstGeom>
          <a:noFill/>
        </p:spPr>
        <p:txBody>
          <a:bodyPr wrap="square" rtlCol="0">
            <a:spAutoFit/>
          </a:bodyPr>
          <a:lstStyle/>
          <a:p>
            <a:r>
              <a:rPr lang="da-DK" sz="2400" b="1" dirty="0">
                <a:solidFill>
                  <a:srgbClr val="FFFFFF"/>
                </a:solidFill>
              </a:rPr>
              <a:t>Undersøgelsen er udført af </a:t>
            </a:r>
          </a:p>
          <a:p>
            <a:r>
              <a:rPr lang="da-DK" sz="2400" b="1" dirty="0">
                <a:solidFill>
                  <a:srgbClr val="FFFFFF"/>
                </a:solidFill>
              </a:rPr>
              <a:t>Ann-Sophie Frohmé Schultz, projektkonsulent</a:t>
            </a:r>
          </a:p>
          <a:p>
            <a:endParaRPr lang="da-DK" sz="2800" dirty="0">
              <a:solidFill>
                <a:schemeClr val="tx1">
                  <a:lumMod val="75000"/>
                  <a:lumOff val="25000"/>
                </a:schemeClr>
              </a:solidFill>
            </a:endParaRPr>
          </a:p>
          <a:p>
            <a:endParaRPr lang="da-DK" sz="3200" dirty="0">
              <a:solidFill>
                <a:schemeClr val="tx1">
                  <a:lumMod val="75000"/>
                  <a:lumOff val="25000"/>
                </a:schemeClr>
              </a:solidFill>
            </a:endParaRPr>
          </a:p>
        </p:txBody>
      </p:sp>
      <p:pic>
        <p:nvPicPr>
          <p:cNvPr id="15" name="Lyd 1">
            <a:hlinkClick r:id="" action="ppaction://media"/>
            <a:extLst>
              <a:ext uri="{FF2B5EF4-FFF2-40B4-BE49-F238E27FC236}">
                <a16:creationId xmlns:a16="http://schemas.microsoft.com/office/drawing/2014/main" id="{917A92AF-BC1A-4789-99E7-4DAC8FAA09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879" y="29165"/>
            <a:ext cx="406400" cy="406400"/>
          </a:xfrm>
          <a:prstGeom prst="rect">
            <a:avLst/>
          </a:prstGeom>
        </p:spPr>
      </p:pic>
    </p:spTree>
    <p:extLst>
      <p:ext uri="{BB962C8B-B14F-4D97-AF65-F5344CB8AC3E}">
        <p14:creationId xmlns:p14="http://schemas.microsoft.com/office/powerpoint/2010/main" val="147026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05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207877" y="2212927"/>
            <a:ext cx="9225280" cy="4484370"/>
          </a:xfrm>
          <a:custGeom>
            <a:avLst/>
            <a:gdLst/>
            <a:ahLst/>
            <a:cxnLst/>
            <a:rect l="l" t="t" r="r" b="b"/>
            <a:pathLst>
              <a:path w="9225280" h="4484370">
                <a:moveTo>
                  <a:pt x="9224850" y="0"/>
                </a:moveTo>
                <a:lnTo>
                  <a:pt x="0" y="0"/>
                </a:lnTo>
                <a:lnTo>
                  <a:pt x="0" y="4483989"/>
                </a:lnTo>
                <a:lnTo>
                  <a:pt x="9224850" y="4483989"/>
                </a:lnTo>
                <a:lnTo>
                  <a:pt x="9224850" y="0"/>
                </a:lnTo>
                <a:close/>
              </a:path>
            </a:pathLst>
          </a:custGeom>
          <a:solidFill>
            <a:srgbClr val="EDE5DA"/>
          </a:solidFill>
        </p:spPr>
        <p:txBody>
          <a:bodyPr wrap="square" lIns="0" tIns="0" rIns="0" bIns="0" rtlCol="0"/>
          <a:lstStyle/>
          <a:p>
            <a:endParaRPr/>
          </a:p>
        </p:txBody>
      </p:sp>
      <p:sp>
        <p:nvSpPr>
          <p:cNvPr id="3" name="object 3"/>
          <p:cNvSpPr/>
          <p:nvPr/>
        </p:nvSpPr>
        <p:spPr>
          <a:xfrm>
            <a:off x="637488" y="2212927"/>
            <a:ext cx="9225280" cy="4484370"/>
          </a:xfrm>
          <a:custGeom>
            <a:avLst/>
            <a:gdLst/>
            <a:ahLst/>
            <a:cxnLst/>
            <a:rect l="l" t="t" r="r" b="b"/>
            <a:pathLst>
              <a:path w="9225280" h="4484370">
                <a:moveTo>
                  <a:pt x="9224850" y="0"/>
                </a:moveTo>
                <a:lnTo>
                  <a:pt x="0" y="0"/>
                </a:lnTo>
                <a:lnTo>
                  <a:pt x="0" y="4483989"/>
                </a:lnTo>
                <a:lnTo>
                  <a:pt x="9224850" y="4483989"/>
                </a:lnTo>
                <a:lnTo>
                  <a:pt x="9224850" y="0"/>
                </a:lnTo>
                <a:close/>
              </a:path>
            </a:pathLst>
          </a:custGeom>
          <a:solidFill>
            <a:srgbClr val="EDE5DA"/>
          </a:solidFill>
        </p:spPr>
        <p:txBody>
          <a:bodyPr wrap="square" lIns="0" tIns="0" rIns="0" bIns="0" rtlCol="0"/>
          <a:lstStyle/>
          <a:p>
            <a:endParaRPr/>
          </a:p>
        </p:txBody>
      </p:sp>
      <p:sp>
        <p:nvSpPr>
          <p:cNvPr id="4" name="object 4"/>
          <p:cNvSpPr txBox="1"/>
          <p:nvPr/>
        </p:nvSpPr>
        <p:spPr>
          <a:xfrm>
            <a:off x="11192033" y="2653975"/>
            <a:ext cx="7258050" cy="1935480"/>
          </a:xfrm>
          <a:prstGeom prst="rect">
            <a:avLst/>
          </a:prstGeom>
        </p:spPr>
        <p:txBody>
          <a:bodyPr vert="horz" wrap="square" lIns="0" tIns="44450" rIns="0" bIns="0" rtlCol="0">
            <a:spAutoFit/>
          </a:bodyPr>
          <a:lstStyle/>
          <a:p>
            <a:pPr marL="12700" marR="5080" algn="just">
              <a:lnSpc>
                <a:spcPts val="2470"/>
              </a:lnSpc>
              <a:spcBef>
                <a:spcPts val="350"/>
              </a:spcBef>
            </a:pPr>
            <a:r>
              <a:rPr sz="2200" b="0" spc="-10" dirty="0">
                <a:solidFill>
                  <a:srgbClr val="273347"/>
                </a:solidFill>
                <a:latin typeface="Calibri Light"/>
                <a:cs typeface="Calibri Light"/>
              </a:rPr>
              <a:t>Jeg </a:t>
            </a:r>
            <a:r>
              <a:rPr sz="2200" b="0" spc="-20" dirty="0">
                <a:solidFill>
                  <a:srgbClr val="273347"/>
                </a:solidFill>
                <a:latin typeface="Calibri Light"/>
                <a:cs typeface="Calibri Light"/>
              </a:rPr>
              <a:t>har </a:t>
            </a:r>
            <a:r>
              <a:rPr sz="2200" b="0" spc="10" dirty="0">
                <a:solidFill>
                  <a:srgbClr val="273347"/>
                </a:solidFill>
                <a:latin typeface="Calibri Light"/>
                <a:cs typeface="Calibri Light"/>
              </a:rPr>
              <a:t>hørt </a:t>
            </a:r>
            <a:r>
              <a:rPr sz="2200" b="0" spc="5" dirty="0">
                <a:solidFill>
                  <a:srgbClr val="273347"/>
                </a:solidFill>
                <a:latin typeface="Calibri Light"/>
                <a:cs typeface="Calibri Light"/>
              </a:rPr>
              <a:t>rigtig </a:t>
            </a:r>
            <a:r>
              <a:rPr sz="2200" b="0" spc="-15" dirty="0">
                <a:solidFill>
                  <a:srgbClr val="273347"/>
                </a:solidFill>
                <a:latin typeface="Calibri Light"/>
                <a:cs typeface="Calibri Light"/>
              </a:rPr>
              <a:t>meget </a:t>
            </a:r>
            <a:r>
              <a:rPr sz="2200" b="0" spc="-10" dirty="0">
                <a:solidFill>
                  <a:srgbClr val="273347"/>
                </a:solidFill>
                <a:latin typeface="Calibri Light"/>
                <a:cs typeface="Calibri Light"/>
              </a:rPr>
              <a:t>godt </a:t>
            </a:r>
            <a:r>
              <a:rPr sz="2200" b="0" dirty="0">
                <a:solidFill>
                  <a:srgbClr val="273347"/>
                </a:solidFill>
                <a:latin typeface="Calibri Light"/>
                <a:cs typeface="Calibri Light"/>
              </a:rPr>
              <a:t>om </a:t>
            </a:r>
            <a:r>
              <a:rPr sz="2200" b="0" spc="-10" dirty="0">
                <a:solidFill>
                  <a:srgbClr val="273347"/>
                </a:solidFill>
                <a:latin typeface="Calibri Light"/>
                <a:cs typeface="Calibri Light"/>
              </a:rPr>
              <a:t>den her </a:t>
            </a:r>
            <a:r>
              <a:rPr sz="2200" b="0" spc="-20" dirty="0">
                <a:solidFill>
                  <a:srgbClr val="273347"/>
                </a:solidFill>
                <a:latin typeface="Calibri Light"/>
                <a:cs typeface="Calibri Light"/>
              </a:rPr>
              <a:t>skole </a:t>
            </a:r>
            <a:r>
              <a:rPr sz="2200" b="0" dirty="0">
                <a:solidFill>
                  <a:srgbClr val="273347"/>
                </a:solidFill>
                <a:latin typeface="Calibri Light"/>
                <a:cs typeface="Calibri Light"/>
              </a:rPr>
              <a:t>fra </a:t>
            </a:r>
            <a:r>
              <a:rPr sz="2200" b="0" spc="-15" dirty="0">
                <a:solidFill>
                  <a:srgbClr val="273347"/>
                </a:solidFill>
                <a:latin typeface="Calibri Light"/>
                <a:cs typeface="Calibri Light"/>
              </a:rPr>
              <a:t>mine </a:t>
            </a:r>
            <a:r>
              <a:rPr sz="2200" b="0" spc="-45" dirty="0">
                <a:solidFill>
                  <a:srgbClr val="273347"/>
                </a:solidFill>
                <a:latin typeface="Calibri Light"/>
                <a:cs typeface="Calibri Light"/>
              </a:rPr>
              <a:t>venner, </a:t>
            </a:r>
            <a:r>
              <a:rPr sz="2200" b="0" spc="-40" dirty="0">
                <a:solidFill>
                  <a:srgbClr val="273347"/>
                </a:solidFill>
                <a:latin typeface="Calibri Light"/>
                <a:cs typeface="Calibri Light"/>
              </a:rPr>
              <a:t> </a:t>
            </a:r>
            <a:r>
              <a:rPr sz="2200" b="0" spc="-10" dirty="0">
                <a:solidFill>
                  <a:srgbClr val="273347"/>
                </a:solidFill>
                <a:latin typeface="Calibri Light"/>
                <a:cs typeface="Calibri Light"/>
              </a:rPr>
              <a:t>der går </a:t>
            </a:r>
            <a:r>
              <a:rPr sz="2200" b="0" spc="-55" dirty="0">
                <a:solidFill>
                  <a:srgbClr val="273347"/>
                </a:solidFill>
                <a:latin typeface="Calibri Light"/>
                <a:cs typeface="Calibri Light"/>
              </a:rPr>
              <a:t>her. </a:t>
            </a:r>
            <a:r>
              <a:rPr sz="2200" b="0" spc="-20" dirty="0">
                <a:solidFill>
                  <a:srgbClr val="273347"/>
                </a:solidFill>
                <a:latin typeface="Calibri Light"/>
                <a:cs typeface="Calibri Light"/>
              </a:rPr>
              <a:t>Fællesskabet </a:t>
            </a:r>
            <a:r>
              <a:rPr sz="2200" b="0" spc="-10" dirty="0">
                <a:solidFill>
                  <a:srgbClr val="273347"/>
                </a:solidFill>
                <a:latin typeface="Calibri Light"/>
                <a:cs typeface="Calibri Light"/>
              </a:rPr>
              <a:t>er </a:t>
            </a:r>
            <a:r>
              <a:rPr sz="2200" b="0" spc="-15" dirty="0">
                <a:solidFill>
                  <a:srgbClr val="273347"/>
                </a:solidFill>
                <a:latin typeface="Calibri Light"/>
                <a:cs typeface="Calibri Light"/>
              </a:rPr>
              <a:t>godt. </a:t>
            </a:r>
            <a:r>
              <a:rPr sz="2200" b="0" spc="5" dirty="0">
                <a:solidFill>
                  <a:srgbClr val="273347"/>
                </a:solidFill>
                <a:latin typeface="Calibri Light"/>
                <a:cs typeface="Calibri Light"/>
              </a:rPr>
              <a:t>Også </a:t>
            </a:r>
            <a:r>
              <a:rPr sz="2200" b="0" spc="-5" dirty="0">
                <a:solidFill>
                  <a:srgbClr val="273347"/>
                </a:solidFill>
                <a:latin typeface="Calibri Light"/>
                <a:cs typeface="Calibri Light"/>
              </a:rPr>
              <a:t>med </a:t>
            </a:r>
            <a:r>
              <a:rPr sz="2200" b="0" spc="-20" dirty="0">
                <a:solidFill>
                  <a:srgbClr val="273347"/>
                </a:solidFill>
                <a:latin typeface="Calibri Light"/>
                <a:cs typeface="Calibri Light"/>
              </a:rPr>
              <a:t>lærerne </a:t>
            </a:r>
            <a:r>
              <a:rPr sz="2200" b="0" spc="5" dirty="0">
                <a:solidFill>
                  <a:srgbClr val="273347"/>
                </a:solidFill>
                <a:latin typeface="Calibri Light"/>
                <a:cs typeface="Calibri Light"/>
              </a:rPr>
              <a:t>og </a:t>
            </a:r>
            <a:r>
              <a:rPr sz="2200" b="0" spc="-20" dirty="0">
                <a:solidFill>
                  <a:srgbClr val="273347"/>
                </a:solidFill>
                <a:latin typeface="Calibri Light"/>
                <a:cs typeface="Calibri Light"/>
              </a:rPr>
              <a:t>andre </a:t>
            </a:r>
            <a:r>
              <a:rPr sz="2200" b="0" spc="-15" dirty="0">
                <a:solidFill>
                  <a:srgbClr val="273347"/>
                </a:solidFill>
                <a:latin typeface="Calibri Light"/>
                <a:cs typeface="Calibri Light"/>
              </a:rPr>
              <a:t> </a:t>
            </a:r>
            <a:r>
              <a:rPr sz="2200" b="0" spc="-35" dirty="0">
                <a:solidFill>
                  <a:srgbClr val="273347"/>
                </a:solidFill>
                <a:latin typeface="Calibri Light"/>
                <a:cs typeface="Calibri Light"/>
              </a:rPr>
              <a:t>klasser. </a:t>
            </a:r>
            <a:r>
              <a:rPr sz="2200" b="0" spc="-5" dirty="0">
                <a:solidFill>
                  <a:srgbClr val="273347"/>
                </a:solidFill>
                <a:latin typeface="Calibri Light"/>
                <a:cs typeface="Calibri Light"/>
              </a:rPr>
              <a:t>Men </a:t>
            </a:r>
            <a:r>
              <a:rPr sz="2200" b="0" dirty="0">
                <a:solidFill>
                  <a:srgbClr val="273347"/>
                </a:solidFill>
                <a:latin typeface="Calibri Light"/>
                <a:cs typeface="Calibri Light"/>
              </a:rPr>
              <a:t>de </a:t>
            </a:r>
            <a:r>
              <a:rPr sz="2200" b="0" spc="-10" dirty="0">
                <a:solidFill>
                  <a:srgbClr val="273347"/>
                </a:solidFill>
                <a:latin typeface="Calibri Light"/>
                <a:cs typeface="Calibri Light"/>
              </a:rPr>
              <a:t>er </a:t>
            </a:r>
            <a:r>
              <a:rPr sz="2200" b="0" dirty="0">
                <a:solidFill>
                  <a:srgbClr val="273347"/>
                </a:solidFill>
                <a:latin typeface="Calibri Light"/>
                <a:cs typeface="Calibri Light"/>
              </a:rPr>
              <a:t>også </a:t>
            </a:r>
            <a:r>
              <a:rPr sz="2200" b="0" spc="-15" dirty="0">
                <a:solidFill>
                  <a:srgbClr val="273347"/>
                </a:solidFill>
                <a:latin typeface="Calibri Light"/>
                <a:cs typeface="Calibri Light"/>
              </a:rPr>
              <a:t>ret </a:t>
            </a:r>
            <a:r>
              <a:rPr sz="2200" b="0" spc="-10" dirty="0">
                <a:solidFill>
                  <a:srgbClr val="273347"/>
                </a:solidFill>
                <a:latin typeface="Calibri Light"/>
                <a:cs typeface="Calibri Light"/>
              </a:rPr>
              <a:t>gode til at </a:t>
            </a:r>
            <a:r>
              <a:rPr sz="2200" b="0" spc="-15" dirty="0">
                <a:solidFill>
                  <a:srgbClr val="273347"/>
                </a:solidFill>
                <a:latin typeface="Calibri Light"/>
                <a:cs typeface="Calibri Light"/>
              </a:rPr>
              <a:t>sælge </a:t>
            </a:r>
            <a:r>
              <a:rPr sz="2200" b="0" spc="-10" dirty="0">
                <a:solidFill>
                  <a:srgbClr val="273347"/>
                </a:solidFill>
                <a:latin typeface="Calibri Light"/>
                <a:cs typeface="Calibri Light"/>
              </a:rPr>
              <a:t>sig selv her </a:t>
            </a:r>
            <a:r>
              <a:rPr sz="2200" b="0" spc="-5" dirty="0">
                <a:solidFill>
                  <a:srgbClr val="273347"/>
                </a:solidFill>
                <a:latin typeface="Calibri Light"/>
                <a:cs typeface="Calibri Light"/>
              </a:rPr>
              <a:t>på </a:t>
            </a:r>
            <a:r>
              <a:rPr sz="2200" b="0" spc="-10" dirty="0">
                <a:solidFill>
                  <a:srgbClr val="273347"/>
                </a:solidFill>
                <a:latin typeface="Calibri Light"/>
                <a:cs typeface="Calibri Light"/>
              </a:rPr>
              <a:t>den </a:t>
            </a:r>
            <a:r>
              <a:rPr sz="2200" b="0" spc="-5" dirty="0">
                <a:solidFill>
                  <a:srgbClr val="273347"/>
                </a:solidFill>
                <a:latin typeface="Calibri Light"/>
                <a:cs typeface="Calibri Light"/>
              </a:rPr>
              <a:t> </a:t>
            </a:r>
            <a:r>
              <a:rPr sz="2200" b="0" spc="-10" dirty="0">
                <a:solidFill>
                  <a:srgbClr val="273347"/>
                </a:solidFill>
                <a:latin typeface="Calibri Light"/>
                <a:cs typeface="Calibri Light"/>
              </a:rPr>
              <a:t>her </a:t>
            </a:r>
            <a:r>
              <a:rPr sz="2200" b="0" spc="-30" dirty="0">
                <a:solidFill>
                  <a:srgbClr val="273347"/>
                </a:solidFill>
                <a:latin typeface="Calibri Light"/>
                <a:cs typeface="Calibri Light"/>
              </a:rPr>
              <a:t>skole. </a:t>
            </a:r>
            <a:r>
              <a:rPr sz="2200" b="0" spc="5" dirty="0">
                <a:solidFill>
                  <a:srgbClr val="273347"/>
                </a:solidFill>
                <a:latin typeface="Calibri Light"/>
                <a:cs typeface="Calibri Light"/>
              </a:rPr>
              <a:t>De </a:t>
            </a:r>
            <a:r>
              <a:rPr sz="2200" b="0" spc="-15" dirty="0">
                <a:solidFill>
                  <a:srgbClr val="273347"/>
                </a:solidFill>
                <a:latin typeface="Calibri Light"/>
                <a:cs typeface="Calibri Light"/>
              </a:rPr>
              <a:t>holder </a:t>
            </a:r>
            <a:r>
              <a:rPr sz="2200" b="0" spc="-20" dirty="0">
                <a:solidFill>
                  <a:srgbClr val="273347"/>
                </a:solidFill>
                <a:latin typeface="Calibri Light"/>
                <a:cs typeface="Calibri Light"/>
              </a:rPr>
              <a:t>mange </a:t>
            </a:r>
            <a:r>
              <a:rPr sz="2200" b="0" spc="-40" dirty="0">
                <a:solidFill>
                  <a:srgbClr val="273347"/>
                </a:solidFill>
                <a:latin typeface="Calibri Light"/>
                <a:cs typeface="Calibri Light"/>
              </a:rPr>
              <a:t>fester, </a:t>
            </a:r>
            <a:r>
              <a:rPr sz="2200" b="0" spc="5" dirty="0">
                <a:solidFill>
                  <a:srgbClr val="273347"/>
                </a:solidFill>
                <a:latin typeface="Calibri Light"/>
                <a:cs typeface="Calibri Light"/>
              </a:rPr>
              <a:t>og </a:t>
            </a:r>
            <a:r>
              <a:rPr sz="2200" b="0" dirty="0">
                <a:solidFill>
                  <a:srgbClr val="273347"/>
                </a:solidFill>
                <a:latin typeface="Calibri Light"/>
                <a:cs typeface="Calibri Light"/>
              </a:rPr>
              <a:t>de </a:t>
            </a:r>
            <a:r>
              <a:rPr sz="2200" b="0" spc="-20" dirty="0">
                <a:solidFill>
                  <a:srgbClr val="273347"/>
                </a:solidFill>
                <a:latin typeface="Calibri Light"/>
                <a:cs typeface="Calibri Light"/>
              </a:rPr>
              <a:t>reklamerer </a:t>
            </a:r>
            <a:r>
              <a:rPr sz="2200" b="0" spc="-15" dirty="0">
                <a:solidFill>
                  <a:srgbClr val="273347"/>
                </a:solidFill>
                <a:latin typeface="Calibri Light"/>
                <a:cs typeface="Calibri Light"/>
              </a:rPr>
              <a:t>meget </a:t>
            </a:r>
            <a:r>
              <a:rPr sz="2200" b="0" spc="-5" dirty="0">
                <a:solidFill>
                  <a:srgbClr val="273347"/>
                </a:solidFill>
                <a:latin typeface="Calibri Light"/>
                <a:cs typeface="Calibri Light"/>
              </a:rPr>
              <a:t>på </a:t>
            </a:r>
            <a:r>
              <a:rPr sz="2200" b="0" spc="-10" dirty="0">
                <a:solidFill>
                  <a:srgbClr val="273347"/>
                </a:solidFill>
                <a:latin typeface="Calibri Light"/>
                <a:cs typeface="Calibri Light"/>
              </a:rPr>
              <a:t>in- </a:t>
            </a:r>
            <a:r>
              <a:rPr sz="2200" b="0" spc="-484" dirty="0">
                <a:solidFill>
                  <a:srgbClr val="273347"/>
                </a:solidFill>
                <a:latin typeface="Calibri Light"/>
                <a:cs typeface="Calibri Light"/>
              </a:rPr>
              <a:t> </a:t>
            </a:r>
            <a:r>
              <a:rPr sz="2200" b="0" spc="-10" dirty="0">
                <a:solidFill>
                  <a:srgbClr val="273347"/>
                </a:solidFill>
                <a:latin typeface="Calibri Light"/>
                <a:cs typeface="Calibri Light"/>
              </a:rPr>
              <a:t>stagram.</a:t>
            </a:r>
            <a:r>
              <a:rPr sz="2200" b="0" spc="-30" dirty="0">
                <a:solidFill>
                  <a:srgbClr val="273347"/>
                </a:solidFill>
                <a:latin typeface="Calibri Light"/>
                <a:cs typeface="Calibri Light"/>
              </a:rPr>
              <a:t> </a:t>
            </a:r>
            <a:r>
              <a:rPr sz="2200" b="0" spc="-5" dirty="0">
                <a:solidFill>
                  <a:srgbClr val="273347"/>
                </a:solidFill>
                <a:latin typeface="Calibri Light"/>
                <a:cs typeface="Calibri Light"/>
              </a:rPr>
              <a:t>Det</a:t>
            </a:r>
            <a:r>
              <a:rPr sz="2200" b="0" spc="-25" dirty="0">
                <a:solidFill>
                  <a:srgbClr val="273347"/>
                </a:solidFill>
                <a:latin typeface="Calibri Light"/>
                <a:cs typeface="Calibri Light"/>
              </a:rPr>
              <a:t> </a:t>
            </a:r>
            <a:r>
              <a:rPr sz="2200" b="0" spc="-10" dirty="0">
                <a:solidFill>
                  <a:srgbClr val="273347"/>
                </a:solidFill>
                <a:latin typeface="Calibri Light"/>
                <a:cs typeface="Calibri Light"/>
              </a:rPr>
              <a:t>ser</a:t>
            </a:r>
            <a:r>
              <a:rPr sz="2200" b="0" spc="-30" dirty="0">
                <a:solidFill>
                  <a:srgbClr val="273347"/>
                </a:solidFill>
                <a:latin typeface="Calibri Light"/>
                <a:cs typeface="Calibri Light"/>
              </a:rPr>
              <a:t> </a:t>
            </a:r>
            <a:r>
              <a:rPr sz="2200" b="0" spc="-15" dirty="0">
                <a:solidFill>
                  <a:srgbClr val="273347"/>
                </a:solidFill>
                <a:latin typeface="Calibri Light"/>
                <a:cs typeface="Calibri Light"/>
              </a:rPr>
              <a:t>vi.</a:t>
            </a:r>
            <a:r>
              <a:rPr sz="2200" b="0" spc="-35" dirty="0">
                <a:solidFill>
                  <a:srgbClr val="273347"/>
                </a:solidFill>
                <a:latin typeface="Calibri Light"/>
                <a:cs typeface="Calibri Light"/>
              </a:rPr>
              <a:t> </a:t>
            </a:r>
            <a:r>
              <a:rPr sz="2200" b="0" spc="10" dirty="0">
                <a:solidFill>
                  <a:srgbClr val="273347"/>
                </a:solidFill>
                <a:latin typeface="Calibri Light"/>
                <a:cs typeface="Calibri Light"/>
              </a:rPr>
              <a:t>Og</a:t>
            </a:r>
            <a:r>
              <a:rPr sz="2200" b="0" spc="-30" dirty="0">
                <a:solidFill>
                  <a:srgbClr val="273347"/>
                </a:solidFill>
                <a:latin typeface="Calibri Light"/>
                <a:cs typeface="Calibri Light"/>
              </a:rPr>
              <a:t> </a:t>
            </a:r>
            <a:r>
              <a:rPr sz="2200" b="0" dirty="0">
                <a:solidFill>
                  <a:srgbClr val="273347"/>
                </a:solidFill>
                <a:latin typeface="Calibri Light"/>
                <a:cs typeface="Calibri Light"/>
              </a:rPr>
              <a:t>også</a:t>
            </a:r>
            <a:r>
              <a:rPr sz="2200" b="0" spc="-30" dirty="0">
                <a:solidFill>
                  <a:srgbClr val="273347"/>
                </a:solidFill>
                <a:latin typeface="Calibri Light"/>
                <a:cs typeface="Calibri Light"/>
              </a:rPr>
              <a:t> </a:t>
            </a:r>
            <a:r>
              <a:rPr sz="2200" b="0" spc="-20" dirty="0">
                <a:solidFill>
                  <a:srgbClr val="273347"/>
                </a:solidFill>
                <a:latin typeface="Calibri Light"/>
                <a:cs typeface="Calibri Light"/>
              </a:rPr>
              <a:t>alle</a:t>
            </a:r>
            <a:r>
              <a:rPr sz="2200" b="0" spc="-35" dirty="0">
                <a:solidFill>
                  <a:srgbClr val="273347"/>
                </a:solidFill>
                <a:latin typeface="Calibri Light"/>
                <a:cs typeface="Calibri Light"/>
              </a:rPr>
              <a:t> </a:t>
            </a:r>
            <a:r>
              <a:rPr sz="2200" b="0" dirty="0">
                <a:solidFill>
                  <a:srgbClr val="273347"/>
                </a:solidFill>
                <a:latin typeface="Calibri Light"/>
                <a:cs typeface="Calibri Light"/>
              </a:rPr>
              <a:t>de</a:t>
            </a:r>
            <a:r>
              <a:rPr sz="2200" b="0" spc="-30" dirty="0">
                <a:solidFill>
                  <a:srgbClr val="273347"/>
                </a:solidFill>
                <a:latin typeface="Calibri Light"/>
                <a:cs typeface="Calibri Light"/>
              </a:rPr>
              <a:t> </a:t>
            </a:r>
            <a:r>
              <a:rPr sz="2200" b="0" spc="-20" dirty="0">
                <a:solidFill>
                  <a:srgbClr val="273347"/>
                </a:solidFill>
                <a:latin typeface="Calibri Light"/>
                <a:cs typeface="Calibri Light"/>
              </a:rPr>
              <a:t>reklamer</a:t>
            </a:r>
            <a:r>
              <a:rPr sz="2200" b="0" spc="-30" dirty="0">
                <a:solidFill>
                  <a:srgbClr val="273347"/>
                </a:solidFill>
                <a:latin typeface="Calibri Light"/>
                <a:cs typeface="Calibri Light"/>
              </a:rPr>
              <a:t> </a:t>
            </a:r>
            <a:r>
              <a:rPr sz="2200" b="0" dirty="0">
                <a:solidFill>
                  <a:srgbClr val="273347"/>
                </a:solidFill>
                <a:latin typeface="Calibri Light"/>
                <a:cs typeface="Calibri Light"/>
              </a:rPr>
              <a:t>de</a:t>
            </a:r>
            <a:r>
              <a:rPr sz="2200" b="0" spc="-35" dirty="0">
                <a:solidFill>
                  <a:srgbClr val="273347"/>
                </a:solidFill>
                <a:latin typeface="Calibri Light"/>
                <a:cs typeface="Calibri Light"/>
              </a:rPr>
              <a:t> </a:t>
            </a:r>
            <a:r>
              <a:rPr sz="2200" b="0" spc="-20" dirty="0">
                <a:solidFill>
                  <a:srgbClr val="273347"/>
                </a:solidFill>
                <a:latin typeface="Calibri Light"/>
                <a:cs typeface="Calibri Light"/>
              </a:rPr>
              <a:t>har</a:t>
            </a:r>
            <a:r>
              <a:rPr sz="2200" b="0" spc="-30" dirty="0">
                <a:solidFill>
                  <a:srgbClr val="273347"/>
                </a:solidFill>
                <a:latin typeface="Calibri Light"/>
                <a:cs typeface="Calibri Light"/>
              </a:rPr>
              <a:t> </a:t>
            </a:r>
            <a:r>
              <a:rPr sz="2200" b="0" spc="-5" dirty="0">
                <a:solidFill>
                  <a:srgbClr val="273347"/>
                </a:solidFill>
                <a:latin typeface="Calibri Light"/>
                <a:cs typeface="Calibri Light"/>
              </a:rPr>
              <a:t>på</a:t>
            </a:r>
            <a:r>
              <a:rPr sz="2200" b="0" spc="-30" dirty="0">
                <a:solidFill>
                  <a:srgbClr val="273347"/>
                </a:solidFill>
                <a:latin typeface="Calibri Light"/>
                <a:cs typeface="Calibri Light"/>
              </a:rPr>
              <a:t> </a:t>
            </a:r>
            <a:r>
              <a:rPr sz="2200" b="0" spc="-15" dirty="0">
                <a:solidFill>
                  <a:srgbClr val="273347"/>
                </a:solidFill>
                <a:latin typeface="Calibri Light"/>
                <a:cs typeface="Calibri Light"/>
              </a:rPr>
              <a:t>Facebook. </a:t>
            </a:r>
            <a:r>
              <a:rPr sz="2200" b="0" spc="-484" dirty="0">
                <a:solidFill>
                  <a:srgbClr val="273347"/>
                </a:solidFill>
                <a:latin typeface="Calibri Light"/>
                <a:cs typeface="Calibri Light"/>
              </a:rPr>
              <a:t> </a:t>
            </a:r>
            <a:r>
              <a:rPr sz="2200" b="0" spc="-10" dirty="0">
                <a:solidFill>
                  <a:srgbClr val="273347"/>
                </a:solidFill>
                <a:latin typeface="Calibri Light"/>
                <a:cs typeface="Calibri Light"/>
              </a:rPr>
              <a:t>Pop-ups</a:t>
            </a:r>
            <a:r>
              <a:rPr sz="2200" b="0" dirty="0">
                <a:solidFill>
                  <a:srgbClr val="273347"/>
                </a:solidFill>
                <a:latin typeface="Calibri Light"/>
                <a:cs typeface="Calibri Light"/>
              </a:rPr>
              <a:t> </a:t>
            </a:r>
            <a:r>
              <a:rPr sz="2200" b="0" spc="5" dirty="0">
                <a:solidFill>
                  <a:srgbClr val="273347"/>
                </a:solidFill>
                <a:latin typeface="Calibri Light"/>
                <a:cs typeface="Calibri Light"/>
              </a:rPr>
              <a:t>og </a:t>
            </a:r>
            <a:r>
              <a:rPr sz="2200" b="0" spc="-10" dirty="0">
                <a:solidFill>
                  <a:srgbClr val="273347"/>
                </a:solidFill>
                <a:latin typeface="Calibri Light"/>
                <a:cs typeface="Calibri Light"/>
              </a:rPr>
              <a:t>sådan</a:t>
            </a:r>
            <a:r>
              <a:rPr sz="2200" b="0" spc="5" dirty="0">
                <a:solidFill>
                  <a:srgbClr val="273347"/>
                </a:solidFill>
                <a:latin typeface="Calibri Light"/>
                <a:cs typeface="Calibri Light"/>
              </a:rPr>
              <a:t> </a:t>
            </a:r>
            <a:r>
              <a:rPr sz="2200" b="0" spc="-15" dirty="0">
                <a:solidFill>
                  <a:srgbClr val="273347"/>
                </a:solidFill>
                <a:latin typeface="Calibri Light"/>
                <a:cs typeface="Calibri Light"/>
              </a:rPr>
              <a:t>noget.</a:t>
            </a:r>
            <a:endParaRPr sz="2200">
              <a:latin typeface="Calibri Light"/>
              <a:cs typeface="Calibri Light"/>
            </a:endParaRPr>
          </a:p>
        </p:txBody>
      </p:sp>
      <p:sp>
        <p:nvSpPr>
          <p:cNvPr id="5" name="object 5"/>
          <p:cNvSpPr txBox="1"/>
          <p:nvPr/>
        </p:nvSpPr>
        <p:spPr>
          <a:xfrm>
            <a:off x="11192033" y="4852641"/>
            <a:ext cx="7258050" cy="1610995"/>
          </a:xfrm>
          <a:prstGeom prst="rect">
            <a:avLst/>
          </a:prstGeom>
        </p:spPr>
        <p:txBody>
          <a:bodyPr vert="horz" wrap="square" lIns="0" tIns="44450" rIns="0" bIns="0" rtlCol="0">
            <a:spAutoFit/>
          </a:bodyPr>
          <a:lstStyle/>
          <a:p>
            <a:pPr marL="12700" marR="5080">
              <a:lnSpc>
                <a:spcPts val="2470"/>
              </a:lnSpc>
              <a:spcBef>
                <a:spcPts val="350"/>
              </a:spcBef>
            </a:pPr>
            <a:r>
              <a:rPr sz="2200" b="0" spc="-5" dirty="0">
                <a:solidFill>
                  <a:srgbClr val="273347"/>
                </a:solidFill>
                <a:latin typeface="Calibri Light"/>
                <a:cs typeface="Calibri Light"/>
              </a:rPr>
              <a:t>Det</a:t>
            </a:r>
            <a:r>
              <a:rPr sz="2200" b="0" spc="210" dirty="0">
                <a:solidFill>
                  <a:srgbClr val="273347"/>
                </a:solidFill>
                <a:latin typeface="Calibri Light"/>
                <a:cs typeface="Calibri Light"/>
              </a:rPr>
              <a:t> </a:t>
            </a:r>
            <a:r>
              <a:rPr sz="2200" b="0" spc="-10" dirty="0">
                <a:solidFill>
                  <a:srgbClr val="273347"/>
                </a:solidFill>
                <a:latin typeface="Calibri Light"/>
                <a:cs typeface="Calibri Light"/>
              </a:rPr>
              <a:t>er</a:t>
            </a:r>
            <a:r>
              <a:rPr sz="2200" b="0" spc="210" dirty="0">
                <a:solidFill>
                  <a:srgbClr val="273347"/>
                </a:solidFill>
                <a:latin typeface="Calibri Light"/>
                <a:cs typeface="Calibri Light"/>
              </a:rPr>
              <a:t> </a:t>
            </a:r>
            <a:r>
              <a:rPr sz="2200" b="0" spc="-15" dirty="0">
                <a:solidFill>
                  <a:srgbClr val="273347"/>
                </a:solidFill>
                <a:latin typeface="Calibri Light"/>
                <a:cs typeface="Calibri Light"/>
              </a:rPr>
              <a:t>meget</a:t>
            </a:r>
            <a:r>
              <a:rPr sz="2200" b="0" spc="215" dirty="0">
                <a:solidFill>
                  <a:srgbClr val="273347"/>
                </a:solidFill>
                <a:latin typeface="Calibri Light"/>
                <a:cs typeface="Calibri Light"/>
              </a:rPr>
              <a:t> </a:t>
            </a:r>
            <a:r>
              <a:rPr sz="2200" b="0" spc="-20" dirty="0">
                <a:solidFill>
                  <a:srgbClr val="273347"/>
                </a:solidFill>
                <a:latin typeface="Calibri Light"/>
                <a:cs typeface="Calibri Light"/>
              </a:rPr>
              <a:t>andre</a:t>
            </a:r>
            <a:r>
              <a:rPr sz="2200" b="0" spc="204" dirty="0">
                <a:solidFill>
                  <a:srgbClr val="273347"/>
                </a:solidFill>
                <a:latin typeface="Calibri Light"/>
                <a:cs typeface="Calibri Light"/>
              </a:rPr>
              <a:t> </a:t>
            </a:r>
            <a:r>
              <a:rPr sz="2200" b="0" spc="-45" dirty="0">
                <a:solidFill>
                  <a:srgbClr val="273347"/>
                </a:solidFill>
                <a:latin typeface="Calibri Light"/>
                <a:cs typeface="Calibri Light"/>
              </a:rPr>
              <a:t>elever,</a:t>
            </a:r>
            <a:r>
              <a:rPr sz="2200" b="0" spc="215" dirty="0">
                <a:solidFill>
                  <a:srgbClr val="273347"/>
                </a:solidFill>
                <a:latin typeface="Calibri Light"/>
                <a:cs typeface="Calibri Light"/>
              </a:rPr>
              <a:t> </a:t>
            </a:r>
            <a:r>
              <a:rPr sz="2200" b="0" spc="-10" dirty="0">
                <a:solidFill>
                  <a:srgbClr val="273347"/>
                </a:solidFill>
                <a:latin typeface="Calibri Light"/>
                <a:cs typeface="Calibri Light"/>
              </a:rPr>
              <a:t>der</a:t>
            </a:r>
            <a:r>
              <a:rPr sz="2200" b="0" spc="210" dirty="0">
                <a:solidFill>
                  <a:srgbClr val="273347"/>
                </a:solidFill>
                <a:latin typeface="Calibri Light"/>
                <a:cs typeface="Calibri Light"/>
              </a:rPr>
              <a:t> </a:t>
            </a:r>
            <a:r>
              <a:rPr sz="2200" b="0" spc="-15" dirty="0">
                <a:solidFill>
                  <a:srgbClr val="273347"/>
                </a:solidFill>
                <a:latin typeface="Calibri Light"/>
                <a:cs typeface="Calibri Light"/>
              </a:rPr>
              <a:t>udtaler</a:t>
            </a:r>
            <a:r>
              <a:rPr sz="2200" b="0" spc="215" dirty="0">
                <a:solidFill>
                  <a:srgbClr val="273347"/>
                </a:solidFill>
                <a:latin typeface="Calibri Light"/>
                <a:cs typeface="Calibri Light"/>
              </a:rPr>
              <a:t> </a:t>
            </a:r>
            <a:r>
              <a:rPr sz="2200" b="0" spc="-20" dirty="0">
                <a:solidFill>
                  <a:srgbClr val="273347"/>
                </a:solidFill>
                <a:latin typeface="Calibri Light"/>
                <a:cs typeface="Calibri Light"/>
              </a:rPr>
              <a:t>sig.</a:t>
            </a:r>
            <a:r>
              <a:rPr sz="2200" b="0" spc="210" dirty="0">
                <a:solidFill>
                  <a:srgbClr val="273347"/>
                </a:solidFill>
                <a:latin typeface="Calibri Light"/>
                <a:cs typeface="Calibri Light"/>
              </a:rPr>
              <a:t> </a:t>
            </a:r>
            <a:r>
              <a:rPr sz="2200" b="0" spc="-20" dirty="0">
                <a:solidFill>
                  <a:srgbClr val="273347"/>
                </a:solidFill>
                <a:latin typeface="Calibri Light"/>
                <a:cs typeface="Calibri Light"/>
              </a:rPr>
              <a:t>Kommer</a:t>
            </a:r>
            <a:r>
              <a:rPr sz="2200" b="0" spc="215" dirty="0">
                <a:solidFill>
                  <a:srgbClr val="273347"/>
                </a:solidFill>
                <a:latin typeface="Calibri Light"/>
                <a:cs typeface="Calibri Light"/>
              </a:rPr>
              <a:t> </a:t>
            </a:r>
            <a:r>
              <a:rPr sz="2200" b="0" spc="-5" dirty="0">
                <a:solidFill>
                  <a:srgbClr val="273347"/>
                </a:solidFill>
                <a:latin typeface="Calibri Light"/>
                <a:cs typeface="Calibri Light"/>
              </a:rPr>
              <a:t>med</a:t>
            </a:r>
            <a:r>
              <a:rPr sz="2200" b="0" spc="210" dirty="0">
                <a:solidFill>
                  <a:srgbClr val="273347"/>
                </a:solidFill>
                <a:latin typeface="Calibri Light"/>
                <a:cs typeface="Calibri Light"/>
              </a:rPr>
              <a:t> </a:t>
            </a:r>
            <a:r>
              <a:rPr sz="2200" b="0" spc="-15" dirty="0">
                <a:solidFill>
                  <a:srgbClr val="273347"/>
                </a:solidFill>
                <a:latin typeface="Calibri Light"/>
                <a:cs typeface="Calibri Light"/>
              </a:rPr>
              <a:t>deres </a:t>
            </a:r>
            <a:r>
              <a:rPr sz="2200" b="0" spc="-480" dirty="0">
                <a:solidFill>
                  <a:srgbClr val="273347"/>
                </a:solidFill>
                <a:latin typeface="Calibri Light"/>
                <a:cs typeface="Calibri Light"/>
              </a:rPr>
              <a:t> </a:t>
            </a:r>
            <a:r>
              <a:rPr sz="2200" b="0" spc="-20" dirty="0">
                <a:solidFill>
                  <a:srgbClr val="273347"/>
                </a:solidFill>
                <a:latin typeface="Calibri Light"/>
                <a:cs typeface="Calibri Light"/>
              </a:rPr>
              <a:t>holdning</a:t>
            </a:r>
            <a:r>
              <a:rPr sz="2200" b="0" spc="5" dirty="0">
                <a:solidFill>
                  <a:srgbClr val="273347"/>
                </a:solidFill>
                <a:latin typeface="Calibri Light"/>
                <a:cs typeface="Calibri Light"/>
              </a:rPr>
              <a:t> </a:t>
            </a:r>
            <a:r>
              <a:rPr sz="2200" b="0" spc="-15" dirty="0">
                <a:solidFill>
                  <a:srgbClr val="273347"/>
                </a:solidFill>
                <a:latin typeface="Calibri Light"/>
                <a:cs typeface="Calibri Light"/>
              </a:rPr>
              <a:t>til</a:t>
            </a:r>
            <a:r>
              <a:rPr sz="2200" b="0" spc="5" dirty="0">
                <a:solidFill>
                  <a:srgbClr val="273347"/>
                </a:solidFill>
                <a:latin typeface="Calibri Light"/>
                <a:cs typeface="Calibri Light"/>
              </a:rPr>
              <a:t> </a:t>
            </a:r>
            <a:r>
              <a:rPr sz="2200" b="0" spc="-20" dirty="0">
                <a:solidFill>
                  <a:srgbClr val="273347"/>
                </a:solidFill>
                <a:latin typeface="Calibri Light"/>
                <a:cs typeface="Calibri Light"/>
              </a:rPr>
              <a:t>skolen</a:t>
            </a:r>
            <a:r>
              <a:rPr sz="2200" b="0" spc="5" dirty="0">
                <a:solidFill>
                  <a:srgbClr val="273347"/>
                </a:solidFill>
                <a:latin typeface="Calibri Light"/>
                <a:cs typeface="Calibri Light"/>
              </a:rPr>
              <a:t> og </a:t>
            </a:r>
            <a:r>
              <a:rPr sz="2200" b="0" spc="-15" dirty="0">
                <a:solidFill>
                  <a:srgbClr val="273347"/>
                </a:solidFill>
                <a:latin typeface="Calibri Light"/>
                <a:cs typeface="Calibri Light"/>
              </a:rPr>
              <a:t>hvad</a:t>
            </a:r>
            <a:r>
              <a:rPr sz="2200" b="0" spc="5" dirty="0">
                <a:solidFill>
                  <a:srgbClr val="273347"/>
                </a:solidFill>
                <a:latin typeface="Calibri Light"/>
                <a:cs typeface="Calibri Light"/>
              </a:rPr>
              <a:t> </a:t>
            </a:r>
            <a:r>
              <a:rPr sz="2200" b="0" dirty="0">
                <a:solidFill>
                  <a:srgbClr val="273347"/>
                </a:solidFill>
                <a:latin typeface="Calibri Light"/>
                <a:cs typeface="Calibri Light"/>
              </a:rPr>
              <a:t>de</a:t>
            </a:r>
            <a:r>
              <a:rPr sz="2200" b="0" spc="5" dirty="0">
                <a:solidFill>
                  <a:srgbClr val="273347"/>
                </a:solidFill>
                <a:latin typeface="Calibri Light"/>
                <a:cs typeface="Calibri Light"/>
              </a:rPr>
              <a:t> </a:t>
            </a:r>
            <a:r>
              <a:rPr sz="2200" b="0" spc="-10" dirty="0">
                <a:solidFill>
                  <a:srgbClr val="273347"/>
                </a:solidFill>
                <a:latin typeface="Calibri Light"/>
                <a:cs typeface="Calibri Light"/>
              </a:rPr>
              <a:t>synes</a:t>
            </a:r>
            <a:r>
              <a:rPr sz="2200" b="0" spc="5" dirty="0">
                <a:solidFill>
                  <a:srgbClr val="273347"/>
                </a:solidFill>
                <a:latin typeface="Calibri Light"/>
                <a:cs typeface="Calibri Light"/>
              </a:rPr>
              <a:t> </a:t>
            </a:r>
            <a:r>
              <a:rPr sz="2200" b="0" spc="-10" dirty="0">
                <a:solidFill>
                  <a:srgbClr val="273347"/>
                </a:solidFill>
                <a:latin typeface="Calibri Light"/>
                <a:cs typeface="Calibri Light"/>
              </a:rPr>
              <a:t>er</a:t>
            </a:r>
            <a:r>
              <a:rPr sz="2200" b="0" spc="5" dirty="0">
                <a:solidFill>
                  <a:srgbClr val="273347"/>
                </a:solidFill>
                <a:latin typeface="Calibri Light"/>
                <a:cs typeface="Calibri Light"/>
              </a:rPr>
              <a:t> </a:t>
            </a:r>
            <a:r>
              <a:rPr sz="2200" b="0" spc="-15" dirty="0">
                <a:solidFill>
                  <a:srgbClr val="273347"/>
                </a:solidFill>
                <a:latin typeface="Calibri Light"/>
                <a:cs typeface="Calibri Light"/>
              </a:rPr>
              <a:t>godt.</a:t>
            </a:r>
            <a:endParaRPr sz="2200">
              <a:latin typeface="Calibri Light"/>
              <a:cs typeface="Calibri Light"/>
            </a:endParaRPr>
          </a:p>
          <a:p>
            <a:pPr marL="12700">
              <a:lnSpc>
                <a:spcPts val="2340"/>
              </a:lnSpc>
            </a:pPr>
            <a:r>
              <a:rPr sz="2200" b="0" spc="-75" dirty="0">
                <a:solidFill>
                  <a:srgbClr val="273347"/>
                </a:solidFill>
                <a:latin typeface="Calibri Light"/>
                <a:cs typeface="Calibri Light"/>
              </a:rPr>
              <a:t>(...)</a:t>
            </a:r>
            <a:endParaRPr sz="2200">
              <a:latin typeface="Calibri Light"/>
              <a:cs typeface="Calibri Light"/>
            </a:endParaRPr>
          </a:p>
          <a:p>
            <a:pPr marL="12700" marR="5080">
              <a:lnSpc>
                <a:spcPts val="2390"/>
              </a:lnSpc>
              <a:spcBef>
                <a:spcPts val="204"/>
              </a:spcBef>
            </a:pPr>
            <a:r>
              <a:rPr sz="2200" b="0" spc="-5" dirty="0">
                <a:solidFill>
                  <a:srgbClr val="273347"/>
                </a:solidFill>
                <a:latin typeface="Calibri Light"/>
                <a:cs typeface="Calibri Light"/>
              </a:rPr>
              <a:t>Det</a:t>
            </a:r>
            <a:r>
              <a:rPr sz="2200" b="0" spc="-105" dirty="0">
                <a:solidFill>
                  <a:srgbClr val="273347"/>
                </a:solidFill>
                <a:latin typeface="Calibri Light"/>
                <a:cs typeface="Calibri Light"/>
              </a:rPr>
              <a:t> </a:t>
            </a:r>
            <a:r>
              <a:rPr sz="2200" b="0" spc="-20" dirty="0">
                <a:solidFill>
                  <a:srgbClr val="273347"/>
                </a:solidFill>
                <a:latin typeface="Calibri Light"/>
                <a:cs typeface="Calibri Light"/>
              </a:rPr>
              <a:t>påvirker</a:t>
            </a:r>
            <a:r>
              <a:rPr sz="2200" b="0" spc="-100" dirty="0">
                <a:solidFill>
                  <a:srgbClr val="273347"/>
                </a:solidFill>
                <a:latin typeface="Calibri Light"/>
                <a:cs typeface="Calibri Light"/>
              </a:rPr>
              <a:t> </a:t>
            </a:r>
            <a:r>
              <a:rPr sz="2200" b="0" spc="-10" dirty="0">
                <a:solidFill>
                  <a:srgbClr val="273347"/>
                </a:solidFill>
                <a:latin typeface="Calibri Light"/>
                <a:cs typeface="Calibri Light"/>
              </a:rPr>
              <a:t>da</a:t>
            </a:r>
            <a:r>
              <a:rPr sz="2200" b="0" spc="-100" dirty="0">
                <a:solidFill>
                  <a:srgbClr val="273347"/>
                </a:solidFill>
                <a:latin typeface="Calibri Light"/>
                <a:cs typeface="Calibri Light"/>
              </a:rPr>
              <a:t> </a:t>
            </a:r>
            <a:r>
              <a:rPr sz="2200" b="0" spc="-5" dirty="0">
                <a:solidFill>
                  <a:srgbClr val="273347"/>
                </a:solidFill>
                <a:latin typeface="Calibri Light"/>
                <a:cs typeface="Calibri Light"/>
              </a:rPr>
              <a:t>én</a:t>
            </a:r>
            <a:r>
              <a:rPr sz="2200" b="0" spc="-100" dirty="0">
                <a:solidFill>
                  <a:srgbClr val="273347"/>
                </a:solidFill>
                <a:latin typeface="Calibri Light"/>
                <a:cs typeface="Calibri Light"/>
              </a:rPr>
              <a:t> </a:t>
            </a:r>
            <a:r>
              <a:rPr sz="2200" b="0" spc="-5" dirty="0">
                <a:solidFill>
                  <a:srgbClr val="273347"/>
                </a:solidFill>
                <a:latin typeface="Calibri Light"/>
                <a:cs typeface="Calibri Light"/>
              </a:rPr>
              <a:t>positivt,</a:t>
            </a:r>
            <a:r>
              <a:rPr sz="2200" b="0" spc="-100" dirty="0">
                <a:solidFill>
                  <a:srgbClr val="273347"/>
                </a:solidFill>
                <a:latin typeface="Calibri Light"/>
                <a:cs typeface="Calibri Light"/>
              </a:rPr>
              <a:t> </a:t>
            </a:r>
            <a:r>
              <a:rPr sz="2200" b="0" spc="-20" dirty="0">
                <a:solidFill>
                  <a:srgbClr val="273347"/>
                </a:solidFill>
                <a:latin typeface="Calibri Light"/>
                <a:cs typeface="Calibri Light"/>
              </a:rPr>
              <a:t>fordi</a:t>
            </a:r>
            <a:r>
              <a:rPr sz="2200" b="0" spc="-100" dirty="0">
                <a:solidFill>
                  <a:srgbClr val="273347"/>
                </a:solidFill>
                <a:latin typeface="Calibri Light"/>
                <a:cs typeface="Calibri Light"/>
              </a:rPr>
              <a:t> </a:t>
            </a:r>
            <a:r>
              <a:rPr sz="2200" b="0" spc="-15" dirty="0">
                <a:solidFill>
                  <a:srgbClr val="273347"/>
                </a:solidFill>
                <a:latin typeface="Calibri Light"/>
                <a:cs typeface="Calibri Light"/>
              </a:rPr>
              <a:t>man</a:t>
            </a:r>
            <a:r>
              <a:rPr sz="2200" b="0" spc="-100" dirty="0">
                <a:solidFill>
                  <a:srgbClr val="273347"/>
                </a:solidFill>
                <a:latin typeface="Calibri Light"/>
                <a:cs typeface="Calibri Light"/>
              </a:rPr>
              <a:t> </a:t>
            </a:r>
            <a:r>
              <a:rPr sz="2200" b="0" spc="-10" dirty="0">
                <a:solidFill>
                  <a:srgbClr val="273347"/>
                </a:solidFill>
                <a:latin typeface="Calibri Light"/>
                <a:cs typeface="Calibri Light"/>
              </a:rPr>
              <a:t>kan</a:t>
            </a:r>
            <a:r>
              <a:rPr sz="2200" b="0" spc="-100" dirty="0">
                <a:solidFill>
                  <a:srgbClr val="273347"/>
                </a:solidFill>
                <a:latin typeface="Calibri Light"/>
                <a:cs typeface="Calibri Light"/>
              </a:rPr>
              <a:t> </a:t>
            </a:r>
            <a:r>
              <a:rPr sz="2200" b="0" dirty="0">
                <a:solidFill>
                  <a:srgbClr val="273347"/>
                </a:solidFill>
                <a:latin typeface="Calibri Light"/>
                <a:cs typeface="Calibri Light"/>
              </a:rPr>
              <a:t>se</a:t>
            </a:r>
            <a:r>
              <a:rPr sz="2200" b="0" spc="-100" dirty="0">
                <a:solidFill>
                  <a:srgbClr val="273347"/>
                </a:solidFill>
                <a:latin typeface="Calibri Light"/>
                <a:cs typeface="Calibri Light"/>
              </a:rPr>
              <a:t> </a:t>
            </a:r>
            <a:r>
              <a:rPr sz="2200" b="0" spc="-10" dirty="0">
                <a:solidFill>
                  <a:srgbClr val="273347"/>
                </a:solidFill>
                <a:latin typeface="Calibri Light"/>
                <a:cs typeface="Calibri Light"/>
              </a:rPr>
              <a:t>sig</a:t>
            </a:r>
            <a:r>
              <a:rPr sz="2200" b="0" spc="-100" dirty="0">
                <a:solidFill>
                  <a:srgbClr val="273347"/>
                </a:solidFill>
                <a:latin typeface="Calibri Light"/>
                <a:cs typeface="Calibri Light"/>
              </a:rPr>
              <a:t> </a:t>
            </a:r>
            <a:r>
              <a:rPr sz="2200" b="0" spc="-10" dirty="0">
                <a:solidFill>
                  <a:srgbClr val="273347"/>
                </a:solidFill>
                <a:latin typeface="Calibri Light"/>
                <a:cs typeface="Calibri Light"/>
              </a:rPr>
              <a:t>selv</a:t>
            </a:r>
            <a:r>
              <a:rPr sz="2200" b="0" spc="-100" dirty="0">
                <a:solidFill>
                  <a:srgbClr val="273347"/>
                </a:solidFill>
                <a:latin typeface="Calibri Light"/>
                <a:cs typeface="Calibri Light"/>
              </a:rPr>
              <a:t> </a:t>
            </a:r>
            <a:r>
              <a:rPr sz="2200" b="0" spc="5" dirty="0">
                <a:solidFill>
                  <a:srgbClr val="273347"/>
                </a:solidFill>
                <a:latin typeface="Calibri Light"/>
                <a:cs typeface="Calibri Light"/>
              </a:rPr>
              <a:t>i</a:t>
            </a:r>
            <a:r>
              <a:rPr sz="2200" b="0" spc="-100" dirty="0">
                <a:solidFill>
                  <a:srgbClr val="273347"/>
                </a:solidFill>
                <a:latin typeface="Calibri Light"/>
                <a:cs typeface="Calibri Light"/>
              </a:rPr>
              <a:t> </a:t>
            </a:r>
            <a:r>
              <a:rPr sz="2200" b="0" spc="-10" dirty="0">
                <a:solidFill>
                  <a:srgbClr val="273347"/>
                </a:solidFill>
                <a:latin typeface="Calibri Light"/>
                <a:cs typeface="Calibri Light"/>
              </a:rPr>
              <a:t>det.</a:t>
            </a:r>
            <a:r>
              <a:rPr sz="2200" b="0" spc="-100" dirty="0">
                <a:solidFill>
                  <a:srgbClr val="273347"/>
                </a:solidFill>
                <a:latin typeface="Calibri Light"/>
                <a:cs typeface="Calibri Light"/>
              </a:rPr>
              <a:t> </a:t>
            </a:r>
            <a:r>
              <a:rPr sz="2200" b="0" spc="5" dirty="0">
                <a:solidFill>
                  <a:srgbClr val="273347"/>
                </a:solidFill>
                <a:latin typeface="Calibri Light"/>
                <a:cs typeface="Calibri Light"/>
              </a:rPr>
              <a:t>Du</a:t>
            </a:r>
            <a:r>
              <a:rPr sz="2200" b="0" spc="-100" dirty="0">
                <a:solidFill>
                  <a:srgbClr val="273347"/>
                </a:solidFill>
                <a:latin typeface="Calibri Light"/>
                <a:cs typeface="Calibri Light"/>
              </a:rPr>
              <a:t> </a:t>
            </a:r>
            <a:r>
              <a:rPr sz="2200" b="0" spc="-15" dirty="0">
                <a:solidFill>
                  <a:srgbClr val="273347"/>
                </a:solidFill>
                <a:latin typeface="Calibri Light"/>
                <a:cs typeface="Calibri Light"/>
              </a:rPr>
              <a:t>gider </a:t>
            </a:r>
            <a:r>
              <a:rPr sz="2200" b="0" spc="-484" dirty="0">
                <a:solidFill>
                  <a:srgbClr val="273347"/>
                </a:solidFill>
                <a:latin typeface="Calibri Light"/>
                <a:cs typeface="Calibri Light"/>
              </a:rPr>
              <a:t> </a:t>
            </a:r>
            <a:r>
              <a:rPr sz="2200" b="0" spc="-5" dirty="0">
                <a:solidFill>
                  <a:srgbClr val="273347"/>
                </a:solidFill>
                <a:latin typeface="Calibri Light"/>
                <a:cs typeface="Calibri Light"/>
              </a:rPr>
              <a:t>jo </a:t>
            </a:r>
            <a:r>
              <a:rPr sz="2200" b="0" spc="-20" dirty="0">
                <a:solidFill>
                  <a:srgbClr val="273347"/>
                </a:solidFill>
                <a:latin typeface="Calibri Light"/>
                <a:cs typeface="Calibri Light"/>
              </a:rPr>
              <a:t>ikke</a:t>
            </a:r>
            <a:r>
              <a:rPr sz="2200" b="0" spc="5" dirty="0">
                <a:solidFill>
                  <a:srgbClr val="273347"/>
                </a:solidFill>
                <a:latin typeface="Calibri Light"/>
                <a:cs typeface="Calibri Light"/>
              </a:rPr>
              <a:t> </a:t>
            </a:r>
            <a:r>
              <a:rPr sz="2200" b="0" spc="-15" dirty="0">
                <a:solidFill>
                  <a:srgbClr val="273347"/>
                </a:solidFill>
                <a:latin typeface="Calibri Light"/>
                <a:cs typeface="Calibri Light"/>
              </a:rPr>
              <a:t>spilde</a:t>
            </a:r>
            <a:r>
              <a:rPr sz="2200" b="0" spc="5" dirty="0">
                <a:solidFill>
                  <a:srgbClr val="273347"/>
                </a:solidFill>
                <a:latin typeface="Calibri Light"/>
                <a:cs typeface="Calibri Light"/>
              </a:rPr>
              <a:t> </a:t>
            </a:r>
            <a:r>
              <a:rPr sz="2200" b="0" spc="-15" dirty="0">
                <a:solidFill>
                  <a:srgbClr val="273347"/>
                </a:solidFill>
                <a:latin typeface="Calibri Light"/>
                <a:cs typeface="Calibri Light"/>
              </a:rPr>
              <a:t>tre</a:t>
            </a:r>
            <a:r>
              <a:rPr sz="2200" b="0" spc="5" dirty="0">
                <a:solidFill>
                  <a:srgbClr val="273347"/>
                </a:solidFill>
                <a:latin typeface="Calibri Light"/>
                <a:cs typeface="Calibri Light"/>
              </a:rPr>
              <a:t> </a:t>
            </a:r>
            <a:r>
              <a:rPr sz="2200" b="0" spc="-10" dirty="0">
                <a:solidFill>
                  <a:srgbClr val="273347"/>
                </a:solidFill>
                <a:latin typeface="Calibri Light"/>
                <a:cs typeface="Calibri Light"/>
              </a:rPr>
              <a:t>år</a:t>
            </a:r>
            <a:r>
              <a:rPr sz="2200" b="0" spc="5" dirty="0">
                <a:solidFill>
                  <a:srgbClr val="273347"/>
                </a:solidFill>
                <a:latin typeface="Calibri Light"/>
                <a:cs typeface="Calibri Light"/>
              </a:rPr>
              <a:t> </a:t>
            </a:r>
            <a:r>
              <a:rPr sz="2200" b="0" spc="-15" dirty="0">
                <a:solidFill>
                  <a:srgbClr val="273347"/>
                </a:solidFill>
                <a:latin typeface="Calibri Light"/>
                <a:cs typeface="Calibri Light"/>
              </a:rPr>
              <a:t>mere</a:t>
            </a:r>
            <a:r>
              <a:rPr sz="2200" b="0" spc="5" dirty="0">
                <a:solidFill>
                  <a:srgbClr val="273347"/>
                </a:solidFill>
                <a:latin typeface="Calibri Light"/>
                <a:cs typeface="Calibri Light"/>
              </a:rPr>
              <a:t> </a:t>
            </a:r>
            <a:r>
              <a:rPr sz="2200" b="0" spc="-5" dirty="0">
                <a:solidFill>
                  <a:srgbClr val="273347"/>
                </a:solidFill>
                <a:latin typeface="Calibri Light"/>
                <a:cs typeface="Calibri Light"/>
              </a:rPr>
              <a:t>på</a:t>
            </a:r>
            <a:r>
              <a:rPr sz="2200" b="0" spc="5" dirty="0">
                <a:solidFill>
                  <a:srgbClr val="273347"/>
                </a:solidFill>
                <a:latin typeface="Calibri Light"/>
                <a:cs typeface="Calibri Light"/>
              </a:rPr>
              <a:t> </a:t>
            </a:r>
            <a:r>
              <a:rPr sz="2200" b="0" spc="-20" dirty="0">
                <a:solidFill>
                  <a:srgbClr val="273347"/>
                </a:solidFill>
                <a:latin typeface="Calibri Light"/>
                <a:cs typeface="Calibri Light"/>
              </a:rPr>
              <a:t>noget,</a:t>
            </a:r>
            <a:r>
              <a:rPr sz="2200" b="0" spc="5" dirty="0">
                <a:solidFill>
                  <a:srgbClr val="273347"/>
                </a:solidFill>
                <a:latin typeface="Calibri Light"/>
                <a:cs typeface="Calibri Light"/>
              </a:rPr>
              <a:t> </a:t>
            </a:r>
            <a:r>
              <a:rPr sz="2200" b="0" spc="-10" dirty="0">
                <a:solidFill>
                  <a:srgbClr val="273347"/>
                </a:solidFill>
                <a:latin typeface="Calibri Light"/>
                <a:cs typeface="Calibri Light"/>
              </a:rPr>
              <a:t>du</a:t>
            </a:r>
            <a:r>
              <a:rPr sz="2200" b="0" spc="5" dirty="0">
                <a:solidFill>
                  <a:srgbClr val="273347"/>
                </a:solidFill>
                <a:latin typeface="Calibri Light"/>
                <a:cs typeface="Calibri Light"/>
              </a:rPr>
              <a:t> </a:t>
            </a:r>
            <a:r>
              <a:rPr sz="2200" b="0" spc="-20" dirty="0">
                <a:solidFill>
                  <a:srgbClr val="273347"/>
                </a:solidFill>
                <a:latin typeface="Calibri Light"/>
                <a:cs typeface="Calibri Light"/>
              </a:rPr>
              <a:t>ikke</a:t>
            </a:r>
            <a:r>
              <a:rPr sz="2200" b="0" spc="5" dirty="0">
                <a:solidFill>
                  <a:srgbClr val="273347"/>
                </a:solidFill>
                <a:latin typeface="Calibri Light"/>
                <a:cs typeface="Calibri Light"/>
              </a:rPr>
              <a:t> </a:t>
            </a:r>
            <a:r>
              <a:rPr sz="2200" b="0" spc="-45" dirty="0">
                <a:solidFill>
                  <a:srgbClr val="273347"/>
                </a:solidFill>
                <a:latin typeface="Calibri Light"/>
                <a:cs typeface="Calibri Light"/>
              </a:rPr>
              <a:t>gider.</a:t>
            </a:r>
            <a:endParaRPr sz="2200">
              <a:latin typeface="Calibri Light"/>
              <a:cs typeface="Calibri Light"/>
            </a:endParaRPr>
          </a:p>
        </p:txBody>
      </p:sp>
      <p:sp>
        <p:nvSpPr>
          <p:cNvPr id="6" name="object 6"/>
          <p:cNvSpPr txBox="1"/>
          <p:nvPr/>
        </p:nvSpPr>
        <p:spPr>
          <a:xfrm>
            <a:off x="1550358" y="2691009"/>
            <a:ext cx="7348220" cy="1935480"/>
          </a:xfrm>
          <a:prstGeom prst="rect">
            <a:avLst/>
          </a:prstGeom>
        </p:spPr>
        <p:txBody>
          <a:bodyPr vert="horz" wrap="square" lIns="0" tIns="44450" rIns="0" bIns="0" rtlCol="0">
            <a:spAutoFit/>
          </a:bodyPr>
          <a:lstStyle/>
          <a:p>
            <a:pPr marL="12700" marR="5080" algn="just">
              <a:lnSpc>
                <a:spcPts val="2470"/>
              </a:lnSpc>
              <a:spcBef>
                <a:spcPts val="350"/>
              </a:spcBef>
            </a:pPr>
            <a:r>
              <a:rPr sz="2200" b="0" spc="-75" dirty="0">
                <a:solidFill>
                  <a:srgbClr val="273347"/>
                </a:solidFill>
                <a:latin typeface="Calibri Light"/>
                <a:cs typeface="Calibri Light"/>
              </a:rPr>
              <a:t>(...) </a:t>
            </a:r>
            <a:r>
              <a:rPr sz="2200" b="0" spc="10" dirty="0">
                <a:solidFill>
                  <a:srgbClr val="273347"/>
                </a:solidFill>
                <a:latin typeface="Calibri Light"/>
                <a:cs typeface="Calibri Light"/>
              </a:rPr>
              <a:t>Og </a:t>
            </a:r>
            <a:r>
              <a:rPr sz="2200" b="0" spc="5" dirty="0">
                <a:solidFill>
                  <a:srgbClr val="273347"/>
                </a:solidFill>
                <a:latin typeface="Calibri Light"/>
                <a:cs typeface="Calibri Light"/>
              </a:rPr>
              <a:t>så </a:t>
            </a:r>
            <a:r>
              <a:rPr sz="2200" b="0" spc="-10" dirty="0">
                <a:solidFill>
                  <a:srgbClr val="273347"/>
                </a:solidFill>
                <a:latin typeface="Calibri Light"/>
                <a:cs typeface="Calibri Light"/>
              </a:rPr>
              <a:t>er der </a:t>
            </a:r>
            <a:r>
              <a:rPr sz="2200" b="0" spc="-40" dirty="0">
                <a:solidFill>
                  <a:srgbClr val="273347"/>
                </a:solidFill>
                <a:latin typeface="Calibri Light"/>
                <a:cs typeface="Calibri Light"/>
              </a:rPr>
              <a:t>fester. </a:t>
            </a:r>
            <a:r>
              <a:rPr sz="2200" b="0" spc="-5" dirty="0">
                <a:solidFill>
                  <a:srgbClr val="273347"/>
                </a:solidFill>
                <a:latin typeface="Calibri Light"/>
                <a:cs typeface="Calibri Light"/>
              </a:rPr>
              <a:t>Det </a:t>
            </a:r>
            <a:r>
              <a:rPr sz="2200" b="0" spc="-15" dirty="0">
                <a:solidFill>
                  <a:srgbClr val="273347"/>
                </a:solidFill>
                <a:latin typeface="Calibri Light"/>
                <a:cs typeface="Calibri Light"/>
              </a:rPr>
              <a:t>gør </a:t>
            </a:r>
            <a:r>
              <a:rPr sz="2200" b="0" spc="-10" dirty="0">
                <a:solidFill>
                  <a:srgbClr val="273347"/>
                </a:solidFill>
                <a:latin typeface="Calibri Light"/>
                <a:cs typeface="Calibri Light"/>
              </a:rPr>
              <a:t>også, at </a:t>
            </a:r>
            <a:r>
              <a:rPr sz="2200" b="0" spc="-15" dirty="0">
                <a:solidFill>
                  <a:srgbClr val="273347"/>
                </a:solidFill>
                <a:latin typeface="Calibri Light"/>
                <a:cs typeface="Calibri Light"/>
              </a:rPr>
              <a:t>man </a:t>
            </a:r>
            <a:r>
              <a:rPr sz="2200" b="0" spc="-20" dirty="0">
                <a:solidFill>
                  <a:srgbClr val="273347"/>
                </a:solidFill>
                <a:latin typeface="Calibri Light"/>
                <a:cs typeface="Calibri Light"/>
              </a:rPr>
              <a:t>kommer </a:t>
            </a:r>
            <a:r>
              <a:rPr sz="2200" b="0" spc="-10" dirty="0">
                <a:solidFill>
                  <a:srgbClr val="273347"/>
                </a:solidFill>
                <a:latin typeface="Calibri Light"/>
                <a:cs typeface="Calibri Light"/>
              </a:rPr>
              <a:t>rundt </a:t>
            </a:r>
            <a:r>
              <a:rPr sz="2200" b="0" spc="5" dirty="0">
                <a:solidFill>
                  <a:srgbClr val="273347"/>
                </a:solidFill>
                <a:latin typeface="Calibri Light"/>
                <a:cs typeface="Calibri Light"/>
              </a:rPr>
              <a:t>og </a:t>
            </a:r>
            <a:r>
              <a:rPr sz="2200" b="0" spc="10" dirty="0">
                <a:solidFill>
                  <a:srgbClr val="273347"/>
                </a:solidFill>
                <a:latin typeface="Calibri Light"/>
                <a:cs typeface="Calibri Light"/>
              </a:rPr>
              <a:t> </a:t>
            </a:r>
            <a:r>
              <a:rPr sz="2200" b="0" spc="-25" dirty="0">
                <a:solidFill>
                  <a:srgbClr val="273347"/>
                </a:solidFill>
                <a:latin typeface="Calibri Light"/>
                <a:cs typeface="Calibri Light"/>
              </a:rPr>
              <a:t>snakker </a:t>
            </a:r>
            <a:r>
              <a:rPr sz="2200" b="0" spc="-5" dirty="0">
                <a:solidFill>
                  <a:srgbClr val="273347"/>
                </a:solidFill>
                <a:latin typeface="Calibri Light"/>
                <a:cs typeface="Calibri Light"/>
              </a:rPr>
              <a:t>med </a:t>
            </a:r>
            <a:r>
              <a:rPr sz="2200" b="0" spc="-15" dirty="0">
                <a:solidFill>
                  <a:srgbClr val="273347"/>
                </a:solidFill>
                <a:latin typeface="Calibri Light"/>
                <a:cs typeface="Calibri Light"/>
              </a:rPr>
              <a:t>alle </a:t>
            </a:r>
            <a:r>
              <a:rPr sz="2200" b="0" spc="5" dirty="0">
                <a:solidFill>
                  <a:srgbClr val="273347"/>
                </a:solidFill>
                <a:latin typeface="Calibri Light"/>
                <a:cs typeface="Calibri Light"/>
              </a:rPr>
              <a:t>og </a:t>
            </a:r>
            <a:r>
              <a:rPr sz="2200" b="0" spc="-20" dirty="0">
                <a:solidFill>
                  <a:srgbClr val="273347"/>
                </a:solidFill>
                <a:latin typeface="Calibri Light"/>
                <a:cs typeface="Calibri Light"/>
              </a:rPr>
              <a:t>lærer hinanden </a:t>
            </a:r>
            <a:r>
              <a:rPr sz="2200" b="0" spc="-10" dirty="0">
                <a:solidFill>
                  <a:srgbClr val="273347"/>
                </a:solidFill>
                <a:latin typeface="Calibri Light"/>
                <a:cs typeface="Calibri Light"/>
              </a:rPr>
              <a:t>at </a:t>
            </a:r>
            <a:r>
              <a:rPr sz="2200" b="0" spc="-30" dirty="0">
                <a:solidFill>
                  <a:srgbClr val="273347"/>
                </a:solidFill>
                <a:latin typeface="Calibri Light"/>
                <a:cs typeface="Calibri Light"/>
              </a:rPr>
              <a:t>kende. </a:t>
            </a:r>
            <a:r>
              <a:rPr sz="2200" b="0" spc="-5" dirty="0">
                <a:solidFill>
                  <a:srgbClr val="273347"/>
                </a:solidFill>
                <a:latin typeface="Calibri Light"/>
                <a:cs typeface="Calibri Light"/>
              </a:rPr>
              <a:t>Det </a:t>
            </a:r>
            <a:r>
              <a:rPr sz="2200" b="0" spc="-10" dirty="0">
                <a:solidFill>
                  <a:srgbClr val="273347"/>
                </a:solidFill>
                <a:latin typeface="Calibri Light"/>
                <a:cs typeface="Calibri Light"/>
              </a:rPr>
              <a:t>er da </a:t>
            </a:r>
            <a:r>
              <a:rPr sz="2200" b="0" spc="-20" dirty="0">
                <a:solidFill>
                  <a:srgbClr val="273347"/>
                </a:solidFill>
                <a:latin typeface="Calibri Light"/>
                <a:cs typeface="Calibri Light"/>
              </a:rPr>
              <a:t>super </a:t>
            </a:r>
            <a:r>
              <a:rPr sz="2200" b="0" spc="-15" dirty="0">
                <a:solidFill>
                  <a:srgbClr val="273347"/>
                </a:solidFill>
                <a:latin typeface="Calibri Light"/>
                <a:cs typeface="Calibri Light"/>
              </a:rPr>
              <a:t>vig- </a:t>
            </a:r>
            <a:r>
              <a:rPr sz="2200" b="0" spc="-484" dirty="0">
                <a:solidFill>
                  <a:srgbClr val="273347"/>
                </a:solidFill>
                <a:latin typeface="Calibri Light"/>
                <a:cs typeface="Calibri Light"/>
              </a:rPr>
              <a:t> </a:t>
            </a:r>
            <a:r>
              <a:rPr sz="2200" b="0" spc="5" dirty="0">
                <a:solidFill>
                  <a:srgbClr val="273347"/>
                </a:solidFill>
                <a:latin typeface="Calibri Light"/>
                <a:cs typeface="Calibri Light"/>
              </a:rPr>
              <a:t>tigt. </a:t>
            </a:r>
            <a:r>
              <a:rPr sz="2200" b="0" spc="-5" dirty="0">
                <a:solidFill>
                  <a:srgbClr val="273347"/>
                </a:solidFill>
                <a:latin typeface="Calibri Light"/>
                <a:cs typeface="Calibri Light"/>
              </a:rPr>
              <a:t>Den </a:t>
            </a:r>
            <a:r>
              <a:rPr sz="2200" b="0" spc="-10" dirty="0">
                <a:solidFill>
                  <a:srgbClr val="273347"/>
                </a:solidFill>
                <a:latin typeface="Calibri Light"/>
                <a:cs typeface="Calibri Light"/>
              </a:rPr>
              <a:t>her </a:t>
            </a:r>
            <a:r>
              <a:rPr sz="2200" b="0" spc="-20" dirty="0">
                <a:solidFill>
                  <a:srgbClr val="273347"/>
                </a:solidFill>
                <a:latin typeface="Calibri Light"/>
                <a:cs typeface="Calibri Light"/>
              </a:rPr>
              <a:t>skole har </a:t>
            </a:r>
            <a:r>
              <a:rPr sz="2200" b="0" spc="35" dirty="0">
                <a:solidFill>
                  <a:srgbClr val="273347"/>
                </a:solidFill>
                <a:latin typeface="Calibri Light"/>
                <a:cs typeface="Calibri Light"/>
              </a:rPr>
              <a:t>ry </a:t>
            </a:r>
            <a:r>
              <a:rPr sz="2200" b="0" spc="-15" dirty="0">
                <a:solidFill>
                  <a:srgbClr val="273347"/>
                </a:solidFill>
                <a:latin typeface="Calibri Light"/>
                <a:cs typeface="Calibri Light"/>
              </a:rPr>
              <a:t>for </a:t>
            </a:r>
            <a:r>
              <a:rPr sz="2200" b="0" spc="-10" dirty="0">
                <a:solidFill>
                  <a:srgbClr val="273347"/>
                </a:solidFill>
                <a:latin typeface="Calibri Light"/>
                <a:cs typeface="Calibri Light"/>
              </a:rPr>
              <a:t>at </a:t>
            </a:r>
            <a:r>
              <a:rPr sz="2200" b="0" spc="-20" dirty="0">
                <a:solidFill>
                  <a:srgbClr val="273347"/>
                </a:solidFill>
                <a:latin typeface="Calibri Light"/>
                <a:cs typeface="Calibri Light"/>
              </a:rPr>
              <a:t>have </a:t>
            </a:r>
            <a:r>
              <a:rPr sz="2200" b="0" spc="-10" dirty="0">
                <a:solidFill>
                  <a:srgbClr val="273347"/>
                </a:solidFill>
                <a:latin typeface="Calibri Light"/>
                <a:cs typeface="Calibri Light"/>
              </a:rPr>
              <a:t>nogle </a:t>
            </a:r>
            <a:r>
              <a:rPr sz="2200" b="0" spc="-5" dirty="0">
                <a:solidFill>
                  <a:srgbClr val="273347"/>
                </a:solidFill>
                <a:latin typeface="Calibri Light"/>
                <a:cs typeface="Calibri Light"/>
              </a:rPr>
              <a:t>mega </a:t>
            </a:r>
            <a:r>
              <a:rPr sz="2200" b="0" spc="-10" dirty="0">
                <a:solidFill>
                  <a:srgbClr val="273347"/>
                </a:solidFill>
                <a:latin typeface="Calibri Light"/>
                <a:cs typeface="Calibri Light"/>
              </a:rPr>
              <a:t>fede </a:t>
            </a:r>
            <a:r>
              <a:rPr sz="2200" b="0" spc="-20" dirty="0">
                <a:solidFill>
                  <a:srgbClr val="273347"/>
                </a:solidFill>
                <a:latin typeface="Calibri Light"/>
                <a:cs typeface="Calibri Light"/>
              </a:rPr>
              <a:t>fester </a:t>
            </a:r>
            <a:r>
              <a:rPr sz="2200" b="0" spc="-5" dirty="0">
                <a:solidFill>
                  <a:srgbClr val="273347"/>
                </a:solidFill>
                <a:latin typeface="Calibri Light"/>
                <a:cs typeface="Calibri Light"/>
              </a:rPr>
              <a:t>med </a:t>
            </a:r>
            <a:r>
              <a:rPr sz="2200" b="0" dirty="0">
                <a:solidFill>
                  <a:srgbClr val="273347"/>
                </a:solidFill>
                <a:latin typeface="Calibri Light"/>
                <a:cs typeface="Calibri Light"/>
              </a:rPr>
              <a:t> </a:t>
            </a:r>
            <a:r>
              <a:rPr sz="2200" b="0" spc="-20" dirty="0">
                <a:solidFill>
                  <a:srgbClr val="273347"/>
                </a:solidFill>
                <a:latin typeface="Calibri Light"/>
                <a:cs typeface="Calibri Light"/>
              </a:rPr>
              <a:t>sjove </a:t>
            </a:r>
            <a:r>
              <a:rPr sz="2200" b="0" spc="-45" dirty="0">
                <a:solidFill>
                  <a:srgbClr val="273347"/>
                </a:solidFill>
                <a:latin typeface="Calibri Light"/>
                <a:cs typeface="Calibri Light"/>
              </a:rPr>
              <a:t>temaer, </a:t>
            </a:r>
            <a:r>
              <a:rPr sz="2200" b="0" spc="-15" dirty="0">
                <a:solidFill>
                  <a:srgbClr val="273347"/>
                </a:solidFill>
                <a:latin typeface="Calibri Light"/>
                <a:cs typeface="Calibri Light"/>
              </a:rPr>
              <a:t>koncerter </a:t>
            </a:r>
            <a:r>
              <a:rPr sz="2200" b="0" spc="5" dirty="0">
                <a:solidFill>
                  <a:srgbClr val="273347"/>
                </a:solidFill>
                <a:latin typeface="Calibri Light"/>
                <a:cs typeface="Calibri Light"/>
              </a:rPr>
              <a:t>og </a:t>
            </a:r>
            <a:r>
              <a:rPr sz="2200" b="0" spc="-10" dirty="0">
                <a:solidFill>
                  <a:srgbClr val="273347"/>
                </a:solidFill>
                <a:latin typeface="Calibri Light"/>
                <a:cs typeface="Calibri Light"/>
              </a:rPr>
              <a:t>sådan </a:t>
            </a:r>
            <a:r>
              <a:rPr sz="2200" b="0" spc="-15" dirty="0">
                <a:solidFill>
                  <a:srgbClr val="273347"/>
                </a:solidFill>
                <a:latin typeface="Calibri Light"/>
                <a:cs typeface="Calibri Light"/>
              </a:rPr>
              <a:t>noget. </a:t>
            </a:r>
            <a:r>
              <a:rPr sz="2200" b="0" spc="10" dirty="0">
                <a:solidFill>
                  <a:srgbClr val="273347"/>
                </a:solidFill>
                <a:latin typeface="Calibri Light"/>
                <a:cs typeface="Calibri Light"/>
              </a:rPr>
              <a:t>Så </a:t>
            </a:r>
            <a:r>
              <a:rPr sz="2200" b="0" spc="-20" dirty="0">
                <a:solidFill>
                  <a:srgbClr val="273347"/>
                </a:solidFill>
                <a:latin typeface="Calibri Light"/>
                <a:cs typeface="Calibri Light"/>
              </a:rPr>
              <a:t>når </a:t>
            </a:r>
            <a:r>
              <a:rPr sz="2200" b="0" spc="-15" dirty="0">
                <a:solidFill>
                  <a:srgbClr val="273347"/>
                </a:solidFill>
                <a:latin typeface="Calibri Light"/>
                <a:cs typeface="Calibri Light"/>
              </a:rPr>
              <a:t>man hører om, </a:t>
            </a:r>
            <a:r>
              <a:rPr sz="2200" b="0" spc="-10" dirty="0">
                <a:solidFill>
                  <a:srgbClr val="273347"/>
                </a:solidFill>
                <a:latin typeface="Calibri Light"/>
                <a:cs typeface="Calibri Light"/>
              </a:rPr>
              <a:t>at </a:t>
            </a:r>
            <a:r>
              <a:rPr sz="2200" b="0" spc="-5" dirty="0">
                <a:solidFill>
                  <a:srgbClr val="273347"/>
                </a:solidFill>
                <a:latin typeface="Calibri Light"/>
                <a:cs typeface="Calibri Light"/>
              </a:rPr>
              <a:t> </a:t>
            </a:r>
            <a:r>
              <a:rPr sz="2200" b="0" spc="-10" dirty="0">
                <a:solidFill>
                  <a:srgbClr val="273347"/>
                </a:solidFill>
                <a:latin typeface="Calibri Light"/>
                <a:cs typeface="Calibri Light"/>
              </a:rPr>
              <a:t>der </a:t>
            </a:r>
            <a:r>
              <a:rPr sz="2200" b="0" spc="-20" dirty="0">
                <a:solidFill>
                  <a:srgbClr val="273347"/>
                </a:solidFill>
                <a:latin typeface="Calibri Light"/>
                <a:cs typeface="Calibri Light"/>
              </a:rPr>
              <a:t>har </a:t>
            </a:r>
            <a:r>
              <a:rPr sz="2200" b="0" spc="-15" dirty="0">
                <a:solidFill>
                  <a:srgbClr val="273347"/>
                </a:solidFill>
                <a:latin typeface="Calibri Light"/>
                <a:cs typeface="Calibri Light"/>
              </a:rPr>
              <a:t>været </a:t>
            </a:r>
            <a:r>
              <a:rPr sz="2200" b="0" spc="-5" dirty="0">
                <a:solidFill>
                  <a:srgbClr val="273347"/>
                </a:solidFill>
                <a:latin typeface="Calibri Light"/>
                <a:cs typeface="Calibri Light"/>
              </a:rPr>
              <a:t>en </a:t>
            </a:r>
            <a:r>
              <a:rPr sz="2200" b="0" spc="-20" dirty="0">
                <a:solidFill>
                  <a:srgbClr val="273347"/>
                </a:solidFill>
                <a:latin typeface="Calibri Light"/>
                <a:cs typeface="Calibri Light"/>
              </a:rPr>
              <a:t>eller </a:t>
            </a:r>
            <a:r>
              <a:rPr sz="2200" b="0" spc="-15" dirty="0">
                <a:solidFill>
                  <a:srgbClr val="273347"/>
                </a:solidFill>
                <a:latin typeface="Calibri Light"/>
                <a:cs typeface="Calibri Light"/>
              </a:rPr>
              <a:t>anden </a:t>
            </a:r>
            <a:r>
              <a:rPr sz="2200" b="0" spc="-10" dirty="0">
                <a:solidFill>
                  <a:srgbClr val="273347"/>
                </a:solidFill>
                <a:latin typeface="Calibri Light"/>
                <a:cs typeface="Calibri Light"/>
              </a:rPr>
              <a:t>fed fest </a:t>
            </a:r>
            <a:r>
              <a:rPr sz="2200" b="0" spc="5" dirty="0">
                <a:solidFill>
                  <a:srgbClr val="273347"/>
                </a:solidFill>
                <a:latin typeface="Calibri Light"/>
                <a:cs typeface="Calibri Light"/>
              </a:rPr>
              <a:t>i </a:t>
            </a:r>
            <a:r>
              <a:rPr sz="2200" b="0" spc="-20" dirty="0">
                <a:solidFill>
                  <a:srgbClr val="273347"/>
                </a:solidFill>
                <a:latin typeface="Calibri Light"/>
                <a:cs typeface="Calibri Light"/>
              </a:rPr>
              <a:t>weekenden </a:t>
            </a:r>
            <a:r>
              <a:rPr sz="2200" b="0" spc="5" dirty="0">
                <a:solidFill>
                  <a:srgbClr val="273347"/>
                </a:solidFill>
                <a:latin typeface="Calibri Light"/>
                <a:cs typeface="Calibri Light"/>
              </a:rPr>
              <a:t>så </a:t>
            </a:r>
            <a:r>
              <a:rPr sz="2200" b="0" spc="-20" dirty="0">
                <a:solidFill>
                  <a:srgbClr val="273347"/>
                </a:solidFill>
                <a:latin typeface="Calibri Light"/>
                <a:cs typeface="Calibri Light"/>
              </a:rPr>
              <a:t>tænker </a:t>
            </a:r>
            <a:r>
              <a:rPr sz="2200" b="0" spc="-15" dirty="0">
                <a:solidFill>
                  <a:srgbClr val="273347"/>
                </a:solidFill>
                <a:latin typeface="Calibri Light"/>
                <a:cs typeface="Calibri Light"/>
              </a:rPr>
              <a:t>man </a:t>
            </a:r>
            <a:r>
              <a:rPr sz="2200" b="0" spc="-484" dirty="0">
                <a:solidFill>
                  <a:srgbClr val="273347"/>
                </a:solidFill>
                <a:latin typeface="Calibri Light"/>
                <a:cs typeface="Calibri Light"/>
              </a:rPr>
              <a:t> </a:t>
            </a:r>
            <a:r>
              <a:rPr sz="2200" b="0" spc="-10" dirty="0">
                <a:solidFill>
                  <a:srgbClr val="273347"/>
                </a:solidFill>
                <a:latin typeface="Calibri Light"/>
                <a:cs typeface="Calibri Light"/>
              </a:rPr>
              <a:t>da</a:t>
            </a:r>
            <a:r>
              <a:rPr sz="2200" b="0" dirty="0">
                <a:solidFill>
                  <a:srgbClr val="273347"/>
                </a:solidFill>
                <a:latin typeface="Calibri Light"/>
                <a:cs typeface="Calibri Light"/>
              </a:rPr>
              <a:t> </a:t>
            </a:r>
            <a:r>
              <a:rPr sz="2200" b="0" spc="-10" dirty="0">
                <a:solidFill>
                  <a:srgbClr val="273347"/>
                </a:solidFill>
                <a:latin typeface="Calibri Light"/>
                <a:cs typeface="Calibri Light"/>
              </a:rPr>
              <a:t>også,</a:t>
            </a:r>
            <a:r>
              <a:rPr sz="2200" b="0" spc="5" dirty="0">
                <a:solidFill>
                  <a:srgbClr val="273347"/>
                </a:solidFill>
                <a:latin typeface="Calibri Light"/>
                <a:cs typeface="Calibri Light"/>
              </a:rPr>
              <a:t> </a:t>
            </a:r>
            <a:r>
              <a:rPr sz="2200" b="0" spc="-10" dirty="0">
                <a:solidFill>
                  <a:srgbClr val="273347"/>
                </a:solidFill>
                <a:latin typeface="Calibri Light"/>
                <a:cs typeface="Calibri Light"/>
              </a:rPr>
              <a:t>at</a:t>
            </a:r>
            <a:r>
              <a:rPr sz="2200" b="0" spc="5" dirty="0">
                <a:solidFill>
                  <a:srgbClr val="273347"/>
                </a:solidFill>
                <a:latin typeface="Calibri Light"/>
                <a:cs typeface="Calibri Light"/>
              </a:rPr>
              <a:t> </a:t>
            </a:r>
            <a:r>
              <a:rPr sz="2200" b="0" spc="-10" dirty="0">
                <a:solidFill>
                  <a:srgbClr val="273347"/>
                </a:solidFill>
                <a:latin typeface="Calibri Light"/>
                <a:cs typeface="Calibri Light"/>
              </a:rPr>
              <a:t>det</a:t>
            </a:r>
            <a:r>
              <a:rPr sz="2200" b="0" spc="5" dirty="0">
                <a:solidFill>
                  <a:srgbClr val="273347"/>
                </a:solidFill>
                <a:latin typeface="Calibri Light"/>
                <a:cs typeface="Calibri Light"/>
              </a:rPr>
              <a:t> </a:t>
            </a:r>
            <a:r>
              <a:rPr sz="2200" b="0" spc="-15" dirty="0">
                <a:solidFill>
                  <a:srgbClr val="273347"/>
                </a:solidFill>
                <a:latin typeface="Calibri Light"/>
                <a:cs typeface="Calibri Light"/>
              </a:rPr>
              <a:t>vil</a:t>
            </a:r>
            <a:r>
              <a:rPr sz="2200" b="0" spc="5" dirty="0">
                <a:solidFill>
                  <a:srgbClr val="273347"/>
                </a:solidFill>
                <a:latin typeface="Calibri Light"/>
                <a:cs typeface="Calibri Light"/>
              </a:rPr>
              <a:t> </a:t>
            </a:r>
            <a:r>
              <a:rPr sz="2200" b="0" spc="-15" dirty="0">
                <a:solidFill>
                  <a:srgbClr val="273347"/>
                </a:solidFill>
                <a:latin typeface="Calibri Light"/>
                <a:cs typeface="Calibri Light"/>
              </a:rPr>
              <a:t>man</a:t>
            </a:r>
            <a:r>
              <a:rPr sz="2200" b="0" spc="5" dirty="0">
                <a:solidFill>
                  <a:srgbClr val="273347"/>
                </a:solidFill>
                <a:latin typeface="Calibri Light"/>
                <a:cs typeface="Calibri Light"/>
              </a:rPr>
              <a:t> </a:t>
            </a:r>
            <a:r>
              <a:rPr sz="2200" b="0" spc="-15" dirty="0">
                <a:solidFill>
                  <a:srgbClr val="273347"/>
                </a:solidFill>
                <a:latin typeface="Calibri Light"/>
                <a:cs typeface="Calibri Light"/>
              </a:rPr>
              <a:t>gerne</a:t>
            </a:r>
            <a:r>
              <a:rPr sz="2200" b="0" spc="5" dirty="0">
                <a:solidFill>
                  <a:srgbClr val="273347"/>
                </a:solidFill>
                <a:latin typeface="Calibri Light"/>
                <a:cs typeface="Calibri Light"/>
              </a:rPr>
              <a:t> </a:t>
            </a:r>
            <a:r>
              <a:rPr sz="2200" b="0" spc="-10" dirty="0">
                <a:solidFill>
                  <a:srgbClr val="273347"/>
                </a:solidFill>
                <a:latin typeface="Calibri Light"/>
                <a:cs typeface="Calibri Light"/>
              </a:rPr>
              <a:t>være</a:t>
            </a:r>
            <a:r>
              <a:rPr sz="2200" b="0" spc="5" dirty="0">
                <a:solidFill>
                  <a:srgbClr val="273347"/>
                </a:solidFill>
                <a:latin typeface="Calibri Light"/>
                <a:cs typeface="Calibri Light"/>
              </a:rPr>
              <a:t> </a:t>
            </a:r>
            <a:r>
              <a:rPr sz="2200" b="0" spc="-5" dirty="0">
                <a:solidFill>
                  <a:srgbClr val="273347"/>
                </a:solidFill>
                <a:latin typeface="Calibri Light"/>
                <a:cs typeface="Calibri Light"/>
              </a:rPr>
              <a:t>en</a:t>
            </a:r>
            <a:r>
              <a:rPr sz="2200" b="0" spc="5" dirty="0">
                <a:solidFill>
                  <a:srgbClr val="273347"/>
                </a:solidFill>
                <a:latin typeface="Calibri Light"/>
                <a:cs typeface="Calibri Light"/>
              </a:rPr>
              <a:t> </a:t>
            </a:r>
            <a:r>
              <a:rPr sz="2200" b="0" spc="-10" dirty="0">
                <a:solidFill>
                  <a:srgbClr val="273347"/>
                </a:solidFill>
                <a:latin typeface="Calibri Light"/>
                <a:cs typeface="Calibri Light"/>
              </a:rPr>
              <a:t>del</a:t>
            </a:r>
            <a:r>
              <a:rPr sz="2200" b="0" spc="5" dirty="0">
                <a:solidFill>
                  <a:srgbClr val="273347"/>
                </a:solidFill>
                <a:latin typeface="Calibri Light"/>
                <a:cs typeface="Calibri Light"/>
              </a:rPr>
              <a:t> </a:t>
            </a:r>
            <a:r>
              <a:rPr sz="2200" b="0" spc="-45" dirty="0">
                <a:solidFill>
                  <a:srgbClr val="273347"/>
                </a:solidFill>
                <a:latin typeface="Calibri Light"/>
                <a:cs typeface="Calibri Light"/>
              </a:rPr>
              <a:t>af.</a:t>
            </a:r>
            <a:endParaRPr sz="2200">
              <a:latin typeface="Calibri Light"/>
              <a:cs typeface="Calibri Light"/>
            </a:endParaRPr>
          </a:p>
        </p:txBody>
      </p:sp>
      <p:sp>
        <p:nvSpPr>
          <p:cNvPr id="7" name="object 7"/>
          <p:cNvSpPr txBox="1"/>
          <p:nvPr/>
        </p:nvSpPr>
        <p:spPr>
          <a:xfrm>
            <a:off x="1550358" y="4889676"/>
            <a:ext cx="7347584" cy="1307465"/>
          </a:xfrm>
          <a:prstGeom prst="rect">
            <a:avLst/>
          </a:prstGeom>
        </p:spPr>
        <p:txBody>
          <a:bodyPr vert="horz" wrap="square" lIns="0" tIns="44450" rIns="0" bIns="0" rtlCol="0">
            <a:spAutoFit/>
          </a:bodyPr>
          <a:lstStyle/>
          <a:p>
            <a:pPr marL="12700" marR="5080" algn="just">
              <a:lnSpc>
                <a:spcPts val="2470"/>
              </a:lnSpc>
              <a:spcBef>
                <a:spcPts val="350"/>
              </a:spcBef>
            </a:pPr>
            <a:r>
              <a:rPr sz="2200" b="0" spc="-10" dirty="0">
                <a:solidFill>
                  <a:srgbClr val="273347"/>
                </a:solidFill>
                <a:latin typeface="Calibri Light"/>
                <a:cs typeface="Calibri Light"/>
              </a:rPr>
              <a:t>Ryet </a:t>
            </a:r>
            <a:r>
              <a:rPr sz="2200" b="0" spc="-5" dirty="0">
                <a:solidFill>
                  <a:srgbClr val="273347"/>
                </a:solidFill>
                <a:latin typeface="Calibri Light"/>
                <a:cs typeface="Calibri Light"/>
              </a:rPr>
              <a:t>på </a:t>
            </a:r>
            <a:r>
              <a:rPr sz="2200" b="0" spc="-10" dirty="0">
                <a:solidFill>
                  <a:srgbClr val="273347"/>
                </a:solidFill>
                <a:latin typeface="Calibri Light"/>
                <a:cs typeface="Calibri Light"/>
              </a:rPr>
              <a:t>den her </a:t>
            </a:r>
            <a:r>
              <a:rPr sz="2200" b="0" spc="-20" dirty="0">
                <a:solidFill>
                  <a:srgbClr val="273347"/>
                </a:solidFill>
                <a:latin typeface="Calibri Light"/>
                <a:cs typeface="Calibri Light"/>
              </a:rPr>
              <a:t>skole har </a:t>
            </a:r>
            <a:r>
              <a:rPr sz="2200" b="0" spc="20" dirty="0">
                <a:solidFill>
                  <a:srgbClr val="273347"/>
                </a:solidFill>
                <a:latin typeface="Calibri Light"/>
                <a:cs typeface="Calibri Light"/>
              </a:rPr>
              <a:t>gjort </a:t>
            </a:r>
            <a:r>
              <a:rPr sz="2200" b="0" spc="-10" dirty="0">
                <a:solidFill>
                  <a:srgbClr val="273347"/>
                </a:solidFill>
                <a:latin typeface="Calibri Light"/>
                <a:cs typeface="Calibri Light"/>
              </a:rPr>
              <a:t>at jeg </a:t>
            </a:r>
            <a:r>
              <a:rPr sz="2200" b="0" spc="-15" dirty="0">
                <a:solidFill>
                  <a:srgbClr val="273347"/>
                </a:solidFill>
                <a:latin typeface="Calibri Light"/>
                <a:cs typeface="Calibri Light"/>
              </a:rPr>
              <a:t>meget </a:t>
            </a:r>
            <a:r>
              <a:rPr sz="2200" b="0" spc="-20" dirty="0">
                <a:solidFill>
                  <a:srgbClr val="273347"/>
                </a:solidFill>
                <a:latin typeface="Calibri Light"/>
                <a:cs typeface="Calibri Light"/>
              </a:rPr>
              <a:t>hellere </a:t>
            </a:r>
            <a:r>
              <a:rPr sz="2200" b="0" spc="-15" dirty="0">
                <a:solidFill>
                  <a:srgbClr val="273347"/>
                </a:solidFill>
                <a:latin typeface="Calibri Light"/>
                <a:cs typeface="Calibri Light"/>
              </a:rPr>
              <a:t>vil </a:t>
            </a:r>
            <a:r>
              <a:rPr sz="2200" b="0" dirty="0">
                <a:solidFill>
                  <a:srgbClr val="273347"/>
                </a:solidFill>
                <a:latin typeface="Calibri Light"/>
                <a:cs typeface="Calibri Light"/>
              </a:rPr>
              <a:t>gå </a:t>
            </a:r>
            <a:r>
              <a:rPr sz="2200" b="0" spc="-10" dirty="0">
                <a:solidFill>
                  <a:srgbClr val="273347"/>
                </a:solidFill>
                <a:latin typeface="Calibri Light"/>
                <a:cs typeface="Calibri Light"/>
              </a:rPr>
              <a:t>her end </a:t>
            </a:r>
            <a:r>
              <a:rPr sz="2200" b="0" spc="-5" dirty="0">
                <a:solidFill>
                  <a:srgbClr val="273347"/>
                </a:solidFill>
                <a:latin typeface="Calibri Light"/>
                <a:cs typeface="Calibri Light"/>
              </a:rPr>
              <a:t> på </a:t>
            </a:r>
            <a:r>
              <a:rPr sz="2200" b="0" spc="-10" dirty="0">
                <a:solidFill>
                  <a:srgbClr val="273347"/>
                </a:solidFill>
                <a:latin typeface="Calibri Light"/>
                <a:cs typeface="Calibri Light"/>
              </a:rPr>
              <a:t>det </a:t>
            </a:r>
            <a:r>
              <a:rPr sz="2200" b="0" spc="-15" dirty="0">
                <a:solidFill>
                  <a:srgbClr val="273347"/>
                </a:solidFill>
                <a:latin typeface="Calibri Light"/>
                <a:cs typeface="Calibri Light"/>
              </a:rPr>
              <a:t>andet gymnasium. </a:t>
            </a:r>
            <a:r>
              <a:rPr sz="2200" b="0" dirty="0">
                <a:solidFill>
                  <a:srgbClr val="273347"/>
                </a:solidFill>
                <a:latin typeface="Calibri Light"/>
                <a:cs typeface="Calibri Light"/>
              </a:rPr>
              <a:t>Alt </a:t>
            </a:r>
            <a:r>
              <a:rPr sz="2200" b="0" spc="-15" dirty="0">
                <a:solidFill>
                  <a:srgbClr val="273347"/>
                </a:solidFill>
                <a:latin typeface="Calibri Light"/>
                <a:cs typeface="Calibri Light"/>
              </a:rPr>
              <a:t>lyder bare meget mere spændende </a:t>
            </a:r>
            <a:r>
              <a:rPr sz="2200" b="0" spc="-10" dirty="0">
                <a:solidFill>
                  <a:srgbClr val="273347"/>
                </a:solidFill>
                <a:latin typeface="Calibri Light"/>
                <a:cs typeface="Calibri Light"/>
              </a:rPr>
              <a:t> </a:t>
            </a:r>
            <a:r>
              <a:rPr sz="2200" b="0" spc="5" dirty="0">
                <a:solidFill>
                  <a:srgbClr val="273347"/>
                </a:solidFill>
                <a:latin typeface="Calibri Light"/>
                <a:cs typeface="Calibri Light"/>
              </a:rPr>
              <a:t>og </a:t>
            </a:r>
            <a:r>
              <a:rPr sz="2200" b="0" dirty="0">
                <a:solidFill>
                  <a:srgbClr val="273347"/>
                </a:solidFill>
                <a:latin typeface="Calibri Light"/>
                <a:cs typeface="Calibri Light"/>
              </a:rPr>
              <a:t>de </a:t>
            </a:r>
            <a:r>
              <a:rPr sz="2200" b="0" spc="-10" dirty="0">
                <a:solidFill>
                  <a:srgbClr val="273347"/>
                </a:solidFill>
                <a:latin typeface="Calibri Light"/>
                <a:cs typeface="Calibri Light"/>
              </a:rPr>
              <a:t>er bedre til at </a:t>
            </a:r>
            <a:r>
              <a:rPr sz="2200" b="0" spc="-25" dirty="0">
                <a:solidFill>
                  <a:srgbClr val="273347"/>
                </a:solidFill>
                <a:latin typeface="Calibri Light"/>
                <a:cs typeface="Calibri Light"/>
              </a:rPr>
              <a:t>vise, </a:t>
            </a:r>
            <a:r>
              <a:rPr sz="2200" b="0" spc="-10" dirty="0">
                <a:solidFill>
                  <a:srgbClr val="273347"/>
                </a:solidFill>
                <a:latin typeface="Calibri Light"/>
                <a:cs typeface="Calibri Light"/>
              </a:rPr>
              <a:t>at det er </a:t>
            </a:r>
            <a:r>
              <a:rPr sz="2200" b="0" spc="-5" dirty="0">
                <a:solidFill>
                  <a:srgbClr val="273347"/>
                </a:solidFill>
                <a:latin typeface="Calibri Light"/>
                <a:cs typeface="Calibri Light"/>
              </a:rPr>
              <a:t>en </a:t>
            </a:r>
            <a:r>
              <a:rPr sz="2200" b="0" spc="-10" dirty="0">
                <a:solidFill>
                  <a:srgbClr val="273347"/>
                </a:solidFill>
                <a:latin typeface="Calibri Light"/>
                <a:cs typeface="Calibri Light"/>
              </a:rPr>
              <a:t>fed </a:t>
            </a:r>
            <a:r>
              <a:rPr sz="2200" b="0" spc="-20" dirty="0">
                <a:solidFill>
                  <a:srgbClr val="273347"/>
                </a:solidFill>
                <a:latin typeface="Calibri Light"/>
                <a:cs typeface="Calibri Light"/>
              </a:rPr>
              <a:t>skole </a:t>
            </a:r>
            <a:r>
              <a:rPr sz="2200" b="0" spc="-5" dirty="0">
                <a:solidFill>
                  <a:srgbClr val="273347"/>
                </a:solidFill>
                <a:latin typeface="Calibri Light"/>
                <a:cs typeface="Calibri Light"/>
              </a:rPr>
              <a:t>med et </a:t>
            </a:r>
            <a:r>
              <a:rPr sz="2200" b="0" spc="-10" dirty="0">
                <a:solidFill>
                  <a:srgbClr val="273347"/>
                </a:solidFill>
                <a:latin typeface="Calibri Light"/>
                <a:cs typeface="Calibri Light"/>
              </a:rPr>
              <a:t>godt </a:t>
            </a:r>
            <a:r>
              <a:rPr sz="2200" b="0" spc="-5" dirty="0">
                <a:solidFill>
                  <a:srgbClr val="273347"/>
                </a:solidFill>
                <a:latin typeface="Calibri Light"/>
                <a:cs typeface="Calibri Light"/>
              </a:rPr>
              <a:t>sam- </a:t>
            </a:r>
            <a:r>
              <a:rPr sz="2200" b="0" dirty="0">
                <a:solidFill>
                  <a:srgbClr val="273347"/>
                </a:solidFill>
                <a:latin typeface="Calibri Light"/>
                <a:cs typeface="Calibri Light"/>
              </a:rPr>
              <a:t> </a:t>
            </a:r>
            <a:r>
              <a:rPr sz="2200" b="0" spc="-20" dirty="0">
                <a:solidFill>
                  <a:srgbClr val="273347"/>
                </a:solidFill>
                <a:latin typeface="Calibri Light"/>
                <a:cs typeface="Calibri Light"/>
              </a:rPr>
              <a:t>menhold.</a:t>
            </a:r>
            <a:endParaRPr sz="2200">
              <a:latin typeface="Calibri Light"/>
              <a:cs typeface="Calibri Light"/>
            </a:endParaRPr>
          </a:p>
        </p:txBody>
      </p:sp>
      <p:sp>
        <p:nvSpPr>
          <p:cNvPr id="8" name="object 8"/>
          <p:cNvSpPr txBox="1"/>
          <p:nvPr/>
        </p:nvSpPr>
        <p:spPr>
          <a:xfrm>
            <a:off x="10378375" y="1445751"/>
            <a:ext cx="695325" cy="2011045"/>
          </a:xfrm>
          <a:prstGeom prst="rect">
            <a:avLst/>
          </a:prstGeom>
        </p:spPr>
        <p:txBody>
          <a:bodyPr vert="horz" wrap="square" lIns="0" tIns="15875" rIns="0" bIns="0" rtlCol="0">
            <a:spAutoFit/>
          </a:bodyPr>
          <a:lstStyle/>
          <a:p>
            <a:pPr marL="12700">
              <a:lnSpc>
                <a:spcPct val="100000"/>
              </a:lnSpc>
              <a:spcBef>
                <a:spcPts val="125"/>
              </a:spcBef>
            </a:pPr>
            <a:r>
              <a:rPr sz="13000" spc="10" dirty="0">
                <a:solidFill>
                  <a:srgbClr val="70A4B0"/>
                </a:solidFill>
                <a:latin typeface="Baskerville Old Face"/>
                <a:cs typeface="Baskerville Old Face"/>
              </a:rPr>
              <a:t>“</a:t>
            </a:r>
            <a:endParaRPr sz="13000">
              <a:latin typeface="Baskerville Old Face"/>
              <a:cs typeface="Baskerville Old Face"/>
            </a:endParaRPr>
          </a:p>
        </p:txBody>
      </p:sp>
      <p:sp>
        <p:nvSpPr>
          <p:cNvPr id="9" name="object 9"/>
          <p:cNvSpPr txBox="1"/>
          <p:nvPr/>
        </p:nvSpPr>
        <p:spPr>
          <a:xfrm>
            <a:off x="812635" y="1465605"/>
            <a:ext cx="695325" cy="2011045"/>
          </a:xfrm>
          <a:prstGeom prst="rect">
            <a:avLst/>
          </a:prstGeom>
        </p:spPr>
        <p:txBody>
          <a:bodyPr vert="horz" wrap="square" lIns="0" tIns="15875" rIns="0" bIns="0" rtlCol="0">
            <a:spAutoFit/>
          </a:bodyPr>
          <a:lstStyle/>
          <a:p>
            <a:pPr marL="12700">
              <a:lnSpc>
                <a:spcPct val="100000"/>
              </a:lnSpc>
              <a:spcBef>
                <a:spcPts val="125"/>
              </a:spcBef>
            </a:pPr>
            <a:r>
              <a:rPr sz="13000" spc="10" dirty="0">
                <a:solidFill>
                  <a:srgbClr val="70A4B0"/>
                </a:solidFill>
                <a:latin typeface="Baskerville Old Face"/>
                <a:cs typeface="Baskerville Old Face"/>
              </a:rPr>
              <a:t>“</a:t>
            </a:r>
            <a:endParaRPr sz="13000">
              <a:latin typeface="Baskerville Old Face"/>
              <a:cs typeface="Baskerville Old Face"/>
            </a:endParaRPr>
          </a:p>
        </p:txBody>
      </p:sp>
      <p:sp>
        <p:nvSpPr>
          <p:cNvPr id="10" name="object 10"/>
          <p:cNvSpPr txBox="1">
            <a:spLocks noGrp="1"/>
          </p:cNvSpPr>
          <p:nvPr>
            <p:ph type="title"/>
          </p:nvPr>
        </p:nvSpPr>
        <p:spPr>
          <a:xfrm>
            <a:off x="1517285" y="651798"/>
            <a:ext cx="2640330" cy="628650"/>
          </a:xfrm>
          <a:prstGeom prst="rect">
            <a:avLst/>
          </a:prstGeom>
        </p:spPr>
        <p:txBody>
          <a:bodyPr vert="horz" wrap="square" lIns="0" tIns="13335" rIns="0" bIns="0" rtlCol="0">
            <a:spAutoFit/>
          </a:bodyPr>
          <a:lstStyle/>
          <a:p>
            <a:pPr marL="12700">
              <a:lnSpc>
                <a:spcPct val="100000"/>
              </a:lnSpc>
              <a:spcBef>
                <a:spcPts val="105"/>
              </a:spcBef>
              <a:tabLst>
                <a:tab pos="2118995" algn="l"/>
              </a:tabLst>
            </a:pPr>
            <a:r>
              <a:rPr spc="-5" dirty="0"/>
              <a:t>Skolen</a:t>
            </a:r>
            <a:r>
              <a:rPr dirty="0"/>
              <a:t>s	ry</a:t>
            </a:r>
          </a:p>
        </p:txBody>
      </p:sp>
      <p:sp>
        <p:nvSpPr>
          <p:cNvPr id="11" name="object 11"/>
          <p:cNvSpPr/>
          <p:nvPr/>
        </p:nvSpPr>
        <p:spPr>
          <a:xfrm>
            <a:off x="0" y="7476211"/>
            <a:ext cx="20104100" cy="3832860"/>
          </a:xfrm>
          <a:custGeom>
            <a:avLst/>
            <a:gdLst/>
            <a:ahLst/>
            <a:cxnLst/>
            <a:rect l="l" t="t" r="r" b="b"/>
            <a:pathLst>
              <a:path w="20104100" h="3832859">
                <a:moveTo>
                  <a:pt x="20104099" y="0"/>
                </a:moveTo>
                <a:lnTo>
                  <a:pt x="0" y="0"/>
                </a:lnTo>
                <a:lnTo>
                  <a:pt x="0" y="3832344"/>
                </a:lnTo>
                <a:lnTo>
                  <a:pt x="20104099" y="3832344"/>
                </a:lnTo>
                <a:lnTo>
                  <a:pt x="20104099" y="0"/>
                </a:lnTo>
                <a:close/>
              </a:path>
            </a:pathLst>
          </a:custGeom>
          <a:solidFill>
            <a:srgbClr val="C0D7DC"/>
          </a:solidFill>
        </p:spPr>
        <p:txBody>
          <a:bodyPr wrap="square" lIns="0" tIns="0" rIns="0" bIns="0" rtlCol="0"/>
          <a:lstStyle/>
          <a:p>
            <a:endParaRPr/>
          </a:p>
        </p:txBody>
      </p:sp>
      <p:sp>
        <p:nvSpPr>
          <p:cNvPr id="12" name="object 12"/>
          <p:cNvSpPr txBox="1"/>
          <p:nvPr/>
        </p:nvSpPr>
        <p:spPr>
          <a:xfrm>
            <a:off x="624787" y="8443323"/>
            <a:ext cx="9118600" cy="1533525"/>
          </a:xfrm>
          <a:prstGeom prst="rect">
            <a:avLst/>
          </a:prstGeom>
        </p:spPr>
        <p:txBody>
          <a:bodyPr vert="horz" wrap="square" lIns="0" tIns="12065" rIns="0" bIns="0" rtlCol="0">
            <a:spAutoFit/>
          </a:bodyPr>
          <a:lstStyle/>
          <a:p>
            <a:pPr marL="12700" marR="5080">
              <a:lnSpc>
                <a:spcPct val="100000"/>
              </a:lnSpc>
              <a:spcBef>
                <a:spcPts val="95"/>
              </a:spcBef>
            </a:pPr>
            <a:r>
              <a:rPr sz="3300" b="0" spc="-25" dirty="0">
                <a:solidFill>
                  <a:srgbClr val="705861"/>
                </a:solidFill>
                <a:latin typeface="Calibri Light"/>
                <a:cs typeface="Calibri Light"/>
              </a:rPr>
              <a:t>Skolens</a:t>
            </a:r>
            <a:r>
              <a:rPr sz="3300" b="0" dirty="0">
                <a:solidFill>
                  <a:srgbClr val="705861"/>
                </a:solidFill>
                <a:latin typeface="Calibri Light"/>
                <a:cs typeface="Calibri Light"/>
              </a:rPr>
              <a:t> </a:t>
            </a:r>
            <a:r>
              <a:rPr sz="3300" b="0" spc="5" dirty="0">
                <a:solidFill>
                  <a:srgbClr val="705861"/>
                </a:solidFill>
                <a:latin typeface="Calibri Light"/>
                <a:cs typeface="Calibri Light"/>
              </a:rPr>
              <a:t>ry</a:t>
            </a:r>
            <a:r>
              <a:rPr sz="3300" b="0" dirty="0">
                <a:solidFill>
                  <a:srgbClr val="705861"/>
                </a:solidFill>
                <a:latin typeface="Calibri Light"/>
                <a:cs typeface="Calibri Light"/>
              </a:rPr>
              <a:t> </a:t>
            </a:r>
            <a:r>
              <a:rPr sz="3300" b="0" spc="-5" dirty="0">
                <a:solidFill>
                  <a:srgbClr val="705861"/>
                </a:solidFill>
                <a:latin typeface="Calibri Light"/>
                <a:cs typeface="Calibri Light"/>
              </a:rPr>
              <a:t>og</a:t>
            </a:r>
            <a:r>
              <a:rPr sz="3300" b="0" dirty="0">
                <a:solidFill>
                  <a:srgbClr val="705861"/>
                </a:solidFill>
                <a:latin typeface="Calibri Light"/>
                <a:cs typeface="Calibri Light"/>
              </a:rPr>
              <a:t> </a:t>
            </a:r>
            <a:r>
              <a:rPr sz="3300" b="0" spc="-10" dirty="0">
                <a:solidFill>
                  <a:srgbClr val="705861"/>
                </a:solidFill>
                <a:latin typeface="Calibri Light"/>
                <a:cs typeface="Calibri Light"/>
              </a:rPr>
              <a:t>omdømme</a:t>
            </a:r>
            <a:r>
              <a:rPr sz="3300" b="0" dirty="0">
                <a:solidFill>
                  <a:srgbClr val="705861"/>
                </a:solidFill>
                <a:latin typeface="Calibri Light"/>
                <a:cs typeface="Calibri Light"/>
              </a:rPr>
              <a:t> </a:t>
            </a:r>
            <a:r>
              <a:rPr sz="3300" b="0" spc="-5" dirty="0">
                <a:solidFill>
                  <a:srgbClr val="705861"/>
                </a:solidFill>
                <a:latin typeface="Calibri Light"/>
                <a:cs typeface="Calibri Light"/>
              </a:rPr>
              <a:t>er</a:t>
            </a:r>
            <a:r>
              <a:rPr sz="3300" b="0" dirty="0">
                <a:solidFill>
                  <a:srgbClr val="705861"/>
                </a:solidFill>
                <a:latin typeface="Calibri Light"/>
                <a:cs typeface="Calibri Light"/>
              </a:rPr>
              <a:t> </a:t>
            </a:r>
            <a:r>
              <a:rPr sz="3300" b="0" spc="-30" dirty="0">
                <a:solidFill>
                  <a:srgbClr val="705861"/>
                </a:solidFill>
                <a:latin typeface="Calibri Light"/>
                <a:cs typeface="Calibri Light"/>
              </a:rPr>
              <a:t>ikke</a:t>
            </a:r>
            <a:r>
              <a:rPr sz="3300" b="0" spc="5" dirty="0">
                <a:solidFill>
                  <a:srgbClr val="705861"/>
                </a:solidFill>
                <a:latin typeface="Calibri Light"/>
                <a:cs typeface="Calibri Light"/>
              </a:rPr>
              <a:t> </a:t>
            </a:r>
            <a:r>
              <a:rPr sz="3300" b="0" spc="-5" dirty="0">
                <a:solidFill>
                  <a:srgbClr val="705861"/>
                </a:solidFill>
                <a:latin typeface="Calibri Light"/>
                <a:cs typeface="Calibri Light"/>
              </a:rPr>
              <a:t>specielt</a:t>
            </a:r>
            <a:r>
              <a:rPr sz="3300" b="0" spc="5" dirty="0">
                <a:solidFill>
                  <a:srgbClr val="705861"/>
                </a:solidFill>
                <a:latin typeface="Calibri Light"/>
                <a:cs typeface="Calibri Light"/>
              </a:rPr>
              <a:t> </a:t>
            </a:r>
            <a:r>
              <a:rPr sz="3300" b="0" spc="-30" dirty="0">
                <a:solidFill>
                  <a:srgbClr val="705861"/>
                </a:solidFill>
                <a:latin typeface="Calibri Light"/>
                <a:cs typeface="Calibri Light"/>
              </a:rPr>
              <a:t>afgørende</a:t>
            </a:r>
            <a:r>
              <a:rPr sz="3300" b="0" dirty="0">
                <a:solidFill>
                  <a:srgbClr val="705861"/>
                </a:solidFill>
                <a:latin typeface="Calibri Light"/>
                <a:cs typeface="Calibri Light"/>
              </a:rPr>
              <a:t> </a:t>
            </a:r>
            <a:r>
              <a:rPr sz="3300" b="0" spc="-35" dirty="0">
                <a:solidFill>
                  <a:srgbClr val="705861"/>
                </a:solidFill>
                <a:latin typeface="Calibri Light"/>
                <a:cs typeface="Calibri Light"/>
              </a:rPr>
              <a:t>for </a:t>
            </a:r>
            <a:r>
              <a:rPr sz="3300" b="0" spc="-730" dirty="0">
                <a:solidFill>
                  <a:srgbClr val="705861"/>
                </a:solidFill>
                <a:latin typeface="Calibri Light"/>
                <a:cs typeface="Calibri Light"/>
              </a:rPr>
              <a:t> </a:t>
            </a:r>
            <a:r>
              <a:rPr sz="3300" b="0" spc="-15" dirty="0">
                <a:solidFill>
                  <a:srgbClr val="705861"/>
                </a:solidFill>
                <a:latin typeface="Calibri Light"/>
                <a:cs typeface="Calibri Light"/>
              </a:rPr>
              <a:t>valg</a:t>
            </a:r>
            <a:r>
              <a:rPr sz="3300" b="0" dirty="0">
                <a:solidFill>
                  <a:srgbClr val="705861"/>
                </a:solidFill>
                <a:latin typeface="Calibri Light"/>
                <a:cs typeface="Calibri Light"/>
              </a:rPr>
              <a:t> </a:t>
            </a:r>
            <a:r>
              <a:rPr sz="3300" b="0" spc="-15" dirty="0">
                <a:solidFill>
                  <a:srgbClr val="705861"/>
                </a:solidFill>
                <a:latin typeface="Calibri Light"/>
                <a:cs typeface="Calibri Light"/>
              </a:rPr>
              <a:t>af</a:t>
            </a:r>
            <a:r>
              <a:rPr sz="3300" b="0" dirty="0">
                <a:solidFill>
                  <a:srgbClr val="705861"/>
                </a:solidFill>
                <a:latin typeface="Calibri Light"/>
                <a:cs typeface="Calibri Light"/>
              </a:rPr>
              <a:t> </a:t>
            </a:r>
            <a:r>
              <a:rPr sz="3300" b="0" spc="-20" dirty="0">
                <a:solidFill>
                  <a:srgbClr val="705861"/>
                </a:solidFill>
                <a:latin typeface="Calibri Light"/>
                <a:cs typeface="Calibri Light"/>
              </a:rPr>
              <a:t>brobygningsforløb,</a:t>
            </a:r>
            <a:r>
              <a:rPr sz="3300" b="0" dirty="0">
                <a:solidFill>
                  <a:srgbClr val="705861"/>
                </a:solidFill>
                <a:latin typeface="Calibri Light"/>
                <a:cs typeface="Calibri Light"/>
              </a:rPr>
              <a:t> </a:t>
            </a:r>
            <a:r>
              <a:rPr sz="3300" b="0" spc="-5" dirty="0">
                <a:solidFill>
                  <a:srgbClr val="705861"/>
                </a:solidFill>
                <a:latin typeface="Calibri Light"/>
                <a:cs typeface="Calibri Light"/>
              </a:rPr>
              <a:t>men </a:t>
            </a:r>
            <a:r>
              <a:rPr sz="3300" b="0" spc="-10" dirty="0">
                <a:solidFill>
                  <a:srgbClr val="705861"/>
                </a:solidFill>
                <a:latin typeface="Calibri Light"/>
                <a:cs typeface="Calibri Light"/>
              </a:rPr>
              <a:t>det</a:t>
            </a:r>
            <a:r>
              <a:rPr sz="3300" b="0" dirty="0">
                <a:solidFill>
                  <a:srgbClr val="705861"/>
                </a:solidFill>
                <a:latin typeface="Calibri Light"/>
                <a:cs typeface="Calibri Light"/>
              </a:rPr>
              <a:t> </a:t>
            </a:r>
            <a:r>
              <a:rPr sz="3300" b="0" spc="-5" dirty="0">
                <a:solidFill>
                  <a:srgbClr val="705861"/>
                </a:solidFill>
                <a:latin typeface="Calibri Light"/>
                <a:cs typeface="Calibri Light"/>
              </a:rPr>
              <a:t>er</a:t>
            </a:r>
            <a:r>
              <a:rPr sz="3300" b="0" dirty="0">
                <a:solidFill>
                  <a:srgbClr val="705861"/>
                </a:solidFill>
                <a:latin typeface="Calibri Light"/>
                <a:cs typeface="Calibri Light"/>
              </a:rPr>
              <a:t> </a:t>
            </a:r>
            <a:r>
              <a:rPr sz="3300" b="0" spc="-30" dirty="0">
                <a:solidFill>
                  <a:srgbClr val="705861"/>
                </a:solidFill>
                <a:latin typeface="Calibri Light"/>
                <a:cs typeface="Calibri Light"/>
              </a:rPr>
              <a:t>afgørende</a:t>
            </a:r>
            <a:r>
              <a:rPr sz="3300" b="0" spc="-5" dirty="0">
                <a:solidFill>
                  <a:srgbClr val="705861"/>
                </a:solidFill>
                <a:latin typeface="Calibri Light"/>
                <a:cs typeface="Calibri Light"/>
              </a:rPr>
              <a:t> </a:t>
            </a:r>
            <a:r>
              <a:rPr sz="3300" b="0" spc="-35" dirty="0">
                <a:solidFill>
                  <a:srgbClr val="705861"/>
                </a:solidFill>
                <a:latin typeface="Calibri Light"/>
                <a:cs typeface="Calibri Light"/>
              </a:rPr>
              <a:t>for </a:t>
            </a:r>
            <a:r>
              <a:rPr sz="3300" b="0" spc="-30" dirty="0">
                <a:solidFill>
                  <a:srgbClr val="705861"/>
                </a:solidFill>
                <a:latin typeface="Calibri Light"/>
                <a:cs typeface="Calibri Light"/>
              </a:rPr>
              <a:t> </a:t>
            </a:r>
            <a:r>
              <a:rPr sz="3300" b="0" spc="-10" dirty="0">
                <a:solidFill>
                  <a:srgbClr val="705861"/>
                </a:solidFill>
                <a:latin typeface="Calibri Light"/>
                <a:cs typeface="Calibri Light"/>
              </a:rPr>
              <a:t>det</a:t>
            </a:r>
            <a:r>
              <a:rPr sz="3300" b="0" spc="-5" dirty="0">
                <a:solidFill>
                  <a:srgbClr val="705861"/>
                </a:solidFill>
                <a:latin typeface="Calibri Light"/>
                <a:cs typeface="Calibri Light"/>
              </a:rPr>
              <a:t> </a:t>
            </a:r>
            <a:r>
              <a:rPr sz="3300" b="0" spc="-10" dirty="0">
                <a:solidFill>
                  <a:srgbClr val="705861"/>
                </a:solidFill>
                <a:latin typeface="Calibri Light"/>
                <a:cs typeface="Calibri Light"/>
              </a:rPr>
              <a:t>endelige</a:t>
            </a:r>
            <a:r>
              <a:rPr sz="3300" b="0" spc="-5" dirty="0">
                <a:solidFill>
                  <a:srgbClr val="705861"/>
                </a:solidFill>
                <a:latin typeface="Calibri Light"/>
                <a:cs typeface="Calibri Light"/>
              </a:rPr>
              <a:t> </a:t>
            </a:r>
            <a:r>
              <a:rPr sz="3300" b="0" spc="-10" dirty="0">
                <a:solidFill>
                  <a:srgbClr val="705861"/>
                </a:solidFill>
                <a:latin typeface="Calibri Light"/>
                <a:cs typeface="Calibri Light"/>
              </a:rPr>
              <a:t>uddannelsesvalg.</a:t>
            </a:r>
            <a:endParaRPr sz="3300">
              <a:latin typeface="Calibri Light"/>
              <a:cs typeface="Calibri Light"/>
            </a:endParaRPr>
          </a:p>
        </p:txBody>
      </p:sp>
      <p:pic>
        <p:nvPicPr>
          <p:cNvPr id="14" name="Lyd 10">
            <a:hlinkClick r:id="" action="ppaction://media"/>
            <a:extLst>
              <a:ext uri="{FF2B5EF4-FFF2-40B4-BE49-F238E27FC236}">
                <a16:creationId xmlns:a16="http://schemas.microsoft.com/office/drawing/2014/main" id="{A42FA8EE-978C-44A8-9DA6-80E384F298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1088" y="14473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5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586126" y="1965259"/>
            <a:ext cx="9444990" cy="7585075"/>
          </a:xfrm>
          <a:custGeom>
            <a:avLst/>
            <a:gdLst/>
            <a:ahLst/>
            <a:cxnLst/>
            <a:rect l="l" t="t" r="r" b="b"/>
            <a:pathLst>
              <a:path w="9444990" h="7585075">
                <a:moveTo>
                  <a:pt x="9444738" y="0"/>
                </a:moveTo>
                <a:lnTo>
                  <a:pt x="0" y="0"/>
                </a:lnTo>
                <a:lnTo>
                  <a:pt x="0" y="7585057"/>
                </a:lnTo>
                <a:lnTo>
                  <a:pt x="9444738" y="7585057"/>
                </a:lnTo>
                <a:lnTo>
                  <a:pt x="9444738" y="0"/>
                </a:lnTo>
                <a:close/>
              </a:path>
            </a:pathLst>
          </a:custGeom>
          <a:solidFill>
            <a:srgbClr val="C2C6C8"/>
          </a:solidFill>
        </p:spPr>
        <p:txBody>
          <a:bodyPr wrap="square" lIns="0" tIns="0" rIns="0" bIns="0" rtlCol="0"/>
          <a:lstStyle/>
          <a:p>
            <a:endParaRPr/>
          </a:p>
        </p:txBody>
      </p:sp>
      <p:sp>
        <p:nvSpPr>
          <p:cNvPr id="3" name="object 3"/>
          <p:cNvSpPr txBox="1"/>
          <p:nvPr/>
        </p:nvSpPr>
        <p:spPr>
          <a:xfrm>
            <a:off x="9486124" y="2408801"/>
            <a:ext cx="7787640" cy="1797685"/>
          </a:xfrm>
          <a:prstGeom prst="rect">
            <a:avLst/>
          </a:prstGeom>
        </p:spPr>
        <p:txBody>
          <a:bodyPr vert="horz" wrap="square" lIns="0" tIns="38100" rIns="0" bIns="0" rtlCol="0">
            <a:spAutoFit/>
          </a:bodyPr>
          <a:lstStyle/>
          <a:p>
            <a:pPr marL="12700" marR="5080" algn="just">
              <a:lnSpc>
                <a:spcPts val="3460"/>
              </a:lnSpc>
              <a:spcBef>
                <a:spcPts val="300"/>
              </a:spcBef>
            </a:pPr>
            <a:r>
              <a:rPr sz="2950" b="0" dirty="0">
                <a:solidFill>
                  <a:srgbClr val="273347"/>
                </a:solidFill>
                <a:latin typeface="Calibri Light"/>
                <a:cs typeface="Calibri Light"/>
              </a:rPr>
              <a:t>Vi</a:t>
            </a:r>
            <a:r>
              <a:rPr sz="2950" b="0" spc="-120" dirty="0">
                <a:solidFill>
                  <a:srgbClr val="273347"/>
                </a:solidFill>
                <a:latin typeface="Calibri Light"/>
                <a:cs typeface="Calibri Light"/>
              </a:rPr>
              <a:t> </a:t>
            </a:r>
            <a:r>
              <a:rPr sz="2950" b="0" spc="-90" dirty="0">
                <a:solidFill>
                  <a:srgbClr val="273347"/>
                </a:solidFill>
                <a:latin typeface="Calibri Light"/>
                <a:cs typeface="Calibri Light"/>
              </a:rPr>
              <a:t>k</a:t>
            </a:r>
            <a:r>
              <a:rPr sz="2950" b="0" spc="-50" dirty="0">
                <a:solidFill>
                  <a:srgbClr val="273347"/>
                </a:solidFill>
                <a:latin typeface="Calibri Light"/>
                <a:cs typeface="Calibri Light"/>
              </a:rPr>
              <a:t>e</a:t>
            </a:r>
            <a:r>
              <a:rPr sz="2950" b="0" spc="-40" dirty="0">
                <a:solidFill>
                  <a:srgbClr val="273347"/>
                </a:solidFill>
                <a:latin typeface="Calibri Light"/>
                <a:cs typeface="Calibri Light"/>
              </a:rPr>
              <a:t>n</a:t>
            </a:r>
            <a:r>
              <a:rPr sz="2950" b="0" spc="-35" dirty="0">
                <a:solidFill>
                  <a:srgbClr val="273347"/>
                </a:solidFill>
                <a:latin typeface="Calibri Light"/>
                <a:cs typeface="Calibri Light"/>
              </a:rPr>
              <a:t>d</a:t>
            </a:r>
            <a:r>
              <a:rPr sz="2950" b="0" spc="-50" dirty="0">
                <a:solidFill>
                  <a:srgbClr val="273347"/>
                </a:solidFill>
                <a:latin typeface="Calibri Light"/>
                <a:cs typeface="Calibri Light"/>
              </a:rPr>
              <a:t>e</a:t>
            </a:r>
            <a:r>
              <a:rPr sz="2950" b="0" spc="5" dirty="0">
                <a:solidFill>
                  <a:srgbClr val="273347"/>
                </a:solidFill>
                <a:latin typeface="Calibri Light"/>
                <a:cs typeface="Calibri Light"/>
              </a:rPr>
              <a:t>r</a:t>
            </a:r>
            <a:r>
              <a:rPr sz="2950" b="0" spc="-120" dirty="0">
                <a:solidFill>
                  <a:srgbClr val="273347"/>
                </a:solidFill>
                <a:latin typeface="Calibri Light"/>
                <a:cs typeface="Calibri Light"/>
              </a:rPr>
              <a:t> </a:t>
            </a:r>
            <a:r>
              <a:rPr sz="2950" b="0" spc="-55" dirty="0">
                <a:solidFill>
                  <a:srgbClr val="273347"/>
                </a:solidFill>
                <a:latin typeface="Calibri Light"/>
                <a:cs typeface="Calibri Light"/>
              </a:rPr>
              <a:t>al</a:t>
            </a:r>
            <a:r>
              <a:rPr sz="2950" b="0" spc="-40" dirty="0">
                <a:solidFill>
                  <a:srgbClr val="273347"/>
                </a:solidFill>
                <a:latin typeface="Calibri Light"/>
                <a:cs typeface="Calibri Light"/>
              </a:rPr>
              <a:t>l</a:t>
            </a:r>
            <a:r>
              <a:rPr sz="2950" b="0" spc="5" dirty="0">
                <a:solidFill>
                  <a:srgbClr val="273347"/>
                </a:solidFill>
                <a:latin typeface="Calibri Light"/>
                <a:cs typeface="Calibri Light"/>
              </a:rPr>
              <a:t>e</a:t>
            </a:r>
            <a:r>
              <a:rPr sz="2950" b="0" spc="-120" dirty="0">
                <a:solidFill>
                  <a:srgbClr val="273347"/>
                </a:solidFill>
                <a:latin typeface="Calibri Light"/>
                <a:cs typeface="Calibri Light"/>
              </a:rPr>
              <a:t> </a:t>
            </a:r>
            <a:r>
              <a:rPr sz="2950" b="0" spc="-20" dirty="0">
                <a:solidFill>
                  <a:srgbClr val="273347"/>
                </a:solidFill>
                <a:latin typeface="Calibri Light"/>
                <a:cs typeface="Calibri Light"/>
              </a:rPr>
              <a:t>s</a:t>
            </a:r>
            <a:r>
              <a:rPr sz="2950" b="0" spc="-50" dirty="0">
                <a:solidFill>
                  <a:srgbClr val="273347"/>
                </a:solidFill>
                <a:latin typeface="Calibri Light"/>
                <a:cs typeface="Calibri Light"/>
              </a:rPr>
              <a:t>am</a:t>
            </a:r>
            <a:r>
              <a:rPr sz="2950" b="0" spc="-40" dirty="0">
                <a:solidFill>
                  <a:srgbClr val="273347"/>
                </a:solidFill>
                <a:latin typeface="Calibri Light"/>
                <a:cs typeface="Calibri Light"/>
              </a:rPr>
              <a:t>m</a:t>
            </a:r>
            <a:r>
              <a:rPr sz="2950" b="0" spc="-50" dirty="0">
                <a:solidFill>
                  <a:srgbClr val="273347"/>
                </a:solidFill>
                <a:latin typeface="Calibri Light"/>
                <a:cs typeface="Calibri Light"/>
              </a:rPr>
              <a:t>e</a:t>
            </a:r>
            <a:r>
              <a:rPr sz="2950" b="0" spc="5" dirty="0">
                <a:solidFill>
                  <a:srgbClr val="273347"/>
                </a:solidFill>
                <a:latin typeface="Calibri Light"/>
                <a:cs typeface="Calibri Light"/>
              </a:rPr>
              <a:t>n</a:t>
            </a:r>
            <a:r>
              <a:rPr sz="2950" b="0" spc="-120" dirty="0">
                <a:solidFill>
                  <a:srgbClr val="273347"/>
                </a:solidFill>
                <a:latin typeface="Calibri Light"/>
                <a:cs typeface="Calibri Light"/>
              </a:rPr>
              <a:t> </a:t>
            </a:r>
            <a:r>
              <a:rPr sz="2950" b="0" spc="-40" dirty="0">
                <a:solidFill>
                  <a:srgbClr val="273347"/>
                </a:solidFill>
                <a:latin typeface="Calibri Light"/>
                <a:cs typeface="Calibri Light"/>
              </a:rPr>
              <a:t>n</a:t>
            </a:r>
            <a:r>
              <a:rPr sz="2950" b="0" spc="-15" dirty="0">
                <a:solidFill>
                  <a:srgbClr val="273347"/>
                </a:solidFill>
                <a:latin typeface="Calibri Light"/>
                <a:cs typeface="Calibri Light"/>
              </a:rPr>
              <a:t>o</a:t>
            </a:r>
            <a:r>
              <a:rPr sz="2950" b="0" spc="-70" dirty="0">
                <a:solidFill>
                  <a:srgbClr val="273347"/>
                </a:solidFill>
                <a:latin typeface="Calibri Light"/>
                <a:cs typeface="Calibri Light"/>
              </a:rPr>
              <a:t>g</a:t>
            </a:r>
            <a:r>
              <a:rPr sz="2950" b="0" spc="-50" dirty="0">
                <a:solidFill>
                  <a:srgbClr val="273347"/>
                </a:solidFill>
                <a:latin typeface="Calibri Light"/>
                <a:cs typeface="Calibri Light"/>
              </a:rPr>
              <a:t>e</a:t>
            </a:r>
            <a:r>
              <a:rPr sz="2950" b="0" spc="-70" dirty="0">
                <a:solidFill>
                  <a:srgbClr val="273347"/>
                </a:solidFill>
                <a:latin typeface="Calibri Light"/>
                <a:cs typeface="Calibri Light"/>
              </a:rPr>
              <a:t>n</a:t>
            </a:r>
            <a:r>
              <a:rPr sz="2950" b="0" dirty="0">
                <a:solidFill>
                  <a:srgbClr val="273347"/>
                </a:solidFill>
                <a:latin typeface="Calibri Light"/>
                <a:cs typeface="Calibri Light"/>
              </a:rPr>
              <a:t>,</a:t>
            </a:r>
            <a:r>
              <a:rPr sz="2950" b="0" spc="-120" dirty="0">
                <a:solidFill>
                  <a:srgbClr val="273347"/>
                </a:solidFill>
                <a:latin typeface="Calibri Light"/>
                <a:cs typeface="Calibri Light"/>
              </a:rPr>
              <a:t> </a:t>
            </a:r>
            <a:r>
              <a:rPr sz="2950" b="0" spc="-35" dirty="0">
                <a:solidFill>
                  <a:srgbClr val="273347"/>
                </a:solidFill>
                <a:latin typeface="Calibri Light"/>
                <a:cs typeface="Calibri Light"/>
              </a:rPr>
              <a:t>d</a:t>
            </a:r>
            <a:r>
              <a:rPr sz="2950" b="0" spc="-50" dirty="0">
                <a:solidFill>
                  <a:srgbClr val="273347"/>
                </a:solidFill>
                <a:latin typeface="Calibri Light"/>
                <a:cs typeface="Calibri Light"/>
              </a:rPr>
              <a:t>e</a:t>
            </a:r>
            <a:r>
              <a:rPr sz="2950" b="0" spc="5" dirty="0">
                <a:solidFill>
                  <a:srgbClr val="273347"/>
                </a:solidFill>
                <a:latin typeface="Calibri Light"/>
                <a:cs typeface="Calibri Light"/>
              </a:rPr>
              <a:t>r</a:t>
            </a:r>
            <a:r>
              <a:rPr sz="2950" b="0" spc="-120" dirty="0">
                <a:solidFill>
                  <a:srgbClr val="273347"/>
                </a:solidFill>
                <a:latin typeface="Calibri Light"/>
                <a:cs typeface="Calibri Light"/>
              </a:rPr>
              <a:t> </a:t>
            </a:r>
            <a:r>
              <a:rPr sz="2950" b="0" spc="-30" dirty="0">
                <a:solidFill>
                  <a:srgbClr val="273347"/>
                </a:solidFill>
                <a:latin typeface="Calibri Light"/>
                <a:cs typeface="Calibri Light"/>
              </a:rPr>
              <a:t>g</a:t>
            </a:r>
            <a:r>
              <a:rPr sz="2950" b="0" spc="-55" dirty="0">
                <a:solidFill>
                  <a:srgbClr val="273347"/>
                </a:solidFill>
                <a:latin typeface="Calibri Light"/>
                <a:cs typeface="Calibri Light"/>
              </a:rPr>
              <a:t>å</a:t>
            </a:r>
            <a:r>
              <a:rPr sz="2950" b="0" spc="5" dirty="0">
                <a:solidFill>
                  <a:srgbClr val="273347"/>
                </a:solidFill>
                <a:latin typeface="Calibri Light"/>
                <a:cs typeface="Calibri Light"/>
              </a:rPr>
              <a:t>r</a:t>
            </a:r>
            <a:r>
              <a:rPr sz="2950" b="0" spc="-120" dirty="0">
                <a:solidFill>
                  <a:srgbClr val="273347"/>
                </a:solidFill>
                <a:latin typeface="Calibri Light"/>
                <a:cs typeface="Calibri Light"/>
              </a:rPr>
              <a:t> </a:t>
            </a:r>
            <a:r>
              <a:rPr sz="2950" b="0" spc="-45" dirty="0">
                <a:solidFill>
                  <a:srgbClr val="273347"/>
                </a:solidFill>
                <a:latin typeface="Calibri Light"/>
                <a:cs typeface="Calibri Light"/>
              </a:rPr>
              <a:t>h</a:t>
            </a:r>
            <a:r>
              <a:rPr sz="2950" b="0" spc="-50" dirty="0">
                <a:solidFill>
                  <a:srgbClr val="273347"/>
                </a:solidFill>
                <a:latin typeface="Calibri Light"/>
                <a:cs typeface="Calibri Light"/>
              </a:rPr>
              <a:t>e</a:t>
            </a:r>
            <a:r>
              <a:rPr sz="2950" b="0" spc="-260" dirty="0">
                <a:solidFill>
                  <a:srgbClr val="273347"/>
                </a:solidFill>
                <a:latin typeface="Calibri Light"/>
                <a:cs typeface="Calibri Light"/>
              </a:rPr>
              <a:t>r</a:t>
            </a:r>
            <a:r>
              <a:rPr sz="2950" b="0" dirty="0">
                <a:solidFill>
                  <a:srgbClr val="273347"/>
                </a:solidFill>
                <a:latin typeface="Calibri Light"/>
                <a:cs typeface="Calibri Light"/>
              </a:rPr>
              <a:t>.</a:t>
            </a:r>
            <a:r>
              <a:rPr sz="2950" b="0" spc="-120" dirty="0">
                <a:solidFill>
                  <a:srgbClr val="273347"/>
                </a:solidFill>
                <a:latin typeface="Calibri Light"/>
                <a:cs typeface="Calibri Light"/>
              </a:rPr>
              <a:t> </a:t>
            </a:r>
            <a:r>
              <a:rPr sz="2950" b="0" spc="-50" dirty="0">
                <a:solidFill>
                  <a:srgbClr val="273347"/>
                </a:solidFill>
                <a:latin typeface="Calibri Light"/>
                <a:cs typeface="Calibri Light"/>
              </a:rPr>
              <a:t>M</a:t>
            </a:r>
            <a:r>
              <a:rPr sz="2950" b="0" spc="-55" dirty="0">
                <a:solidFill>
                  <a:srgbClr val="273347"/>
                </a:solidFill>
                <a:latin typeface="Calibri Light"/>
                <a:cs typeface="Calibri Light"/>
              </a:rPr>
              <a:t>a</a:t>
            </a:r>
            <a:r>
              <a:rPr sz="2950" b="0" spc="5" dirty="0">
                <a:solidFill>
                  <a:srgbClr val="273347"/>
                </a:solidFill>
                <a:latin typeface="Calibri Light"/>
                <a:cs typeface="Calibri Light"/>
              </a:rPr>
              <a:t>n</a:t>
            </a:r>
            <a:r>
              <a:rPr sz="2950" b="0" spc="-120" dirty="0">
                <a:solidFill>
                  <a:srgbClr val="273347"/>
                </a:solidFill>
                <a:latin typeface="Calibri Light"/>
                <a:cs typeface="Calibri Light"/>
              </a:rPr>
              <a:t> </a:t>
            </a:r>
            <a:r>
              <a:rPr sz="2950" b="0" spc="-40" dirty="0">
                <a:solidFill>
                  <a:srgbClr val="273347"/>
                </a:solidFill>
                <a:latin typeface="Calibri Light"/>
                <a:cs typeface="Calibri Light"/>
              </a:rPr>
              <a:t>h</a:t>
            </a:r>
            <a:r>
              <a:rPr sz="2950" b="0" spc="-35" dirty="0">
                <a:solidFill>
                  <a:srgbClr val="273347"/>
                </a:solidFill>
                <a:latin typeface="Calibri Light"/>
                <a:cs typeface="Calibri Light"/>
              </a:rPr>
              <a:t>ø</a:t>
            </a:r>
            <a:r>
              <a:rPr sz="2950" b="0" spc="-45" dirty="0">
                <a:solidFill>
                  <a:srgbClr val="273347"/>
                </a:solidFill>
                <a:latin typeface="Calibri Light"/>
                <a:cs typeface="Calibri Light"/>
              </a:rPr>
              <a:t>r</a:t>
            </a:r>
            <a:r>
              <a:rPr sz="2950" b="0" spc="-50" dirty="0">
                <a:solidFill>
                  <a:srgbClr val="273347"/>
                </a:solidFill>
                <a:latin typeface="Calibri Light"/>
                <a:cs typeface="Calibri Light"/>
              </a:rPr>
              <a:t>e</a:t>
            </a:r>
            <a:r>
              <a:rPr sz="2950" b="0" dirty="0">
                <a:solidFill>
                  <a:srgbClr val="273347"/>
                </a:solidFill>
                <a:latin typeface="Calibri Light"/>
                <a:cs typeface="Calibri Light"/>
              </a:rPr>
              <a:t>r  </a:t>
            </a:r>
            <a:r>
              <a:rPr sz="2950" b="0" spc="-20" dirty="0">
                <a:solidFill>
                  <a:srgbClr val="273347"/>
                </a:solidFill>
                <a:latin typeface="Calibri Light"/>
                <a:cs typeface="Calibri Light"/>
              </a:rPr>
              <a:t>en </a:t>
            </a:r>
            <a:r>
              <a:rPr sz="2950" b="0" spc="-40" dirty="0">
                <a:solidFill>
                  <a:srgbClr val="273347"/>
                </a:solidFill>
                <a:latin typeface="Calibri Light"/>
                <a:cs typeface="Calibri Light"/>
              </a:rPr>
              <a:t>masse. </a:t>
            </a:r>
            <a:r>
              <a:rPr sz="2950" b="0" spc="-25" dirty="0">
                <a:solidFill>
                  <a:srgbClr val="273347"/>
                </a:solidFill>
                <a:latin typeface="Calibri Light"/>
                <a:cs typeface="Calibri Light"/>
              </a:rPr>
              <a:t>For eksempel at det </a:t>
            </a:r>
            <a:r>
              <a:rPr sz="2950" b="0" spc="-20" dirty="0">
                <a:solidFill>
                  <a:srgbClr val="273347"/>
                </a:solidFill>
                <a:latin typeface="Calibri Light"/>
                <a:cs typeface="Calibri Light"/>
              </a:rPr>
              <a:t>er </a:t>
            </a:r>
            <a:r>
              <a:rPr sz="2950" b="0" spc="-25" dirty="0">
                <a:solidFill>
                  <a:srgbClr val="273347"/>
                </a:solidFill>
                <a:latin typeface="Calibri Light"/>
                <a:cs typeface="Calibri Light"/>
              </a:rPr>
              <a:t>godt </a:t>
            </a:r>
            <a:r>
              <a:rPr sz="2950" b="0" spc="-20" dirty="0">
                <a:solidFill>
                  <a:srgbClr val="273347"/>
                </a:solidFill>
                <a:latin typeface="Calibri Light"/>
                <a:cs typeface="Calibri Light"/>
              </a:rPr>
              <a:t>med </a:t>
            </a:r>
            <a:r>
              <a:rPr sz="2950" b="0" spc="-15" dirty="0">
                <a:solidFill>
                  <a:srgbClr val="273347"/>
                </a:solidFill>
                <a:latin typeface="Calibri Light"/>
                <a:cs typeface="Calibri Light"/>
              </a:rPr>
              <a:t>de </a:t>
            </a:r>
            <a:r>
              <a:rPr sz="2950" b="0" spc="-40" dirty="0">
                <a:solidFill>
                  <a:srgbClr val="273347"/>
                </a:solidFill>
                <a:latin typeface="Calibri Light"/>
                <a:cs typeface="Calibri Light"/>
              </a:rPr>
              <a:t>nye </a:t>
            </a:r>
            <a:r>
              <a:rPr sz="2950" b="0" spc="-35" dirty="0">
                <a:solidFill>
                  <a:srgbClr val="273347"/>
                </a:solidFill>
                <a:latin typeface="Calibri Light"/>
                <a:cs typeface="Calibri Light"/>
              </a:rPr>
              <a:t> </a:t>
            </a:r>
            <a:r>
              <a:rPr sz="2950" b="0" spc="-65" dirty="0">
                <a:solidFill>
                  <a:srgbClr val="273347"/>
                </a:solidFill>
                <a:latin typeface="Calibri Light"/>
                <a:cs typeface="Calibri Light"/>
              </a:rPr>
              <a:t>lokaler.</a:t>
            </a:r>
            <a:r>
              <a:rPr sz="2950" b="0" spc="-125" dirty="0">
                <a:solidFill>
                  <a:srgbClr val="273347"/>
                </a:solidFill>
                <a:latin typeface="Calibri Light"/>
                <a:cs typeface="Calibri Light"/>
              </a:rPr>
              <a:t> </a:t>
            </a:r>
            <a:r>
              <a:rPr sz="2950" b="0" spc="-20" dirty="0">
                <a:solidFill>
                  <a:srgbClr val="273347"/>
                </a:solidFill>
                <a:latin typeface="Calibri Light"/>
                <a:cs typeface="Calibri Light"/>
              </a:rPr>
              <a:t>Det</a:t>
            </a:r>
            <a:r>
              <a:rPr sz="2950" b="0" spc="-120" dirty="0">
                <a:solidFill>
                  <a:srgbClr val="273347"/>
                </a:solidFill>
                <a:latin typeface="Calibri Light"/>
                <a:cs typeface="Calibri Light"/>
              </a:rPr>
              <a:t> </a:t>
            </a:r>
            <a:r>
              <a:rPr sz="2950" b="0" spc="-20" dirty="0">
                <a:solidFill>
                  <a:srgbClr val="273347"/>
                </a:solidFill>
                <a:latin typeface="Calibri Light"/>
                <a:cs typeface="Calibri Light"/>
              </a:rPr>
              <a:t>er</a:t>
            </a:r>
            <a:r>
              <a:rPr sz="2950" b="0" spc="-120" dirty="0">
                <a:solidFill>
                  <a:srgbClr val="273347"/>
                </a:solidFill>
                <a:latin typeface="Calibri Light"/>
                <a:cs typeface="Calibri Light"/>
              </a:rPr>
              <a:t> </a:t>
            </a:r>
            <a:r>
              <a:rPr sz="2950" b="0" spc="-20" dirty="0">
                <a:solidFill>
                  <a:srgbClr val="273347"/>
                </a:solidFill>
                <a:latin typeface="Calibri Light"/>
                <a:cs typeface="Calibri Light"/>
              </a:rPr>
              <a:t>jo</a:t>
            </a:r>
            <a:r>
              <a:rPr sz="2950" b="0" spc="-125" dirty="0">
                <a:solidFill>
                  <a:srgbClr val="273347"/>
                </a:solidFill>
                <a:latin typeface="Calibri Light"/>
                <a:cs typeface="Calibri Light"/>
              </a:rPr>
              <a:t> </a:t>
            </a:r>
            <a:r>
              <a:rPr sz="2950" b="0" spc="-5" dirty="0">
                <a:solidFill>
                  <a:srgbClr val="273347"/>
                </a:solidFill>
                <a:latin typeface="Calibri Light"/>
                <a:cs typeface="Calibri Light"/>
              </a:rPr>
              <a:t>så</a:t>
            </a:r>
            <a:r>
              <a:rPr sz="2950" b="0" spc="-120" dirty="0">
                <a:solidFill>
                  <a:srgbClr val="273347"/>
                </a:solidFill>
                <a:latin typeface="Calibri Light"/>
                <a:cs typeface="Calibri Light"/>
              </a:rPr>
              <a:t> </a:t>
            </a:r>
            <a:r>
              <a:rPr sz="2950" b="0" spc="-35" dirty="0">
                <a:solidFill>
                  <a:srgbClr val="273347"/>
                </a:solidFill>
                <a:latin typeface="Calibri Light"/>
                <a:cs typeface="Calibri Light"/>
              </a:rPr>
              <a:t>meget</a:t>
            </a:r>
            <a:r>
              <a:rPr sz="2950" b="0" spc="-114" dirty="0">
                <a:solidFill>
                  <a:srgbClr val="273347"/>
                </a:solidFill>
                <a:latin typeface="Calibri Light"/>
                <a:cs typeface="Calibri Light"/>
              </a:rPr>
              <a:t> </a:t>
            </a:r>
            <a:r>
              <a:rPr sz="2950" b="0" spc="-35" dirty="0">
                <a:solidFill>
                  <a:srgbClr val="273347"/>
                </a:solidFill>
                <a:latin typeface="Calibri Light"/>
                <a:cs typeface="Calibri Light"/>
              </a:rPr>
              <a:t>federe</a:t>
            </a:r>
            <a:r>
              <a:rPr sz="2950" b="0" spc="-125" dirty="0">
                <a:solidFill>
                  <a:srgbClr val="273347"/>
                </a:solidFill>
                <a:latin typeface="Calibri Light"/>
                <a:cs typeface="Calibri Light"/>
              </a:rPr>
              <a:t> </a:t>
            </a:r>
            <a:r>
              <a:rPr sz="2950" b="0" spc="-25" dirty="0">
                <a:solidFill>
                  <a:srgbClr val="273347"/>
                </a:solidFill>
                <a:latin typeface="Calibri Light"/>
                <a:cs typeface="Calibri Light"/>
              </a:rPr>
              <a:t>end</a:t>
            </a:r>
            <a:r>
              <a:rPr sz="2950" b="0" spc="-114" dirty="0">
                <a:solidFill>
                  <a:srgbClr val="273347"/>
                </a:solidFill>
                <a:latin typeface="Calibri Light"/>
                <a:cs typeface="Calibri Light"/>
              </a:rPr>
              <a:t> </a:t>
            </a:r>
            <a:r>
              <a:rPr sz="2950" b="0" spc="-25" dirty="0">
                <a:solidFill>
                  <a:srgbClr val="273347"/>
                </a:solidFill>
                <a:latin typeface="Calibri Light"/>
                <a:cs typeface="Calibri Light"/>
              </a:rPr>
              <a:t>at</a:t>
            </a:r>
            <a:r>
              <a:rPr sz="2950" b="0" spc="-120" dirty="0">
                <a:solidFill>
                  <a:srgbClr val="273347"/>
                </a:solidFill>
                <a:latin typeface="Calibri Light"/>
                <a:cs typeface="Calibri Light"/>
              </a:rPr>
              <a:t> </a:t>
            </a:r>
            <a:r>
              <a:rPr sz="2950" b="0" spc="-35" dirty="0">
                <a:solidFill>
                  <a:srgbClr val="273347"/>
                </a:solidFill>
                <a:latin typeface="Calibri Light"/>
                <a:cs typeface="Calibri Light"/>
              </a:rPr>
              <a:t>sidde</a:t>
            </a:r>
            <a:r>
              <a:rPr sz="2950" b="0" spc="-125" dirty="0">
                <a:solidFill>
                  <a:srgbClr val="273347"/>
                </a:solidFill>
                <a:latin typeface="Calibri Light"/>
                <a:cs typeface="Calibri Light"/>
              </a:rPr>
              <a:t> </a:t>
            </a:r>
            <a:r>
              <a:rPr sz="2950" b="0" dirty="0">
                <a:solidFill>
                  <a:srgbClr val="273347"/>
                </a:solidFill>
                <a:latin typeface="Calibri Light"/>
                <a:cs typeface="Calibri Light"/>
              </a:rPr>
              <a:t>i</a:t>
            </a:r>
            <a:r>
              <a:rPr sz="2950" b="0" spc="-120" dirty="0">
                <a:solidFill>
                  <a:srgbClr val="273347"/>
                </a:solidFill>
                <a:latin typeface="Calibri Light"/>
                <a:cs typeface="Calibri Light"/>
              </a:rPr>
              <a:t> </a:t>
            </a:r>
            <a:r>
              <a:rPr sz="2950" b="0" spc="-30" dirty="0">
                <a:solidFill>
                  <a:srgbClr val="273347"/>
                </a:solidFill>
                <a:latin typeface="Calibri Light"/>
                <a:cs typeface="Calibri Light"/>
              </a:rPr>
              <a:t>sådan </a:t>
            </a:r>
            <a:r>
              <a:rPr sz="2950" b="0" spc="-655" dirty="0">
                <a:solidFill>
                  <a:srgbClr val="273347"/>
                </a:solidFill>
                <a:latin typeface="Calibri Light"/>
                <a:cs typeface="Calibri Light"/>
              </a:rPr>
              <a:t> </a:t>
            </a:r>
            <a:r>
              <a:rPr sz="2950" b="0" spc="-20" dirty="0">
                <a:solidFill>
                  <a:srgbClr val="273347"/>
                </a:solidFill>
                <a:latin typeface="Calibri Light"/>
                <a:cs typeface="Calibri Light"/>
              </a:rPr>
              <a:t>et</a:t>
            </a:r>
            <a:r>
              <a:rPr sz="2950" b="0" dirty="0">
                <a:solidFill>
                  <a:srgbClr val="273347"/>
                </a:solidFill>
                <a:latin typeface="Calibri Light"/>
                <a:cs typeface="Calibri Light"/>
              </a:rPr>
              <a:t> </a:t>
            </a:r>
            <a:r>
              <a:rPr sz="2950" b="0" spc="-35" dirty="0">
                <a:solidFill>
                  <a:srgbClr val="273347"/>
                </a:solidFill>
                <a:latin typeface="Calibri Light"/>
                <a:cs typeface="Calibri Light"/>
              </a:rPr>
              <a:t>gammelt</a:t>
            </a:r>
            <a:r>
              <a:rPr sz="2950" b="0" spc="5" dirty="0">
                <a:solidFill>
                  <a:srgbClr val="273347"/>
                </a:solidFill>
                <a:latin typeface="Calibri Light"/>
                <a:cs typeface="Calibri Light"/>
              </a:rPr>
              <a:t> </a:t>
            </a:r>
            <a:r>
              <a:rPr sz="2950" b="0" spc="-35" dirty="0">
                <a:solidFill>
                  <a:srgbClr val="273347"/>
                </a:solidFill>
                <a:latin typeface="Calibri Light"/>
                <a:cs typeface="Calibri Light"/>
              </a:rPr>
              <a:t>slidt</a:t>
            </a:r>
            <a:r>
              <a:rPr sz="2950" b="0" spc="5" dirty="0">
                <a:solidFill>
                  <a:srgbClr val="273347"/>
                </a:solidFill>
                <a:latin typeface="Calibri Light"/>
                <a:cs typeface="Calibri Light"/>
              </a:rPr>
              <a:t> </a:t>
            </a:r>
            <a:r>
              <a:rPr sz="2950" b="0" spc="-40" dirty="0">
                <a:solidFill>
                  <a:srgbClr val="273347"/>
                </a:solidFill>
                <a:latin typeface="Calibri Light"/>
                <a:cs typeface="Calibri Light"/>
              </a:rPr>
              <a:t>lokale.</a:t>
            </a:r>
            <a:endParaRPr sz="2950">
              <a:latin typeface="Calibri Light"/>
              <a:cs typeface="Calibri Light"/>
            </a:endParaRPr>
          </a:p>
        </p:txBody>
      </p:sp>
      <p:sp>
        <p:nvSpPr>
          <p:cNvPr id="4" name="object 4"/>
          <p:cNvSpPr txBox="1"/>
          <p:nvPr/>
        </p:nvSpPr>
        <p:spPr>
          <a:xfrm>
            <a:off x="9486124" y="4607938"/>
            <a:ext cx="7787640" cy="1797685"/>
          </a:xfrm>
          <a:prstGeom prst="rect">
            <a:avLst/>
          </a:prstGeom>
        </p:spPr>
        <p:txBody>
          <a:bodyPr vert="horz" wrap="square" lIns="0" tIns="38100" rIns="0" bIns="0" rtlCol="0">
            <a:spAutoFit/>
          </a:bodyPr>
          <a:lstStyle/>
          <a:p>
            <a:pPr marL="12700" marR="5080" algn="just">
              <a:lnSpc>
                <a:spcPts val="3460"/>
              </a:lnSpc>
              <a:spcBef>
                <a:spcPts val="300"/>
              </a:spcBef>
            </a:pPr>
            <a:r>
              <a:rPr sz="2950" b="0" spc="-35" dirty="0">
                <a:solidFill>
                  <a:srgbClr val="273347"/>
                </a:solidFill>
                <a:latin typeface="Calibri Light"/>
                <a:cs typeface="Calibri Light"/>
              </a:rPr>
              <a:t>Man </a:t>
            </a:r>
            <a:r>
              <a:rPr sz="2950" b="0" spc="-25" dirty="0">
                <a:solidFill>
                  <a:srgbClr val="273347"/>
                </a:solidFill>
                <a:latin typeface="Calibri Light"/>
                <a:cs typeface="Calibri Light"/>
              </a:rPr>
              <a:t>kan </a:t>
            </a:r>
            <a:r>
              <a:rPr sz="2950" b="0" spc="-45" dirty="0">
                <a:solidFill>
                  <a:srgbClr val="273347"/>
                </a:solidFill>
                <a:latin typeface="Calibri Light"/>
                <a:cs typeface="Calibri Light"/>
              </a:rPr>
              <a:t>koncentrere </a:t>
            </a:r>
            <a:r>
              <a:rPr sz="2950" b="0" spc="-30" dirty="0">
                <a:solidFill>
                  <a:srgbClr val="273347"/>
                </a:solidFill>
                <a:latin typeface="Calibri Light"/>
                <a:cs typeface="Calibri Light"/>
              </a:rPr>
              <a:t>sig </a:t>
            </a:r>
            <a:r>
              <a:rPr sz="2950" b="0" dirty="0">
                <a:solidFill>
                  <a:srgbClr val="273347"/>
                </a:solidFill>
                <a:latin typeface="Calibri Light"/>
                <a:cs typeface="Calibri Light"/>
              </a:rPr>
              <a:t>i </a:t>
            </a:r>
            <a:r>
              <a:rPr sz="2950" b="0" spc="-40" dirty="0">
                <a:solidFill>
                  <a:srgbClr val="273347"/>
                </a:solidFill>
                <a:latin typeface="Calibri Light"/>
                <a:cs typeface="Calibri Light"/>
              </a:rPr>
              <a:t>længere </a:t>
            </a:r>
            <a:r>
              <a:rPr sz="2950" b="0" spc="-15" dirty="0">
                <a:solidFill>
                  <a:srgbClr val="273347"/>
                </a:solidFill>
                <a:latin typeface="Calibri Light"/>
                <a:cs typeface="Calibri Light"/>
              </a:rPr>
              <a:t>tid ad </a:t>
            </a:r>
            <a:r>
              <a:rPr sz="2950" b="0" spc="-35" dirty="0">
                <a:solidFill>
                  <a:srgbClr val="273347"/>
                </a:solidFill>
                <a:latin typeface="Calibri Light"/>
                <a:cs typeface="Calibri Light"/>
              </a:rPr>
              <a:t>gangen </a:t>
            </a:r>
            <a:r>
              <a:rPr sz="2950" b="0" dirty="0">
                <a:solidFill>
                  <a:srgbClr val="273347"/>
                </a:solidFill>
                <a:latin typeface="Calibri Light"/>
                <a:cs typeface="Calibri Light"/>
              </a:rPr>
              <a:t>i </a:t>
            </a:r>
            <a:r>
              <a:rPr sz="2950" b="0" spc="5" dirty="0">
                <a:solidFill>
                  <a:srgbClr val="273347"/>
                </a:solidFill>
                <a:latin typeface="Calibri Light"/>
                <a:cs typeface="Calibri Light"/>
              </a:rPr>
              <a:t> </a:t>
            </a:r>
            <a:r>
              <a:rPr sz="2950" b="0" spc="-30" dirty="0">
                <a:solidFill>
                  <a:srgbClr val="273347"/>
                </a:solidFill>
                <a:latin typeface="Calibri Light"/>
                <a:cs typeface="Calibri Light"/>
              </a:rPr>
              <a:t>stedet for </a:t>
            </a:r>
            <a:r>
              <a:rPr sz="2950" b="0" spc="-25" dirty="0">
                <a:solidFill>
                  <a:srgbClr val="273347"/>
                </a:solidFill>
                <a:latin typeface="Calibri Light"/>
                <a:cs typeface="Calibri Light"/>
              </a:rPr>
              <a:t>at </a:t>
            </a:r>
            <a:r>
              <a:rPr sz="2950" b="0" spc="-35" dirty="0">
                <a:solidFill>
                  <a:srgbClr val="273347"/>
                </a:solidFill>
                <a:latin typeface="Calibri Light"/>
                <a:cs typeface="Calibri Light"/>
              </a:rPr>
              <a:t>sidde </a:t>
            </a:r>
            <a:r>
              <a:rPr sz="2950" b="0" dirty="0">
                <a:solidFill>
                  <a:srgbClr val="273347"/>
                </a:solidFill>
                <a:latin typeface="Calibri Light"/>
                <a:cs typeface="Calibri Light"/>
              </a:rPr>
              <a:t>i </a:t>
            </a:r>
            <a:r>
              <a:rPr sz="2950" b="0" spc="-20" dirty="0">
                <a:solidFill>
                  <a:srgbClr val="273347"/>
                </a:solidFill>
                <a:latin typeface="Calibri Light"/>
                <a:cs typeface="Calibri Light"/>
              </a:rPr>
              <a:t>et </a:t>
            </a:r>
            <a:r>
              <a:rPr sz="2950" b="0" spc="-30" dirty="0">
                <a:solidFill>
                  <a:srgbClr val="273347"/>
                </a:solidFill>
                <a:latin typeface="Calibri Light"/>
                <a:cs typeface="Calibri Light"/>
              </a:rPr>
              <a:t>lokale </a:t>
            </a:r>
            <a:r>
              <a:rPr sz="2950" b="0" spc="-20" dirty="0">
                <a:solidFill>
                  <a:srgbClr val="273347"/>
                </a:solidFill>
                <a:latin typeface="Calibri Light"/>
                <a:cs typeface="Calibri Light"/>
              </a:rPr>
              <a:t>med </a:t>
            </a:r>
            <a:r>
              <a:rPr sz="2950" b="0" spc="10" dirty="0">
                <a:solidFill>
                  <a:srgbClr val="273347"/>
                </a:solidFill>
                <a:latin typeface="Calibri Light"/>
                <a:cs typeface="Calibri Light"/>
              </a:rPr>
              <a:t>tyk </a:t>
            </a:r>
            <a:r>
              <a:rPr sz="2950" b="0" spc="-35" dirty="0">
                <a:solidFill>
                  <a:srgbClr val="273347"/>
                </a:solidFill>
                <a:latin typeface="Calibri Light"/>
                <a:cs typeface="Calibri Light"/>
              </a:rPr>
              <a:t>luft. </a:t>
            </a:r>
            <a:r>
              <a:rPr sz="2950" b="0" spc="-25" dirty="0">
                <a:solidFill>
                  <a:srgbClr val="273347"/>
                </a:solidFill>
                <a:latin typeface="Calibri Light"/>
                <a:cs typeface="Calibri Light"/>
              </a:rPr>
              <a:t>Her </a:t>
            </a:r>
            <a:r>
              <a:rPr sz="2950" b="0" spc="-20" dirty="0">
                <a:solidFill>
                  <a:srgbClr val="273347"/>
                </a:solidFill>
                <a:latin typeface="Calibri Light"/>
                <a:cs typeface="Calibri Light"/>
              </a:rPr>
              <a:t>er </a:t>
            </a:r>
            <a:r>
              <a:rPr sz="2950" b="0" spc="-25" dirty="0">
                <a:solidFill>
                  <a:srgbClr val="273347"/>
                </a:solidFill>
                <a:latin typeface="Calibri Light"/>
                <a:cs typeface="Calibri Light"/>
              </a:rPr>
              <a:t>det </a:t>
            </a:r>
            <a:r>
              <a:rPr sz="2950" b="0" spc="-655" dirty="0">
                <a:solidFill>
                  <a:srgbClr val="273347"/>
                </a:solidFill>
                <a:latin typeface="Calibri Light"/>
                <a:cs typeface="Calibri Light"/>
              </a:rPr>
              <a:t> </a:t>
            </a:r>
            <a:r>
              <a:rPr sz="2950" b="0" spc="-15" dirty="0">
                <a:solidFill>
                  <a:srgbClr val="273347"/>
                </a:solidFill>
                <a:latin typeface="Calibri Light"/>
                <a:cs typeface="Calibri Light"/>
              </a:rPr>
              <a:t>lyst </a:t>
            </a:r>
            <a:r>
              <a:rPr sz="2950" b="0" spc="-5" dirty="0">
                <a:solidFill>
                  <a:srgbClr val="273347"/>
                </a:solidFill>
                <a:latin typeface="Calibri Light"/>
                <a:cs typeface="Calibri Light"/>
              </a:rPr>
              <a:t>og </a:t>
            </a:r>
            <a:r>
              <a:rPr sz="2950" b="0" spc="-30" dirty="0">
                <a:solidFill>
                  <a:srgbClr val="273347"/>
                </a:solidFill>
                <a:latin typeface="Calibri Light"/>
                <a:cs typeface="Calibri Light"/>
              </a:rPr>
              <a:t>højt </a:t>
            </a:r>
            <a:r>
              <a:rPr sz="2950" b="0" spc="-20" dirty="0">
                <a:solidFill>
                  <a:srgbClr val="273347"/>
                </a:solidFill>
                <a:latin typeface="Calibri Light"/>
                <a:cs typeface="Calibri Light"/>
              </a:rPr>
              <a:t>til </a:t>
            </a:r>
            <a:r>
              <a:rPr sz="2950" b="0" spc="-40" dirty="0">
                <a:solidFill>
                  <a:srgbClr val="273347"/>
                </a:solidFill>
                <a:latin typeface="Calibri Light"/>
                <a:cs typeface="Calibri Light"/>
              </a:rPr>
              <a:t>loftet. </a:t>
            </a:r>
            <a:r>
              <a:rPr sz="2950" b="0" spc="-35" dirty="0">
                <a:solidFill>
                  <a:srgbClr val="273347"/>
                </a:solidFill>
                <a:latin typeface="Calibri Light"/>
                <a:cs typeface="Calibri Light"/>
              </a:rPr>
              <a:t>Man bliver ligesom </a:t>
            </a:r>
            <a:r>
              <a:rPr sz="2950" b="0" spc="-30" dirty="0">
                <a:solidFill>
                  <a:srgbClr val="273347"/>
                </a:solidFill>
                <a:latin typeface="Calibri Light"/>
                <a:cs typeface="Calibri Light"/>
              </a:rPr>
              <a:t>mere </a:t>
            </a:r>
            <a:r>
              <a:rPr sz="2950" b="0" spc="-40" dirty="0">
                <a:solidFill>
                  <a:srgbClr val="273347"/>
                </a:solidFill>
                <a:latin typeface="Calibri Light"/>
                <a:cs typeface="Calibri Light"/>
              </a:rPr>
              <a:t>fokus- </a:t>
            </a:r>
            <a:r>
              <a:rPr sz="2950" b="0" spc="-35" dirty="0">
                <a:solidFill>
                  <a:srgbClr val="273347"/>
                </a:solidFill>
                <a:latin typeface="Calibri Light"/>
                <a:cs typeface="Calibri Light"/>
              </a:rPr>
              <a:t> eret</a:t>
            </a:r>
            <a:r>
              <a:rPr sz="2950" b="0" dirty="0">
                <a:solidFill>
                  <a:srgbClr val="273347"/>
                </a:solidFill>
                <a:latin typeface="Calibri Light"/>
                <a:cs typeface="Calibri Light"/>
              </a:rPr>
              <a:t> </a:t>
            </a:r>
            <a:r>
              <a:rPr sz="2950" b="0" spc="-15" dirty="0">
                <a:solidFill>
                  <a:srgbClr val="273347"/>
                </a:solidFill>
                <a:latin typeface="Calibri Light"/>
                <a:cs typeface="Calibri Light"/>
              </a:rPr>
              <a:t>på</a:t>
            </a:r>
            <a:r>
              <a:rPr sz="2950" b="0" spc="5" dirty="0">
                <a:solidFill>
                  <a:srgbClr val="273347"/>
                </a:solidFill>
                <a:latin typeface="Calibri Light"/>
                <a:cs typeface="Calibri Light"/>
              </a:rPr>
              <a:t> </a:t>
            </a:r>
            <a:r>
              <a:rPr sz="2950" b="0" spc="-30" dirty="0">
                <a:solidFill>
                  <a:srgbClr val="273347"/>
                </a:solidFill>
                <a:latin typeface="Calibri Light"/>
                <a:cs typeface="Calibri Light"/>
              </a:rPr>
              <a:t>sit</a:t>
            </a:r>
            <a:r>
              <a:rPr sz="2950" b="0" spc="5" dirty="0">
                <a:solidFill>
                  <a:srgbClr val="273347"/>
                </a:solidFill>
                <a:latin typeface="Calibri Light"/>
                <a:cs typeface="Calibri Light"/>
              </a:rPr>
              <a:t> </a:t>
            </a:r>
            <a:r>
              <a:rPr sz="2950" b="0" spc="-40" dirty="0">
                <a:solidFill>
                  <a:srgbClr val="273347"/>
                </a:solidFill>
                <a:latin typeface="Calibri Light"/>
                <a:cs typeface="Calibri Light"/>
              </a:rPr>
              <a:t>arbejde.</a:t>
            </a:r>
            <a:endParaRPr sz="2950">
              <a:latin typeface="Calibri Light"/>
              <a:cs typeface="Calibri Light"/>
            </a:endParaRPr>
          </a:p>
        </p:txBody>
      </p:sp>
      <p:sp>
        <p:nvSpPr>
          <p:cNvPr id="5" name="object 5"/>
          <p:cNvSpPr txBox="1"/>
          <p:nvPr/>
        </p:nvSpPr>
        <p:spPr>
          <a:xfrm>
            <a:off x="9486124" y="6807075"/>
            <a:ext cx="7787640" cy="1797685"/>
          </a:xfrm>
          <a:prstGeom prst="rect">
            <a:avLst/>
          </a:prstGeom>
        </p:spPr>
        <p:txBody>
          <a:bodyPr vert="horz" wrap="square" lIns="0" tIns="38100" rIns="0" bIns="0" rtlCol="0">
            <a:spAutoFit/>
          </a:bodyPr>
          <a:lstStyle/>
          <a:p>
            <a:pPr marL="12700" marR="5080" algn="just">
              <a:lnSpc>
                <a:spcPts val="3460"/>
              </a:lnSpc>
              <a:spcBef>
                <a:spcPts val="300"/>
              </a:spcBef>
            </a:pPr>
            <a:r>
              <a:rPr sz="2950" b="0" spc="-20" dirty="0">
                <a:solidFill>
                  <a:srgbClr val="273347"/>
                </a:solidFill>
                <a:latin typeface="Calibri Light"/>
                <a:cs typeface="Calibri Light"/>
              </a:rPr>
              <a:t>Der er </a:t>
            </a:r>
            <a:r>
              <a:rPr sz="2950" b="0" spc="-10" dirty="0">
                <a:solidFill>
                  <a:srgbClr val="273347"/>
                </a:solidFill>
                <a:latin typeface="Calibri Light"/>
                <a:cs typeface="Calibri Light"/>
              </a:rPr>
              <a:t>også </a:t>
            </a:r>
            <a:r>
              <a:rPr sz="2950" b="0" spc="-40" dirty="0">
                <a:solidFill>
                  <a:srgbClr val="273347"/>
                </a:solidFill>
                <a:latin typeface="Calibri Light"/>
                <a:cs typeface="Calibri Light"/>
              </a:rPr>
              <a:t>mange </a:t>
            </a:r>
            <a:r>
              <a:rPr sz="2950" b="0" spc="-50" dirty="0">
                <a:solidFill>
                  <a:srgbClr val="273347"/>
                </a:solidFill>
                <a:latin typeface="Calibri Light"/>
                <a:cs typeface="Calibri Light"/>
              </a:rPr>
              <a:t>aktiviteter, </a:t>
            </a:r>
            <a:r>
              <a:rPr sz="2950" b="0" spc="-35" dirty="0">
                <a:solidFill>
                  <a:srgbClr val="273347"/>
                </a:solidFill>
                <a:latin typeface="Calibri Light"/>
                <a:cs typeface="Calibri Light"/>
              </a:rPr>
              <a:t>man </a:t>
            </a:r>
            <a:r>
              <a:rPr sz="2950" b="0" spc="-25" dirty="0">
                <a:solidFill>
                  <a:srgbClr val="273347"/>
                </a:solidFill>
                <a:latin typeface="Calibri Light"/>
                <a:cs typeface="Calibri Light"/>
              </a:rPr>
              <a:t>kan </a:t>
            </a:r>
            <a:r>
              <a:rPr sz="2950" b="0" spc="-45" dirty="0">
                <a:solidFill>
                  <a:srgbClr val="273347"/>
                </a:solidFill>
                <a:latin typeface="Calibri Light"/>
                <a:cs typeface="Calibri Light"/>
              </a:rPr>
              <a:t>lave </a:t>
            </a:r>
            <a:r>
              <a:rPr sz="2950" b="0" dirty="0">
                <a:solidFill>
                  <a:srgbClr val="273347"/>
                </a:solidFill>
                <a:latin typeface="Calibri Light"/>
                <a:cs typeface="Calibri Light"/>
              </a:rPr>
              <a:t>i </a:t>
            </a:r>
            <a:r>
              <a:rPr sz="2950" b="0" spc="-40" dirty="0">
                <a:solidFill>
                  <a:srgbClr val="273347"/>
                </a:solidFill>
                <a:latin typeface="Calibri Light"/>
                <a:cs typeface="Calibri Light"/>
              </a:rPr>
              <a:t>frikvar- </a:t>
            </a:r>
            <a:r>
              <a:rPr sz="2950" b="0" spc="-655" dirty="0">
                <a:solidFill>
                  <a:srgbClr val="273347"/>
                </a:solidFill>
                <a:latin typeface="Calibri Light"/>
                <a:cs typeface="Calibri Light"/>
              </a:rPr>
              <a:t> </a:t>
            </a:r>
            <a:r>
              <a:rPr sz="2950" b="0" spc="-40" dirty="0">
                <a:solidFill>
                  <a:srgbClr val="273347"/>
                </a:solidFill>
                <a:latin typeface="Calibri Light"/>
                <a:cs typeface="Calibri Light"/>
              </a:rPr>
              <a:t>tererne</a:t>
            </a:r>
            <a:r>
              <a:rPr sz="2950" b="0" spc="-150" dirty="0">
                <a:solidFill>
                  <a:srgbClr val="273347"/>
                </a:solidFill>
                <a:latin typeface="Calibri Light"/>
                <a:cs typeface="Calibri Light"/>
              </a:rPr>
              <a:t> </a:t>
            </a:r>
            <a:r>
              <a:rPr sz="2950" b="0" spc="-5" dirty="0">
                <a:solidFill>
                  <a:srgbClr val="273347"/>
                </a:solidFill>
                <a:latin typeface="Calibri Light"/>
                <a:cs typeface="Calibri Light"/>
              </a:rPr>
              <a:t>og</a:t>
            </a:r>
            <a:r>
              <a:rPr sz="2950" b="0" spc="-150" dirty="0">
                <a:solidFill>
                  <a:srgbClr val="273347"/>
                </a:solidFill>
                <a:latin typeface="Calibri Light"/>
                <a:cs typeface="Calibri Light"/>
              </a:rPr>
              <a:t> </a:t>
            </a:r>
            <a:r>
              <a:rPr sz="2950" b="0" spc="-35" dirty="0">
                <a:solidFill>
                  <a:srgbClr val="273347"/>
                </a:solidFill>
                <a:latin typeface="Calibri Light"/>
                <a:cs typeface="Calibri Light"/>
              </a:rPr>
              <a:t>sådan.</a:t>
            </a:r>
            <a:r>
              <a:rPr sz="2950" b="0" spc="-145" dirty="0">
                <a:solidFill>
                  <a:srgbClr val="273347"/>
                </a:solidFill>
                <a:latin typeface="Calibri Light"/>
                <a:cs typeface="Calibri Light"/>
              </a:rPr>
              <a:t> </a:t>
            </a:r>
            <a:r>
              <a:rPr sz="2950" b="0" spc="-20" dirty="0">
                <a:solidFill>
                  <a:srgbClr val="273347"/>
                </a:solidFill>
                <a:latin typeface="Calibri Light"/>
                <a:cs typeface="Calibri Light"/>
              </a:rPr>
              <a:t>Der</a:t>
            </a:r>
            <a:r>
              <a:rPr sz="2950" b="0" spc="-150" dirty="0">
                <a:solidFill>
                  <a:srgbClr val="273347"/>
                </a:solidFill>
                <a:latin typeface="Calibri Light"/>
                <a:cs typeface="Calibri Light"/>
              </a:rPr>
              <a:t> </a:t>
            </a:r>
            <a:r>
              <a:rPr sz="2950" b="0" spc="-20" dirty="0">
                <a:solidFill>
                  <a:srgbClr val="273347"/>
                </a:solidFill>
                <a:latin typeface="Calibri Light"/>
                <a:cs typeface="Calibri Light"/>
              </a:rPr>
              <a:t>er</a:t>
            </a:r>
            <a:r>
              <a:rPr sz="2950" b="0" spc="-145" dirty="0">
                <a:solidFill>
                  <a:srgbClr val="273347"/>
                </a:solidFill>
                <a:latin typeface="Calibri Light"/>
                <a:cs typeface="Calibri Light"/>
              </a:rPr>
              <a:t> </a:t>
            </a:r>
            <a:r>
              <a:rPr sz="2950" b="0" spc="-50" dirty="0">
                <a:solidFill>
                  <a:srgbClr val="273347"/>
                </a:solidFill>
                <a:latin typeface="Calibri Light"/>
                <a:cs typeface="Calibri Light"/>
              </a:rPr>
              <a:t>basket,</a:t>
            </a:r>
            <a:r>
              <a:rPr sz="2950" b="0" spc="-150" dirty="0">
                <a:solidFill>
                  <a:srgbClr val="273347"/>
                </a:solidFill>
                <a:latin typeface="Calibri Light"/>
                <a:cs typeface="Calibri Light"/>
              </a:rPr>
              <a:t> </a:t>
            </a:r>
            <a:r>
              <a:rPr sz="2950" b="0" spc="-45" dirty="0">
                <a:solidFill>
                  <a:srgbClr val="273347"/>
                </a:solidFill>
                <a:latin typeface="Calibri Light"/>
                <a:cs typeface="Calibri Light"/>
              </a:rPr>
              <a:t>bordtennis,</a:t>
            </a:r>
            <a:r>
              <a:rPr sz="2950" b="0" spc="-150" dirty="0">
                <a:solidFill>
                  <a:srgbClr val="273347"/>
                </a:solidFill>
                <a:latin typeface="Calibri Light"/>
                <a:cs typeface="Calibri Light"/>
              </a:rPr>
              <a:t> </a:t>
            </a:r>
            <a:r>
              <a:rPr sz="2950" b="0" spc="-25" dirty="0">
                <a:solidFill>
                  <a:srgbClr val="273347"/>
                </a:solidFill>
                <a:latin typeface="Calibri Light"/>
                <a:cs typeface="Calibri Light"/>
              </a:rPr>
              <a:t>bordfod- </a:t>
            </a:r>
            <a:r>
              <a:rPr sz="2950" b="0" spc="-655" dirty="0">
                <a:solidFill>
                  <a:srgbClr val="273347"/>
                </a:solidFill>
                <a:latin typeface="Calibri Light"/>
                <a:cs typeface="Calibri Light"/>
              </a:rPr>
              <a:t> </a:t>
            </a:r>
            <a:r>
              <a:rPr sz="2950" b="0" spc="-20" dirty="0">
                <a:solidFill>
                  <a:srgbClr val="273347"/>
                </a:solidFill>
                <a:latin typeface="Calibri Light"/>
                <a:cs typeface="Calibri Light"/>
              </a:rPr>
              <a:t>bold </a:t>
            </a:r>
            <a:r>
              <a:rPr sz="2950" b="0" spc="-5" dirty="0">
                <a:solidFill>
                  <a:srgbClr val="273347"/>
                </a:solidFill>
                <a:latin typeface="Calibri Light"/>
                <a:cs typeface="Calibri Light"/>
              </a:rPr>
              <a:t>og </a:t>
            </a:r>
            <a:r>
              <a:rPr sz="2950" b="0" spc="-60" dirty="0">
                <a:solidFill>
                  <a:srgbClr val="273347"/>
                </a:solidFill>
                <a:latin typeface="Calibri Light"/>
                <a:cs typeface="Calibri Light"/>
              </a:rPr>
              <a:t>volley. </a:t>
            </a:r>
            <a:r>
              <a:rPr sz="2950" b="0" spc="-20" dirty="0">
                <a:solidFill>
                  <a:srgbClr val="273347"/>
                </a:solidFill>
                <a:latin typeface="Calibri Light"/>
                <a:cs typeface="Calibri Light"/>
              </a:rPr>
              <a:t>Det </a:t>
            </a:r>
            <a:r>
              <a:rPr sz="2950" b="0" spc="-90" dirty="0">
                <a:solidFill>
                  <a:srgbClr val="273347"/>
                </a:solidFill>
                <a:latin typeface="Calibri Light"/>
                <a:cs typeface="Calibri Light"/>
              </a:rPr>
              <a:t>gør, </a:t>
            </a:r>
            <a:r>
              <a:rPr sz="2950" b="0" spc="-25" dirty="0">
                <a:solidFill>
                  <a:srgbClr val="273347"/>
                </a:solidFill>
                <a:latin typeface="Calibri Light"/>
                <a:cs typeface="Calibri Light"/>
              </a:rPr>
              <a:t>at der </a:t>
            </a:r>
            <a:r>
              <a:rPr sz="2950" b="0" spc="-40" dirty="0">
                <a:solidFill>
                  <a:srgbClr val="273347"/>
                </a:solidFill>
                <a:latin typeface="Calibri Light"/>
                <a:cs typeface="Calibri Light"/>
              </a:rPr>
              <a:t>kommer </a:t>
            </a:r>
            <a:r>
              <a:rPr sz="2950" b="0" spc="-20" dirty="0">
                <a:solidFill>
                  <a:srgbClr val="273347"/>
                </a:solidFill>
                <a:latin typeface="Calibri Light"/>
                <a:cs typeface="Calibri Light"/>
              </a:rPr>
              <a:t>et </a:t>
            </a:r>
            <a:r>
              <a:rPr sz="2950" b="0" spc="-40" dirty="0">
                <a:solidFill>
                  <a:srgbClr val="273347"/>
                </a:solidFill>
                <a:latin typeface="Calibri Light"/>
                <a:cs typeface="Calibri Light"/>
              </a:rPr>
              <a:t>fællesskab. </a:t>
            </a:r>
            <a:r>
              <a:rPr sz="2950" b="0" spc="-655" dirty="0">
                <a:solidFill>
                  <a:srgbClr val="273347"/>
                </a:solidFill>
                <a:latin typeface="Calibri Light"/>
                <a:cs typeface="Calibri Light"/>
              </a:rPr>
              <a:t> </a:t>
            </a:r>
            <a:r>
              <a:rPr sz="2950" b="0" spc="-35" dirty="0">
                <a:solidFill>
                  <a:srgbClr val="273347"/>
                </a:solidFill>
                <a:latin typeface="Calibri Light"/>
                <a:cs typeface="Calibri Light"/>
              </a:rPr>
              <a:t>Man</a:t>
            </a:r>
            <a:r>
              <a:rPr sz="2950" b="0" dirty="0">
                <a:solidFill>
                  <a:srgbClr val="273347"/>
                </a:solidFill>
                <a:latin typeface="Calibri Light"/>
                <a:cs typeface="Calibri Light"/>
              </a:rPr>
              <a:t> </a:t>
            </a:r>
            <a:r>
              <a:rPr sz="2950" b="0" spc="-40" dirty="0">
                <a:solidFill>
                  <a:srgbClr val="273347"/>
                </a:solidFill>
                <a:latin typeface="Calibri Light"/>
                <a:cs typeface="Calibri Light"/>
              </a:rPr>
              <a:t>har</a:t>
            </a:r>
            <a:r>
              <a:rPr sz="2950" b="0" spc="5" dirty="0">
                <a:solidFill>
                  <a:srgbClr val="273347"/>
                </a:solidFill>
                <a:latin typeface="Calibri Light"/>
                <a:cs typeface="Calibri Light"/>
              </a:rPr>
              <a:t> </a:t>
            </a:r>
            <a:r>
              <a:rPr sz="2950" b="0" spc="-25" dirty="0">
                <a:solidFill>
                  <a:srgbClr val="273347"/>
                </a:solidFill>
                <a:latin typeface="Calibri Light"/>
                <a:cs typeface="Calibri Light"/>
              </a:rPr>
              <a:t>det</a:t>
            </a:r>
            <a:r>
              <a:rPr sz="2950" b="0" spc="5" dirty="0">
                <a:solidFill>
                  <a:srgbClr val="273347"/>
                </a:solidFill>
                <a:latin typeface="Calibri Light"/>
                <a:cs typeface="Calibri Light"/>
              </a:rPr>
              <a:t> </a:t>
            </a:r>
            <a:r>
              <a:rPr sz="2950" b="0" spc="-20" dirty="0">
                <a:solidFill>
                  <a:srgbClr val="273347"/>
                </a:solidFill>
                <a:latin typeface="Calibri Light"/>
                <a:cs typeface="Calibri Light"/>
              </a:rPr>
              <a:t>sjovt</a:t>
            </a:r>
            <a:r>
              <a:rPr sz="2950" b="0" spc="5" dirty="0">
                <a:solidFill>
                  <a:srgbClr val="273347"/>
                </a:solidFill>
                <a:latin typeface="Calibri Light"/>
                <a:cs typeface="Calibri Light"/>
              </a:rPr>
              <a:t> </a:t>
            </a:r>
            <a:r>
              <a:rPr sz="2950" b="0" spc="-20" dirty="0">
                <a:solidFill>
                  <a:srgbClr val="273347"/>
                </a:solidFill>
                <a:latin typeface="Calibri Light"/>
                <a:cs typeface="Calibri Light"/>
              </a:rPr>
              <a:t>med</a:t>
            </a:r>
            <a:r>
              <a:rPr sz="2950" b="0" spc="5" dirty="0">
                <a:solidFill>
                  <a:srgbClr val="273347"/>
                </a:solidFill>
                <a:latin typeface="Calibri Light"/>
                <a:cs typeface="Calibri Light"/>
              </a:rPr>
              <a:t> </a:t>
            </a:r>
            <a:r>
              <a:rPr sz="2950" b="0" spc="-45" dirty="0">
                <a:solidFill>
                  <a:srgbClr val="273347"/>
                </a:solidFill>
                <a:latin typeface="Calibri Light"/>
                <a:cs typeface="Calibri Light"/>
              </a:rPr>
              <a:t>hinanden.</a:t>
            </a:r>
            <a:endParaRPr sz="2950">
              <a:latin typeface="Calibri Light"/>
              <a:cs typeface="Calibri Light"/>
            </a:endParaRPr>
          </a:p>
        </p:txBody>
      </p:sp>
      <p:sp>
        <p:nvSpPr>
          <p:cNvPr id="6" name="object 6"/>
          <p:cNvSpPr txBox="1"/>
          <p:nvPr/>
        </p:nvSpPr>
        <p:spPr>
          <a:xfrm>
            <a:off x="8634024" y="1130388"/>
            <a:ext cx="796925" cy="2312670"/>
          </a:xfrm>
          <a:prstGeom prst="rect">
            <a:avLst/>
          </a:prstGeom>
        </p:spPr>
        <p:txBody>
          <a:bodyPr vert="horz" wrap="square" lIns="0" tIns="13335" rIns="0" bIns="0" rtlCol="0">
            <a:spAutoFit/>
          </a:bodyPr>
          <a:lstStyle/>
          <a:p>
            <a:pPr marL="12700">
              <a:lnSpc>
                <a:spcPct val="100000"/>
              </a:lnSpc>
              <a:spcBef>
                <a:spcPts val="105"/>
              </a:spcBef>
            </a:pPr>
            <a:r>
              <a:rPr sz="15000" dirty="0">
                <a:solidFill>
                  <a:srgbClr val="006C7F"/>
                </a:solidFill>
                <a:latin typeface="Baskerville Old Face"/>
                <a:cs typeface="Baskerville Old Face"/>
              </a:rPr>
              <a:t>“</a:t>
            </a:r>
            <a:endParaRPr sz="15000">
              <a:latin typeface="Baskerville Old Face"/>
              <a:cs typeface="Baskerville Old Face"/>
            </a:endParaRPr>
          </a:p>
        </p:txBody>
      </p:sp>
      <p:sp>
        <p:nvSpPr>
          <p:cNvPr id="7" name="object 7"/>
          <p:cNvSpPr txBox="1"/>
          <p:nvPr/>
        </p:nvSpPr>
        <p:spPr>
          <a:xfrm>
            <a:off x="1181231" y="1324467"/>
            <a:ext cx="3543935" cy="764540"/>
          </a:xfrm>
          <a:prstGeom prst="rect">
            <a:avLst/>
          </a:prstGeom>
        </p:spPr>
        <p:txBody>
          <a:bodyPr vert="horz" wrap="square" lIns="0" tIns="67310" rIns="0" bIns="0" rtlCol="0">
            <a:spAutoFit/>
          </a:bodyPr>
          <a:lstStyle/>
          <a:p>
            <a:pPr>
              <a:lnSpc>
                <a:spcPct val="100000"/>
              </a:lnSpc>
              <a:spcBef>
                <a:spcPts val="530"/>
              </a:spcBef>
            </a:pPr>
            <a:r>
              <a:rPr sz="3950" b="1" spc="-5" dirty="0">
                <a:solidFill>
                  <a:srgbClr val="273347"/>
                </a:solidFill>
                <a:latin typeface="Titillium Web"/>
                <a:cs typeface="Titillium Web"/>
              </a:rPr>
              <a:t>Skolens</a:t>
            </a:r>
            <a:r>
              <a:rPr sz="3950" b="1" spc="-45" dirty="0">
                <a:solidFill>
                  <a:srgbClr val="273347"/>
                </a:solidFill>
                <a:latin typeface="Titillium Web"/>
                <a:cs typeface="Titillium Web"/>
              </a:rPr>
              <a:t> </a:t>
            </a:r>
            <a:r>
              <a:rPr sz="3950" b="1" dirty="0">
                <a:solidFill>
                  <a:srgbClr val="273347"/>
                </a:solidFill>
                <a:latin typeface="Titillium Web"/>
                <a:cs typeface="Titillium Web"/>
              </a:rPr>
              <a:t>rammer</a:t>
            </a:r>
            <a:endParaRPr sz="3950">
              <a:latin typeface="Titillium Web"/>
              <a:cs typeface="Titillium Web"/>
            </a:endParaRPr>
          </a:p>
        </p:txBody>
      </p:sp>
      <p:sp>
        <p:nvSpPr>
          <p:cNvPr id="8" name="object 8"/>
          <p:cNvSpPr/>
          <p:nvPr/>
        </p:nvSpPr>
        <p:spPr>
          <a:xfrm>
            <a:off x="0" y="0"/>
            <a:ext cx="6261735" cy="11308715"/>
          </a:xfrm>
          <a:custGeom>
            <a:avLst/>
            <a:gdLst/>
            <a:ahLst/>
            <a:cxnLst/>
            <a:rect l="l" t="t" r="r" b="b"/>
            <a:pathLst>
              <a:path w="6261735" h="11308715">
                <a:moveTo>
                  <a:pt x="6261589" y="0"/>
                </a:moveTo>
                <a:lnTo>
                  <a:pt x="0" y="0"/>
                </a:lnTo>
                <a:lnTo>
                  <a:pt x="0" y="11308556"/>
                </a:lnTo>
                <a:lnTo>
                  <a:pt x="6261589" y="11308556"/>
                </a:lnTo>
                <a:lnTo>
                  <a:pt x="6261589" y="0"/>
                </a:lnTo>
                <a:close/>
              </a:path>
            </a:pathLst>
          </a:custGeom>
          <a:solidFill>
            <a:srgbClr val="C0D7DC"/>
          </a:solidFill>
        </p:spPr>
        <p:txBody>
          <a:bodyPr wrap="square" lIns="0" tIns="0" rIns="0" bIns="0" rtlCol="0"/>
          <a:lstStyle/>
          <a:p>
            <a:endParaRPr/>
          </a:p>
        </p:txBody>
      </p:sp>
      <p:sp>
        <p:nvSpPr>
          <p:cNvPr id="9" name="object 9"/>
          <p:cNvSpPr txBox="1"/>
          <p:nvPr/>
        </p:nvSpPr>
        <p:spPr>
          <a:xfrm>
            <a:off x="364251" y="1823648"/>
            <a:ext cx="4907280" cy="490855"/>
          </a:xfrm>
          <a:prstGeom prst="rect">
            <a:avLst/>
          </a:prstGeom>
        </p:spPr>
        <p:txBody>
          <a:bodyPr vert="horz" wrap="square" lIns="0" tIns="12700" rIns="0" bIns="0" rtlCol="0">
            <a:spAutoFit/>
          </a:bodyPr>
          <a:lstStyle/>
          <a:p>
            <a:pPr marL="12700">
              <a:lnSpc>
                <a:spcPct val="100000"/>
              </a:lnSpc>
              <a:spcBef>
                <a:spcPts val="100"/>
              </a:spcBef>
            </a:pPr>
            <a:r>
              <a:rPr sz="3050" b="0" dirty="0">
                <a:solidFill>
                  <a:srgbClr val="46515A"/>
                </a:solidFill>
                <a:latin typeface="Calibri Light"/>
                <a:cs typeface="Calibri Light"/>
              </a:rPr>
              <a:t>De</a:t>
            </a:r>
            <a:r>
              <a:rPr sz="3050" b="0" spc="-15" dirty="0">
                <a:solidFill>
                  <a:srgbClr val="46515A"/>
                </a:solidFill>
                <a:latin typeface="Calibri Light"/>
                <a:cs typeface="Calibri Light"/>
              </a:rPr>
              <a:t> </a:t>
            </a:r>
            <a:r>
              <a:rPr sz="3050" b="0" spc="-25" dirty="0">
                <a:solidFill>
                  <a:srgbClr val="46515A"/>
                </a:solidFill>
                <a:latin typeface="Calibri Light"/>
                <a:cs typeface="Calibri Light"/>
              </a:rPr>
              <a:t>ydre</a:t>
            </a:r>
            <a:r>
              <a:rPr sz="3050" b="0" spc="-15" dirty="0">
                <a:solidFill>
                  <a:srgbClr val="46515A"/>
                </a:solidFill>
                <a:latin typeface="Calibri Light"/>
                <a:cs typeface="Calibri Light"/>
              </a:rPr>
              <a:t> </a:t>
            </a:r>
            <a:r>
              <a:rPr sz="3050" b="0" spc="-10" dirty="0">
                <a:solidFill>
                  <a:srgbClr val="46515A"/>
                </a:solidFill>
                <a:latin typeface="Calibri Light"/>
                <a:cs typeface="Calibri Light"/>
              </a:rPr>
              <a:t>rammer</a:t>
            </a:r>
            <a:r>
              <a:rPr sz="3050" b="0" spc="-15" dirty="0">
                <a:solidFill>
                  <a:srgbClr val="46515A"/>
                </a:solidFill>
                <a:latin typeface="Calibri Light"/>
                <a:cs typeface="Calibri Light"/>
              </a:rPr>
              <a:t> </a:t>
            </a:r>
            <a:r>
              <a:rPr sz="3050" b="0" dirty="0">
                <a:solidFill>
                  <a:srgbClr val="46515A"/>
                </a:solidFill>
                <a:latin typeface="Calibri Light"/>
                <a:cs typeface="Calibri Light"/>
              </a:rPr>
              <a:t>har</a:t>
            </a:r>
            <a:r>
              <a:rPr sz="3050" b="0" spc="-10" dirty="0">
                <a:solidFill>
                  <a:srgbClr val="46515A"/>
                </a:solidFill>
                <a:latin typeface="Calibri Light"/>
                <a:cs typeface="Calibri Light"/>
              </a:rPr>
              <a:t> betydning.</a:t>
            </a:r>
            <a:endParaRPr sz="3050">
              <a:latin typeface="Calibri Light"/>
              <a:cs typeface="Calibri Light"/>
            </a:endParaRPr>
          </a:p>
        </p:txBody>
      </p:sp>
      <p:sp>
        <p:nvSpPr>
          <p:cNvPr id="10" name="object 10"/>
          <p:cNvSpPr txBox="1"/>
          <p:nvPr/>
        </p:nvSpPr>
        <p:spPr>
          <a:xfrm>
            <a:off x="364251" y="2753463"/>
            <a:ext cx="5392420" cy="1420495"/>
          </a:xfrm>
          <a:prstGeom prst="rect">
            <a:avLst/>
          </a:prstGeom>
        </p:spPr>
        <p:txBody>
          <a:bodyPr vert="horz" wrap="square" lIns="0" tIns="12700" rIns="0" bIns="0" rtlCol="0">
            <a:spAutoFit/>
          </a:bodyPr>
          <a:lstStyle/>
          <a:p>
            <a:pPr marL="12700" marR="5080">
              <a:lnSpc>
                <a:spcPct val="100000"/>
              </a:lnSpc>
              <a:spcBef>
                <a:spcPts val="100"/>
              </a:spcBef>
            </a:pPr>
            <a:r>
              <a:rPr sz="3050" b="0" dirty="0">
                <a:solidFill>
                  <a:srgbClr val="46515A"/>
                </a:solidFill>
                <a:latin typeface="Calibri Light"/>
                <a:cs typeface="Calibri Light"/>
              </a:rPr>
              <a:t>Er</a:t>
            </a:r>
            <a:r>
              <a:rPr sz="3050" b="0" spc="-5" dirty="0">
                <a:solidFill>
                  <a:srgbClr val="46515A"/>
                </a:solidFill>
                <a:latin typeface="Calibri Light"/>
                <a:cs typeface="Calibri Light"/>
              </a:rPr>
              <a:t> </a:t>
            </a:r>
            <a:r>
              <a:rPr sz="3050" b="0" spc="-10" dirty="0">
                <a:solidFill>
                  <a:srgbClr val="46515A"/>
                </a:solidFill>
                <a:latin typeface="Calibri Light"/>
                <a:cs typeface="Calibri Light"/>
              </a:rPr>
              <a:t>sigende </a:t>
            </a:r>
            <a:r>
              <a:rPr sz="3050" b="0" spc="-30" dirty="0">
                <a:solidFill>
                  <a:srgbClr val="46515A"/>
                </a:solidFill>
                <a:latin typeface="Calibri Light"/>
                <a:cs typeface="Calibri Light"/>
              </a:rPr>
              <a:t>for</a:t>
            </a:r>
            <a:r>
              <a:rPr sz="3050" b="0" spc="-10" dirty="0">
                <a:solidFill>
                  <a:srgbClr val="46515A"/>
                </a:solidFill>
                <a:latin typeface="Calibri Light"/>
                <a:cs typeface="Calibri Light"/>
              </a:rPr>
              <a:t> hvorvidt</a:t>
            </a:r>
            <a:r>
              <a:rPr sz="3050" b="0" spc="-5" dirty="0">
                <a:solidFill>
                  <a:srgbClr val="46515A"/>
                </a:solidFill>
                <a:latin typeface="Calibri Light"/>
                <a:cs typeface="Calibri Light"/>
              </a:rPr>
              <a:t> </a:t>
            </a:r>
            <a:r>
              <a:rPr sz="3050" b="0" spc="-20" dirty="0">
                <a:solidFill>
                  <a:srgbClr val="46515A"/>
                </a:solidFill>
                <a:latin typeface="Calibri Light"/>
                <a:cs typeface="Calibri Light"/>
              </a:rPr>
              <a:t>brobyg- </a:t>
            </a:r>
            <a:r>
              <a:rPr sz="3050" b="0" spc="-15" dirty="0">
                <a:solidFill>
                  <a:srgbClr val="46515A"/>
                </a:solidFill>
                <a:latin typeface="Calibri Light"/>
                <a:cs typeface="Calibri Light"/>
              </a:rPr>
              <a:t> </a:t>
            </a:r>
            <a:r>
              <a:rPr sz="3050" b="0" spc="-5" dirty="0">
                <a:solidFill>
                  <a:srgbClr val="46515A"/>
                </a:solidFill>
                <a:latin typeface="Calibri Light"/>
                <a:cs typeface="Calibri Light"/>
              </a:rPr>
              <a:t>ningseleverne </a:t>
            </a:r>
            <a:r>
              <a:rPr sz="3050" b="0" spc="-10" dirty="0">
                <a:solidFill>
                  <a:srgbClr val="46515A"/>
                </a:solidFill>
                <a:latin typeface="Calibri Light"/>
                <a:cs typeface="Calibri Light"/>
              </a:rPr>
              <a:t>finder </a:t>
            </a:r>
            <a:r>
              <a:rPr sz="3050" b="0" spc="-5" dirty="0">
                <a:solidFill>
                  <a:srgbClr val="46515A"/>
                </a:solidFill>
                <a:latin typeface="Calibri Light"/>
                <a:cs typeface="Calibri Light"/>
              </a:rPr>
              <a:t>gymnasiet </a:t>
            </a:r>
            <a:r>
              <a:rPr sz="3050" b="0" spc="-50" dirty="0">
                <a:solidFill>
                  <a:srgbClr val="46515A"/>
                </a:solidFill>
                <a:latin typeface="Calibri Light"/>
                <a:cs typeface="Calibri Light"/>
              </a:rPr>
              <a:t>at- </a:t>
            </a:r>
            <a:r>
              <a:rPr sz="3050" b="0" spc="-675" dirty="0">
                <a:solidFill>
                  <a:srgbClr val="46515A"/>
                </a:solidFill>
                <a:latin typeface="Calibri Light"/>
                <a:cs typeface="Calibri Light"/>
              </a:rPr>
              <a:t> </a:t>
            </a:r>
            <a:r>
              <a:rPr sz="3050" b="0" spc="-15" dirty="0">
                <a:solidFill>
                  <a:srgbClr val="46515A"/>
                </a:solidFill>
                <a:latin typeface="Calibri Light"/>
                <a:cs typeface="Calibri Light"/>
              </a:rPr>
              <a:t>traktivt.</a:t>
            </a:r>
            <a:endParaRPr sz="3050">
              <a:latin typeface="Calibri Light"/>
              <a:cs typeface="Calibri Light"/>
            </a:endParaRPr>
          </a:p>
        </p:txBody>
      </p:sp>
      <p:sp>
        <p:nvSpPr>
          <p:cNvPr id="11" name="object 11"/>
          <p:cNvSpPr txBox="1"/>
          <p:nvPr/>
        </p:nvSpPr>
        <p:spPr>
          <a:xfrm>
            <a:off x="364251" y="4613092"/>
            <a:ext cx="5328285" cy="1420495"/>
          </a:xfrm>
          <a:prstGeom prst="rect">
            <a:avLst/>
          </a:prstGeom>
        </p:spPr>
        <p:txBody>
          <a:bodyPr vert="horz" wrap="square" lIns="0" tIns="12700" rIns="0" bIns="0" rtlCol="0">
            <a:spAutoFit/>
          </a:bodyPr>
          <a:lstStyle/>
          <a:p>
            <a:pPr marL="12700" marR="5080" algn="just">
              <a:lnSpc>
                <a:spcPct val="100000"/>
              </a:lnSpc>
              <a:spcBef>
                <a:spcPts val="100"/>
              </a:spcBef>
            </a:pPr>
            <a:r>
              <a:rPr sz="3050" b="1" spc="-35" dirty="0">
                <a:solidFill>
                  <a:srgbClr val="46515A"/>
                </a:solidFill>
                <a:latin typeface="Calibri"/>
                <a:cs typeface="Calibri"/>
              </a:rPr>
              <a:t>Kvantitativ </a:t>
            </a:r>
            <a:r>
              <a:rPr sz="3050" b="1" spc="-15" dirty="0">
                <a:solidFill>
                  <a:srgbClr val="46515A"/>
                </a:solidFill>
                <a:latin typeface="Calibri"/>
                <a:cs typeface="Calibri"/>
              </a:rPr>
              <a:t>data: </a:t>
            </a:r>
            <a:r>
              <a:rPr sz="3050" b="0" spc="-10" dirty="0">
                <a:solidFill>
                  <a:srgbClr val="46515A"/>
                </a:solidFill>
                <a:latin typeface="Calibri Light"/>
                <a:cs typeface="Calibri Light"/>
              </a:rPr>
              <a:t>Lokaler </a:t>
            </a:r>
            <a:r>
              <a:rPr sz="3050" b="0" spc="-5" dirty="0">
                <a:solidFill>
                  <a:srgbClr val="46515A"/>
                </a:solidFill>
                <a:latin typeface="Calibri Light"/>
                <a:cs typeface="Calibri Light"/>
              </a:rPr>
              <a:t>og omgi- </a:t>
            </a:r>
            <a:r>
              <a:rPr sz="3050" b="0" spc="-675" dirty="0">
                <a:solidFill>
                  <a:srgbClr val="46515A"/>
                </a:solidFill>
                <a:latin typeface="Calibri Light"/>
                <a:cs typeface="Calibri Light"/>
              </a:rPr>
              <a:t> </a:t>
            </a:r>
            <a:r>
              <a:rPr sz="3050" b="0" spc="-10" dirty="0">
                <a:solidFill>
                  <a:srgbClr val="46515A"/>
                </a:solidFill>
                <a:latin typeface="Calibri Light"/>
                <a:cs typeface="Calibri Light"/>
              </a:rPr>
              <a:t>velser </a:t>
            </a:r>
            <a:r>
              <a:rPr sz="3050" b="0" spc="-5" dirty="0">
                <a:solidFill>
                  <a:srgbClr val="46515A"/>
                </a:solidFill>
                <a:latin typeface="Calibri Light"/>
                <a:cs typeface="Calibri Light"/>
              </a:rPr>
              <a:t>er </a:t>
            </a:r>
            <a:r>
              <a:rPr sz="3050" b="0" spc="-30" dirty="0">
                <a:solidFill>
                  <a:srgbClr val="46515A"/>
                </a:solidFill>
                <a:latin typeface="Calibri Light"/>
                <a:cs typeface="Calibri Light"/>
              </a:rPr>
              <a:t>ikke </a:t>
            </a:r>
            <a:r>
              <a:rPr sz="3050" b="0" spc="-25" dirty="0">
                <a:solidFill>
                  <a:srgbClr val="46515A"/>
                </a:solidFill>
                <a:latin typeface="Calibri Light"/>
                <a:cs typeface="Calibri Light"/>
              </a:rPr>
              <a:t>afgørende </a:t>
            </a:r>
            <a:r>
              <a:rPr sz="3050" b="0" spc="-30" dirty="0">
                <a:solidFill>
                  <a:srgbClr val="46515A"/>
                </a:solidFill>
                <a:latin typeface="Calibri Light"/>
                <a:cs typeface="Calibri Light"/>
              </a:rPr>
              <a:t>for </a:t>
            </a:r>
            <a:r>
              <a:rPr sz="3050" b="0" spc="-15" dirty="0">
                <a:solidFill>
                  <a:srgbClr val="46515A"/>
                </a:solidFill>
                <a:latin typeface="Calibri Light"/>
                <a:cs typeface="Calibri Light"/>
              </a:rPr>
              <a:t>valg </a:t>
            </a:r>
            <a:r>
              <a:rPr sz="3050" b="0" spc="-10" dirty="0">
                <a:solidFill>
                  <a:srgbClr val="46515A"/>
                </a:solidFill>
                <a:latin typeface="Calibri Light"/>
                <a:cs typeface="Calibri Light"/>
              </a:rPr>
              <a:t>af </a:t>
            </a:r>
            <a:r>
              <a:rPr sz="3050" b="0" spc="-675" dirty="0">
                <a:solidFill>
                  <a:srgbClr val="46515A"/>
                </a:solidFill>
                <a:latin typeface="Calibri Light"/>
                <a:cs typeface="Calibri Light"/>
              </a:rPr>
              <a:t> </a:t>
            </a:r>
            <a:r>
              <a:rPr sz="3050" b="0" spc="-15" dirty="0">
                <a:solidFill>
                  <a:srgbClr val="46515A"/>
                </a:solidFill>
                <a:latin typeface="Calibri Light"/>
                <a:cs typeface="Calibri Light"/>
              </a:rPr>
              <a:t>brobygning.</a:t>
            </a:r>
            <a:endParaRPr sz="3050">
              <a:latin typeface="Calibri Light"/>
              <a:cs typeface="Calibri Light"/>
            </a:endParaRPr>
          </a:p>
        </p:txBody>
      </p:sp>
      <p:sp>
        <p:nvSpPr>
          <p:cNvPr id="12" name="object 12"/>
          <p:cNvSpPr txBox="1"/>
          <p:nvPr/>
        </p:nvSpPr>
        <p:spPr>
          <a:xfrm>
            <a:off x="364251" y="6472721"/>
            <a:ext cx="5530850" cy="1420495"/>
          </a:xfrm>
          <a:prstGeom prst="rect">
            <a:avLst/>
          </a:prstGeom>
        </p:spPr>
        <p:txBody>
          <a:bodyPr vert="horz" wrap="square" lIns="0" tIns="12700" rIns="0" bIns="0" rtlCol="0">
            <a:spAutoFit/>
          </a:bodyPr>
          <a:lstStyle/>
          <a:p>
            <a:pPr marL="12700" marR="5080">
              <a:lnSpc>
                <a:spcPct val="100000"/>
              </a:lnSpc>
              <a:spcBef>
                <a:spcPts val="100"/>
              </a:spcBef>
            </a:pPr>
            <a:r>
              <a:rPr sz="3050" b="1" spc="-30" dirty="0">
                <a:solidFill>
                  <a:srgbClr val="46515A"/>
                </a:solidFill>
                <a:latin typeface="Calibri"/>
                <a:cs typeface="Calibri"/>
              </a:rPr>
              <a:t>Kvalitativ </a:t>
            </a:r>
            <a:r>
              <a:rPr sz="3050" b="1" spc="-15" dirty="0">
                <a:solidFill>
                  <a:srgbClr val="46515A"/>
                </a:solidFill>
                <a:latin typeface="Calibri"/>
                <a:cs typeface="Calibri"/>
              </a:rPr>
              <a:t>data: </a:t>
            </a:r>
            <a:r>
              <a:rPr sz="3050" b="0" spc="-5" dirty="0">
                <a:solidFill>
                  <a:srgbClr val="46515A"/>
                </a:solidFill>
                <a:latin typeface="Calibri Light"/>
                <a:cs typeface="Calibri Light"/>
              </a:rPr>
              <a:t>Rammer </a:t>
            </a:r>
            <a:r>
              <a:rPr sz="3050" b="0" dirty="0">
                <a:solidFill>
                  <a:srgbClr val="46515A"/>
                </a:solidFill>
                <a:latin typeface="Calibri Light"/>
                <a:cs typeface="Calibri Light"/>
              </a:rPr>
              <a:t>har </a:t>
            </a:r>
            <a:r>
              <a:rPr sz="3050" b="0" spc="-10" dirty="0">
                <a:solidFill>
                  <a:srgbClr val="46515A"/>
                </a:solidFill>
                <a:latin typeface="Calibri Light"/>
                <a:cs typeface="Calibri Light"/>
              </a:rPr>
              <a:t>betyd- </a:t>
            </a:r>
            <a:r>
              <a:rPr sz="3050" b="0" spc="-675" dirty="0">
                <a:solidFill>
                  <a:srgbClr val="46515A"/>
                </a:solidFill>
                <a:latin typeface="Calibri Light"/>
                <a:cs typeface="Calibri Light"/>
              </a:rPr>
              <a:t> </a:t>
            </a:r>
            <a:r>
              <a:rPr sz="3050" b="0" dirty="0">
                <a:solidFill>
                  <a:srgbClr val="46515A"/>
                </a:solidFill>
                <a:latin typeface="Calibri Light"/>
                <a:cs typeface="Calibri Light"/>
              </a:rPr>
              <a:t>ning </a:t>
            </a:r>
            <a:r>
              <a:rPr sz="3050" b="0" spc="-30" dirty="0">
                <a:solidFill>
                  <a:srgbClr val="46515A"/>
                </a:solidFill>
                <a:latin typeface="Calibri Light"/>
                <a:cs typeface="Calibri Light"/>
              </a:rPr>
              <a:t>for </a:t>
            </a:r>
            <a:r>
              <a:rPr sz="3050" b="0" dirty="0">
                <a:solidFill>
                  <a:srgbClr val="46515A"/>
                </a:solidFill>
                <a:latin typeface="Calibri Light"/>
                <a:cs typeface="Calibri Light"/>
              </a:rPr>
              <a:t>den samlede </a:t>
            </a:r>
            <a:r>
              <a:rPr sz="3050" b="0" spc="-10" dirty="0">
                <a:solidFill>
                  <a:srgbClr val="46515A"/>
                </a:solidFill>
                <a:latin typeface="Calibri Light"/>
                <a:cs typeface="Calibri Light"/>
              </a:rPr>
              <a:t>oplevelse </a:t>
            </a:r>
            <a:r>
              <a:rPr sz="3050" b="0" spc="-5" dirty="0">
                <a:solidFill>
                  <a:srgbClr val="46515A"/>
                </a:solidFill>
                <a:latin typeface="Calibri Light"/>
                <a:cs typeface="Calibri Light"/>
              </a:rPr>
              <a:t>og </a:t>
            </a:r>
            <a:r>
              <a:rPr sz="3050" b="0" dirty="0">
                <a:solidFill>
                  <a:srgbClr val="46515A"/>
                </a:solidFill>
                <a:latin typeface="Calibri Light"/>
                <a:cs typeface="Calibri Light"/>
              </a:rPr>
              <a:t> beslutningsgrundlag.</a:t>
            </a:r>
            <a:endParaRPr sz="3050">
              <a:latin typeface="Calibri Light"/>
              <a:cs typeface="Calibri Light"/>
            </a:endParaRPr>
          </a:p>
        </p:txBody>
      </p:sp>
      <p:sp>
        <p:nvSpPr>
          <p:cNvPr id="13" name="object 13"/>
          <p:cNvSpPr txBox="1"/>
          <p:nvPr/>
        </p:nvSpPr>
        <p:spPr>
          <a:xfrm>
            <a:off x="364251" y="8332350"/>
            <a:ext cx="5568950" cy="955675"/>
          </a:xfrm>
          <a:prstGeom prst="rect">
            <a:avLst/>
          </a:prstGeom>
        </p:spPr>
        <p:txBody>
          <a:bodyPr vert="horz" wrap="square" lIns="0" tIns="12700" rIns="0" bIns="0" rtlCol="0">
            <a:spAutoFit/>
          </a:bodyPr>
          <a:lstStyle/>
          <a:p>
            <a:pPr marL="12700" marR="5080">
              <a:lnSpc>
                <a:spcPct val="100000"/>
              </a:lnSpc>
              <a:spcBef>
                <a:spcPts val="100"/>
              </a:spcBef>
            </a:pPr>
            <a:r>
              <a:rPr sz="3050" b="0" spc="-5" dirty="0">
                <a:solidFill>
                  <a:srgbClr val="46515A"/>
                </a:solidFill>
                <a:latin typeface="Calibri Light"/>
                <a:cs typeface="Calibri Light"/>
              </a:rPr>
              <a:t>Rammer </a:t>
            </a:r>
            <a:r>
              <a:rPr sz="3050" b="0" spc="-15" dirty="0">
                <a:solidFill>
                  <a:srgbClr val="46515A"/>
                </a:solidFill>
                <a:latin typeface="Calibri Light"/>
                <a:cs typeface="Calibri Light"/>
              </a:rPr>
              <a:t>forbindes </a:t>
            </a:r>
            <a:r>
              <a:rPr sz="3050" b="0" spc="-5" dirty="0">
                <a:solidFill>
                  <a:srgbClr val="46515A"/>
                </a:solidFill>
                <a:latin typeface="Calibri Light"/>
                <a:cs typeface="Calibri Light"/>
              </a:rPr>
              <a:t>også med </a:t>
            </a:r>
            <a:r>
              <a:rPr sz="3050" b="0" spc="5" dirty="0">
                <a:solidFill>
                  <a:srgbClr val="46515A"/>
                </a:solidFill>
                <a:latin typeface="Calibri Light"/>
                <a:cs typeface="Calibri Light"/>
              </a:rPr>
              <a:t>mulig- </a:t>
            </a:r>
            <a:r>
              <a:rPr sz="3050" b="0" spc="-675" dirty="0">
                <a:solidFill>
                  <a:srgbClr val="46515A"/>
                </a:solidFill>
                <a:latin typeface="Calibri Light"/>
                <a:cs typeface="Calibri Light"/>
              </a:rPr>
              <a:t> </a:t>
            </a:r>
            <a:r>
              <a:rPr sz="3050" b="0" spc="20" dirty="0">
                <a:solidFill>
                  <a:srgbClr val="46515A"/>
                </a:solidFill>
                <a:latin typeface="Calibri Light"/>
                <a:cs typeface="Calibri Light"/>
              </a:rPr>
              <a:t>heder-</a:t>
            </a:r>
            <a:r>
              <a:rPr sz="3050" b="0" spc="-10" dirty="0">
                <a:solidFill>
                  <a:srgbClr val="46515A"/>
                </a:solidFill>
                <a:latin typeface="Calibri Light"/>
                <a:cs typeface="Calibri Light"/>
              </a:rPr>
              <a:t> </a:t>
            </a:r>
            <a:r>
              <a:rPr sz="3050" b="0" dirty="0">
                <a:solidFill>
                  <a:srgbClr val="46515A"/>
                </a:solidFill>
                <a:latin typeface="Calibri Light"/>
                <a:cs typeface="Calibri Light"/>
              </a:rPr>
              <a:t>i</a:t>
            </a:r>
            <a:r>
              <a:rPr sz="3050" b="0" spc="-5" dirty="0">
                <a:solidFill>
                  <a:srgbClr val="46515A"/>
                </a:solidFill>
                <a:latin typeface="Calibri Light"/>
                <a:cs typeface="Calibri Light"/>
              </a:rPr>
              <a:t> </a:t>
            </a:r>
            <a:r>
              <a:rPr sz="3050" b="0" dirty="0">
                <a:solidFill>
                  <a:srgbClr val="46515A"/>
                </a:solidFill>
                <a:latin typeface="Calibri Light"/>
                <a:cs typeface="Calibri Light"/>
              </a:rPr>
              <a:t>pauser </a:t>
            </a:r>
            <a:r>
              <a:rPr sz="3050" b="0" spc="-5" dirty="0">
                <a:solidFill>
                  <a:srgbClr val="46515A"/>
                </a:solidFill>
                <a:latin typeface="Calibri Light"/>
                <a:cs typeface="Calibri Light"/>
              </a:rPr>
              <a:t>og</a:t>
            </a:r>
            <a:r>
              <a:rPr sz="3050" b="0" spc="-10" dirty="0">
                <a:solidFill>
                  <a:srgbClr val="46515A"/>
                </a:solidFill>
                <a:latin typeface="Calibri Light"/>
                <a:cs typeface="Calibri Light"/>
              </a:rPr>
              <a:t> </a:t>
            </a:r>
            <a:r>
              <a:rPr sz="3050" b="0" spc="-5" dirty="0">
                <a:solidFill>
                  <a:srgbClr val="46515A"/>
                </a:solidFill>
                <a:latin typeface="Calibri Light"/>
                <a:cs typeface="Calibri Light"/>
              </a:rPr>
              <a:t>fritid.</a:t>
            </a:r>
            <a:endParaRPr sz="3050">
              <a:latin typeface="Calibri Light"/>
              <a:cs typeface="Calibri Light"/>
            </a:endParaRPr>
          </a:p>
        </p:txBody>
      </p:sp>
      <p:sp>
        <p:nvSpPr>
          <p:cNvPr id="14" name="object 14"/>
          <p:cNvSpPr txBox="1"/>
          <p:nvPr/>
        </p:nvSpPr>
        <p:spPr>
          <a:xfrm>
            <a:off x="364251" y="9727072"/>
            <a:ext cx="5264150" cy="955675"/>
          </a:xfrm>
          <a:prstGeom prst="rect">
            <a:avLst/>
          </a:prstGeom>
        </p:spPr>
        <p:txBody>
          <a:bodyPr vert="horz" wrap="square" lIns="0" tIns="12700" rIns="0" bIns="0" rtlCol="0">
            <a:spAutoFit/>
          </a:bodyPr>
          <a:lstStyle/>
          <a:p>
            <a:pPr marL="12700">
              <a:lnSpc>
                <a:spcPct val="100000"/>
              </a:lnSpc>
              <a:spcBef>
                <a:spcPts val="100"/>
              </a:spcBef>
            </a:pPr>
            <a:r>
              <a:rPr sz="3050" b="0" spc="-25" dirty="0">
                <a:solidFill>
                  <a:srgbClr val="46515A"/>
                </a:solidFill>
                <a:latin typeface="Calibri Light"/>
                <a:cs typeface="Calibri Light"/>
              </a:rPr>
              <a:t>Konkrete</a:t>
            </a:r>
            <a:r>
              <a:rPr sz="3050" b="0" spc="-15" dirty="0">
                <a:solidFill>
                  <a:srgbClr val="46515A"/>
                </a:solidFill>
                <a:latin typeface="Calibri Light"/>
                <a:cs typeface="Calibri Light"/>
              </a:rPr>
              <a:t> </a:t>
            </a:r>
            <a:r>
              <a:rPr sz="3050" b="0" spc="-10" dirty="0">
                <a:solidFill>
                  <a:srgbClr val="46515A"/>
                </a:solidFill>
                <a:latin typeface="Calibri Light"/>
                <a:cs typeface="Calibri Light"/>
              </a:rPr>
              <a:t>oplevelser</a:t>
            </a:r>
            <a:r>
              <a:rPr sz="3050" b="0" spc="-15" dirty="0">
                <a:solidFill>
                  <a:srgbClr val="46515A"/>
                </a:solidFill>
                <a:latin typeface="Calibri Light"/>
                <a:cs typeface="Calibri Light"/>
              </a:rPr>
              <a:t> </a:t>
            </a:r>
            <a:r>
              <a:rPr sz="3050" b="0" spc="-5" dirty="0">
                <a:solidFill>
                  <a:srgbClr val="46515A"/>
                </a:solidFill>
                <a:latin typeface="Calibri Light"/>
                <a:cs typeface="Calibri Light"/>
              </a:rPr>
              <a:t>og</a:t>
            </a:r>
            <a:r>
              <a:rPr sz="3050" b="0" spc="-15" dirty="0">
                <a:solidFill>
                  <a:srgbClr val="46515A"/>
                </a:solidFill>
                <a:latin typeface="Calibri Light"/>
                <a:cs typeface="Calibri Light"/>
              </a:rPr>
              <a:t> </a:t>
            </a:r>
            <a:r>
              <a:rPr sz="3050" b="0" dirty="0">
                <a:solidFill>
                  <a:srgbClr val="46515A"/>
                </a:solidFill>
                <a:latin typeface="Calibri Light"/>
                <a:cs typeface="Calibri Light"/>
              </a:rPr>
              <a:t>indtryk</a:t>
            </a:r>
            <a:r>
              <a:rPr sz="3050" b="0" spc="-10" dirty="0">
                <a:solidFill>
                  <a:srgbClr val="46515A"/>
                </a:solidFill>
                <a:latin typeface="Calibri Light"/>
                <a:cs typeface="Calibri Light"/>
              </a:rPr>
              <a:t> </a:t>
            </a:r>
            <a:r>
              <a:rPr sz="3050" b="0" spc="-25" dirty="0">
                <a:solidFill>
                  <a:srgbClr val="46515A"/>
                </a:solidFill>
                <a:latin typeface="Calibri Light"/>
                <a:cs typeface="Calibri Light"/>
              </a:rPr>
              <a:t>fra</a:t>
            </a:r>
            <a:endParaRPr sz="3050">
              <a:latin typeface="Calibri Light"/>
              <a:cs typeface="Calibri Light"/>
            </a:endParaRPr>
          </a:p>
          <a:p>
            <a:pPr marL="12700">
              <a:lnSpc>
                <a:spcPct val="100000"/>
              </a:lnSpc>
            </a:pPr>
            <a:r>
              <a:rPr sz="3050" b="0" spc="-15" dirty="0">
                <a:solidFill>
                  <a:srgbClr val="46515A"/>
                </a:solidFill>
                <a:latin typeface="Calibri Light"/>
                <a:cs typeface="Calibri Light"/>
              </a:rPr>
              <a:t>brobygning</a:t>
            </a:r>
            <a:r>
              <a:rPr sz="3050" b="0" spc="-25" dirty="0">
                <a:solidFill>
                  <a:srgbClr val="46515A"/>
                </a:solidFill>
                <a:latin typeface="Calibri Light"/>
                <a:cs typeface="Calibri Light"/>
              </a:rPr>
              <a:t> </a:t>
            </a:r>
            <a:r>
              <a:rPr sz="3050" b="0" dirty="0">
                <a:solidFill>
                  <a:srgbClr val="46515A"/>
                </a:solidFill>
                <a:latin typeface="Calibri Light"/>
                <a:cs typeface="Calibri Light"/>
              </a:rPr>
              <a:t>spiller</a:t>
            </a:r>
            <a:r>
              <a:rPr sz="3050" b="0" spc="-25" dirty="0">
                <a:solidFill>
                  <a:srgbClr val="46515A"/>
                </a:solidFill>
                <a:latin typeface="Calibri Light"/>
                <a:cs typeface="Calibri Light"/>
              </a:rPr>
              <a:t> </a:t>
            </a:r>
            <a:r>
              <a:rPr sz="3050" b="0" dirty="0">
                <a:solidFill>
                  <a:srgbClr val="46515A"/>
                </a:solidFill>
                <a:latin typeface="Calibri Light"/>
                <a:cs typeface="Calibri Light"/>
              </a:rPr>
              <a:t>ind.</a:t>
            </a:r>
            <a:endParaRPr sz="3050">
              <a:latin typeface="Calibri Light"/>
              <a:cs typeface="Calibri Light"/>
            </a:endParaRPr>
          </a:p>
        </p:txBody>
      </p:sp>
      <p:sp>
        <p:nvSpPr>
          <p:cNvPr id="15" name="object 15"/>
          <p:cNvSpPr txBox="1">
            <a:spLocks noGrp="1"/>
          </p:cNvSpPr>
          <p:nvPr>
            <p:ph type="title"/>
          </p:nvPr>
        </p:nvSpPr>
        <p:spPr>
          <a:xfrm>
            <a:off x="364251" y="418498"/>
            <a:ext cx="3335654" cy="628650"/>
          </a:xfrm>
          <a:prstGeom prst="rect">
            <a:avLst/>
          </a:prstGeom>
        </p:spPr>
        <p:txBody>
          <a:bodyPr vert="horz" wrap="square" lIns="0" tIns="13335" rIns="0" bIns="0" rtlCol="0">
            <a:spAutoFit/>
          </a:bodyPr>
          <a:lstStyle/>
          <a:p>
            <a:pPr marL="12700">
              <a:lnSpc>
                <a:spcPct val="100000"/>
              </a:lnSpc>
              <a:spcBef>
                <a:spcPts val="105"/>
              </a:spcBef>
            </a:pPr>
            <a:r>
              <a:rPr dirty="0">
                <a:solidFill>
                  <a:srgbClr val="46515A"/>
                </a:solidFill>
              </a:rPr>
              <a:t>Ydre</a:t>
            </a:r>
            <a:r>
              <a:rPr spc="-95" dirty="0">
                <a:solidFill>
                  <a:srgbClr val="46515A"/>
                </a:solidFill>
              </a:rPr>
              <a:t> </a:t>
            </a:r>
            <a:r>
              <a:rPr spc="5" dirty="0">
                <a:solidFill>
                  <a:srgbClr val="46515A"/>
                </a:solidFill>
              </a:rPr>
              <a:t>rammer</a:t>
            </a:r>
          </a:p>
        </p:txBody>
      </p:sp>
      <p:pic>
        <p:nvPicPr>
          <p:cNvPr id="16" name="Lyd 11">
            <a:hlinkClick r:id="" action="ppaction://media"/>
            <a:extLst>
              <a:ext uri="{FF2B5EF4-FFF2-40B4-BE49-F238E27FC236}">
                <a16:creationId xmlns:a16="http://schemas.microsoft.com/office/drawing/2014/main" id="{E5CF2D09-DE43-4FDA-801A-6F14FE492F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650" y="48980"/>
            <a:ext cx="347895" cy="347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0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170336"/>
            <a:ext cx="20104100" cy="4138295"/>
            <a:chOff x="0" y="7170336"/>
            <a:chExt cx="20104100" cy="4138295"/>
          </a:xfrm>
        </p:grpSpPr>
        <p:sp>
          <p:nvSpPr>
            <p:cNvPr id="3" name="object 3"/>
            <p:cNvSpPr/>
            <p:nvPr/>
          </p:nvSpPr>
          <p:spPr>
            <a:xfrm>
              <a:off x="0" y="7170336"/>
              <a:ext cx="20104100" cy="4138295"/>
            </a:xfrm>
            <a:custGeom>
              <a:avLst/>
              <a:gdLst/>
              <a:ahLst/>
              <a:cxnLst/>
              <a:rect l="l" t="t" r="r" b="b"/>
              <a:pathLst>
                <a:path w="20104100" h="4138295">
                  <a:moveTo>
                    <a:pt x="20104099" y="0"/>
                  </a:moveTo>
                  <a:lnTo>
                    <a:pt x="0" y="0"/>
                  </a:lnTo>
                  <a:lnTo>
                    <a:pt x="0" y="4138219"/>
                  </a:lnTo>
                  <a:lnTo>
                    <a:pt x="20104099" y="4138219"/>
                  </a:lnTo>
                  <a:lnTo>
                    <a:pt x="20104099" y="0"/>
                  </a:lnTo>
                  <a:close/>
                </a:path>
              </a:pathLst>
            </a:custGeom>
            <a:solidFill>
              <a:srgbClr val="79626B"/>
            </a:solidFill>
          </p:spPr>
          <p:txBody>
            <a:bodyPr wrap="square" lIns="0" tIns="0" rIns="0" bIns="0" rtlCol="0"/>
            <a:lstStyle/>
            <a:p>
              <a:endParaRPr/>
            </a:p>
          </p:txBody>
        </p:sp>
        <p:sp>
          <p:nvSpPr>
            <p:cNvPr id="4" name="object 4"/>
            <p:cNvSpPr/>
            <p:nvPr/>
          </p:nvSpPr>
          <p:spPr>
            <a:xfrm>
              <a:off x="12586003" y="7800317"/>
              <a:ext cx="7141209" cy="3194050"/>
            </a:xfrm>
            <a:custGeom>
              <a:avLst/>
              <a:gdLst/>
              <a:ahLst/>
              <a:cxnLst/>
              <a:rect l="l" t="t" r="r" b="b"/>
              <a:pathLst>
                <a:path w="7141209" h="3194050">
                  <a:moveTo>
                    <a:pt x="7141143" y="0"/>
                  </a:moveTo>
                  <a:lnTo>
                    <a:pt x="0" y="0"/>
                  </a:lnTo>
                  <a:lnTo>
                    <a:pt x="0" y="3193620"/>
                  </a:lnTo>
                  <a:lnTo>
                    <a:pt x="7141143" y="3193620"/>
                  </a:lnTo>
                  <a:lnTo>
                    <a:pt x="7141143" y="0"/>
                  </a:lnTo>
                  <a:close/>
                </a:path>
              </a:pathLst>
            </a:custGeom>
            <a:solidFill>
              <a:srgbClr val="E9F3EF"/>
            </a:solidFill>
          </p:spPr>
          <p:txBody>
            <a:bodyPr wrap="square" lIns="0" tIns="0" rIns="0" bIns="0" rtlCol="0"/>
            <a:lstStyle/>
            <a:p>
              <a:endParaRPr/>
            </a:p>
          </p:txBody>
        </p:sp>
      </p:grpSp>
      <p:sp>
        <p:nvSpPr>
          <p:cNvPr id="5" name="object 5"/>
          <p:cNvSpPr txBox="1"/>
          <p:nvPr/>
        </p:nvSpPr>
        <p:spPr>
          <a:xfrm>
            <a:off x="13243441" y="8065155"/>
            <a:ext cx="5973445" cy="339725"/>
          </a:xfrm>
          <a:prstGeom prst="rect">
            <a:avLst/>
          </a:prstGeom>
        </p:spPr>
        <p:txBody>
          <a:bodyPr vert="horz" wrap="square" lIns="0" tIns="13970" rIns="0" bIns="0" rtlCol="0">
            <a:spAutoFit/>
          </a:bodyPr>
          <a:lstStyle/>
          <a:p>
            <a:pPr marL="12700">
              <a:lnSpc>
                <a:spcPct val="100000"/>
              </a:lnSpc>
              <a:spcBef>
                <a:spcPts val="110"/>
              </a:spcBef>
            </a:pPr>
            <a:r>
              <a:rPr sz="2050" b="0" spc="-15" dirty="0">
                <a:solidFill>
                  <a:srgbClr val="273347"/>
                </a:solidFill>
                <a:latin typeface="Calibri Light"/>
                <a:cs typeface="Calibri Light"/>
              </a:rPr>
              <a:t>Jeg</a:t>
            </a:r>
            <a:r>
              <a:rPr sz="2050" b="0" spc="345" dirty="0">
                <a:solidFill>
                  <a:srgbClr val="273347"/>
                </a:solidFill>
                <a:latin typeface="Calibri Light"/>
                <a:cs typeface="Calibri Light"/>
              </a:rPr>
              <a:t> </a:t>
            </a:r>
            <a:r>
              <a:rPr sz="2050" b="0" spc="-20" dirty="0">
                <a:solidFill>
                  <a:srgbClr val="273347"/>
                </a:solidFill>
                <a:latin typeface="Calibri Light"/>
                <a:cs typeface="Calibri Light"/>
              </a:rPr>
              <a:t>har</a:t>
            </a:r>
            <a:r>
              <a:rPr sz="2050" b="0" spc="350" dirty="0">
                <a:solidFill>
                  <a:srgbClr val="273347"/>
                </a:solidFill>
                <a:latin typeface="Calibri Light"/>
                <a:cs typeface="Calibri Light"/>
              </a:rPr>
              <a:t> </a:t>
            </a:r>
            <a:r>
              <a:rPr sz="2050" b="0" spc="-15" dirty="0">
                <a:solidFill>
                  <a:srgbClr val="273347"/>
                </a:solidFill>
                <a:latin typeface="Calibri Light"/>
                <a:cs typeface="Calibri Light"/>
              </a:rPr>
              <a:t>været</a:t>
            </a:r>
            <a:r>
              <a:rPr sz="2050" b="0" spc="345" dirty="0">
                <a:solidFill>
                  <a:srgbClr val="273347"/>
                </a:solidFill>
                <a:latin typeface="Calibri Light"/>
                <a:cs typeface="Calibri Light"/>
              </a:rPr>
              <a:t> </a:t>
            </a:r>
            <a:r>
              <a:rPr sz="2050" b="0" dirty="0">
                <a:solidFill>
                  <a:srgbClr val="273347"/>
                </a:solidFill>
                <a:latin typeface="Calibri Light"/>
                <a:cs typeface="Calibri Light"/>
              </a:rPr>
              <a:t>i</a:t>
            </a:r>
            <a:r>
              <a:rPr sz="2050" b="0" spc="345" dirty="0">
                <a:solidFill>
                  <a:srgbClr val="273347"/>
                </a:solidFill>
                <a:latin typeface="Calibri Light"/>
                <a:cs typeface="Calibri Light"/>
              </a:rPr>
              <a:t> </a:t>
            </a:r>
            <a:r>
              <a:rPr sz="2050" b="0" spc="-10" dirty="0">
                <a:solidFill>
                  <a:srgbClr val="273347"/>
                </a:solidFill>
                <a:latin typeface="Calibri Light"/>
                <a:cs typeface="Calibri Light"/>
              </a:rPr>
              <a:t>tvivl,</a:t>
            </a:r>
            <a:r>
              <a:rPr sz="2050" b="0" spc="350" dirty="0">
                <a:solidFill>
                  <a:srgbClr val="273347"/>
                </a:solidFill>
                <a:latin typeface="Calibri Light"/>
                <a:cs typeface="Calibri Light"/>
              </a:rPr>
              <a:t> </a:t>
            </a:r>
            <a:r>
              <a:rPr sz="2050" b="0" spc="-5" dirty="0">
                <a:solidFill>
                  <a:srgbClr val="273347"/>
                </a:solidFill>
                <a:latin typeface="Calibri Light"/>
                <a:cs typeface="Calibri Light"/>
              </a:rPr>
              <a:t>om</a:t>
            </a:r>
            <a:r>
              <a:rPr sz="2050" b="0" spc="345" dirty="0">
                <a:solidFill>
                  <a:srgbClr val="273347"/>
                </a:solidFill>
                <a:latin typeface="Calibri Light"/>
                <a:cs typeface="Calibri Light"/>
              </a:rPr>
              <a:t> </a:t>
            </a:r>
            <a:r>
              <a:rPr sz="2050" b="0" spc="-15" dirty="0">
                <a:solidFill>
                  <a:srgbClr val="273347"/>
                </a:solidFill>
                <a:latin typeface="Calibri Light"/>
                <a:cs typeface="Calibri Light"/>
              </a:rPr>
              <a:t>jeg</a:t>
            </a:r>
            <a:r>
              <a:rPr sz="2050" b="0" spc="350" dirty="0">
                <a:solidFill>
                  <a:srgbClr val="273347"/>
                </a:solidFill>
                <a:latin typeface="Calibri Light"/>
                <a:cs typeface="Calibri Light"/>
              </a:rPr>
              <a:t> </a:t>
            </a:r>
            <a:r>
              <a:rPr sz="2050" b="0" spc="-25" dirty="0">
                <a:solidFill>
                  <a:srgbClr val="273347"/>
                </a:solidFill>
                <a:latin typeface="Calibri Light"/>
                <a:cs typeface="Calibri Light"/>
              </a:rPr>
              <a:t>skulle</a:t>
            </a:r>
            <a:r>
              <a:rPr sz="2050" b="0" spc="345" dirty="0">
                <a:solidFill>
                  <a:srgbClr val="273347"/>
                </a:solidFill>
                <a:latin typeface="Calibri Light"/>
                <a:cs typeface="Calibri Light"/>
              </a:rPr>
              <a:t> </a:t>
            </a:r>
            <a:r>
              <a:rPr sz="2050" b="0" spc="-15" dirty="0">
                <a:solidFill>
                  <a:srgbClr val="273347"/>
                </a:solidFill>
                <a:latin typeface="Calibri Light"/>
                <a:cs typeface="Calibri Light"/>
              </a:rPr>
              <a:t>vælge</a:t>
            </a:r>
            <a:r>
              <a:rPr sz="2050" b="0" spc="350" dirty="0">
                <a:solidFill>
                  <a:srgbClr val="273347"/>
                </a:solidFill>
                <a:latin typeface="Calibri Light"/>
                <a:cs typeface="Calibri Light"/>
              </a:rPr>
              <a:t> </a:t>
            </a:r>
            <a:r>
              <a:rPr sz="2050" b="0" spc="20" dirty="0">
                <a:solidFill>
                  <a:srgbClr val="273347"/>
                </a:solidFill>
                <a:latin typeface="Calibri Light"/>
                <a:cs typeface="Calibri Light"/>
              </a:rPr>
              <a:t>HTX</a:t>
            </a:r>
            <a:r>
              <a:rPr sz="2050" b="0" spc="345" dirty="0">
                <a:solidFill>
                  <a:srgbClr val="273347"/>
                </a:solidFill>
                <a:latin typeface="Calibri Light"/>
                <a:cs typeface="Calibri Light"/>
              </a:rPr>
              <a:t> </a:t>
            </a:r>
            <a:r>
              <a:rPr sz="2050" b="0" spc="-20" dirty="0">
                <a:solidFill>
                  <a:srgbClr val="273347"/>
                </a:solidFill>
                <a:latin typeface="Calibri Light"/>
                <a:cs typeface="Calibri Light"/>
              </a:rPr>
              <a:t>eller</a:t>
            </a:r>
            <a:r>
              <a:rPr sz="2050" b="0" spc="350" dirty="0">
                <a:solidFill>
                  <a:srgbClr val="273347"/>
                </a:solidFill>
                <a:latin typeface="Calibri Light"/>
                <a:cs typeface="Calibri Light"/>
              </a:rPr>
              <a:t> </a:t>
            </a:r>
            <a:r>
              <a:rPr sz="2050" b="0" spc="-10" dirty="0">
                <a:solidFill>
                  <a:srgbClr val="273347"/>
                </a:solidFill>
                <a:latin typeface="Calibri Light"/>
                <a:cs typeface="Calibri Light"/>
              </a:rPr>
              <a:t>en</a:t>
            </a:r>
            <a:endParaRPr sz="2050">
              <a:latin typeface="Calibri Light"/>
              <a:cs typeface="Calibri Light"/>
            </a:endParaRPr>
          </a:p>
        </p:txBody>
      </p:sp>
      <p:sp>
        <p:nvSpPr>
          <p:cNvPr id="6" name="object 6"/>
          <p:cNvSpPr txBox="1"/>
          <p:nvPr/>
        </p:nvSpPr>
        <p:spPr>
          <a:xfrm>
            <a:off x="13243441" y="8368811"/>
            <a:ext cx="5973445" cy="339725"/>
          </a:xfrm>
          <a:prstGeom prst="rect">
            <a:avLst/>
          </a:prstGeom>
        </p:spPr>
        <p:txBody>
          <a:bodyPr vert="horz" wrap="square" lIns="0" tIns="13970" rIns="0" bIns="0" rtlCol="0">
            <a:spAutoFit/>
          </a:bodyPr>
          <a:lstStyle/>
          <a:p>
            <a:pPr marL="12700">
              <a:lnSpc>
                <a:spcPct val="100000"/>
              </a:lnSpc>
              <a:spcBef>
                <a:spcPts val="110"/>
              </a:spcBef>
            </a:pPr>
            <a:r>
              <a:rPr sz="2050" b="0" spc="-20" dirty="0">
                <a:solidFill>
                  <a:srgbClr val="273347"/>
                </a:solidFill>
                <a:latin typeface="Calibri Light"/>
                <a:cs typeface="Calibri Light"/>
              </a:rPr>
              <a:t>naturfagslinje</a:t>
            </a:r>
            <a:r>
              <a:rPr sz="2050" b="0" spc="160" dirty="0">
                <a:solidFill>
                  <a:srgbClr val="273347"/>
                </a:solidFill>
                <a:latin typeface="Calibri Light"/>
                <a:cs typeface="Calibri Light"/>
              </a:rPr>
              <a:t> </a:t>
            </a:r>
            <a:r>
              <a:rPr sz="2050" b="0" spc="-10" dirty="0">
                <a:solidFill>
                  <a:srgbClr val="273347"/>
                </a:solidFill>
                <a:latin typeface="Calibri Light"/>
                <a:cs typeface="Calibri Light"/>
              </a:rPr>
              <a:t>på</a:t>
            </a:r>
            <a:r>
              <a:rPr sz="2050" b="0" spc="160" dirty="0">
                <a:solidFill>
                  <a:srgbClr val="273347"/>
                </a:solidFill>
                <a:latin typeface="Calibri Light"/>
                <a:cs typeface="Calibri Light"/>
              </a:rPr>
              <a:t> </a:t>
            </a:r>
            <a:r>
              <a:rPr sz="2050" b="0" spc="20" dirty="0">
                <a:solidFill>
                  <a:srgbClr val="273347"/>
                </a:solidFill>
                <a:latin typeface="Calibri Light"/>
                <a:cs typeface="Calibri Light"/>
              </a:rPr>
              <a:t>STX.</a:t>
            </a:r>
            <a:r>
              <a:rPr sz="2050" b="0" spc="165" dirty="0">
                <a:solidFill>
                  <a:srgbClr val="273347"/>
                </a:solidFill>
                <a:latin typeface="Calibri Light"/>
                <a:cs typeface="Calibri Light"/>
              </a:rPr>
              <a:t> </a:t>
            </a:r>
            <a:r>
              <a:rPr sz="2050" b="0" spc="-15" dirty="0">
                <a:solidFill>
                  <a:srgbClr val="273347"/>
                </a:solidFill>
                <a:latin typeface="Calibri Light"/>
                <a:cs typeface="Calibri Light"/>
              </a:rPr>
              <a:t>Men</a:t>
            </a:r>
            <a:r>
              <a:rPr sz="2050" b="0" spc="160" dirty="0">
                <a:solidFill>
                  <a:srgbClr val="273347"/>
                </a:solidFill>
                <a:latin typeface="Calibri Light"/>
                <a:cs typeface="Calibri Light"/>
              </a:rPr>
              <a:t> </a:t>
            </a:r>
            <a:r>
              <a:rPr sz="2050" b="0" spc="-15" dirty="0">
                <a:solidFill>
                  <a:srgbClr val="273347"/>
                </a:solidFill>
                <a:latin typeface="Calibri Light"/>
                <a:cs typeface="Calibri Light"/>
              </a:rPr>
              <a:t>jeg</a:t>
            </a:r>
            <a:r>
              <a:rPr sz="2050" b="0" spc="165" dirty="0">
                <a:solidFill>
                  <a:srgbClr val="273347"/>
                </a:solidFill>
                <a:latin typeface="Calibri Light"/>
                <a:cs typeface="Calibri Light"/>
              </a:rPr>
              <a:t> </a:t>
            </a:r>
            <a:r>
              <a:rPr sz="2050" b="0" spc="-25" dirty="0">
                <a:solidFill>
                  <a:srgbClr val="273347"/>
                </a:solidFill>
                <a:latin typeface="Calibri Light"/>
                <a:cs typeface="Calibri Light"/>
              </a:rPr>
              <a:t>kommer</a:t>
            </a:r>
            <a:r>
              <a:rPr sz="2050" b="0" spc="160" dirty="0">
                <a:solidFill>
                  <a:srgbClr val="273347"/>
                </a:solidFill>
                <a:latin typeface="Calibri Light"/>
                <a:cs typeface="Calibri Light"/>
              </a:rPr>
              <a:t> </a:t>
            </a:r>
            <a:r>
              <a:rPr sz="2050" b="0" spc="-15" dirty="0">
                <a:solidFill>
                  <a:srgbClr val="273347"/>
                </a:solidFill>
                <a:latin typeface="Calibri Light"/>
                <a:cs typeface="Calibri Light"/>
              </a:rPr>
              <a:t>til</a:t>
            </a:r>
            <a:r>
              <a:rPr sz="2050" b="0" spc="165" dirty="0">
                <a:solidFill>
                  <a:srgbClr val="273347"/>
                </a:solidFill>
                <a:latin typeface="Calibri Light"/>
                <a:cs typeface="Calibri Light"/>
              </a:rPr>
              <a:t> </a:t>
            </a:r>
            <a:r>
              <a:rPr sz="2050" b="0" spc="-15" dirty="0">
                <a:solidFill>
                  <a:srgbClr val="273347"/>
                </a:solidFill>
                <a:latin typeface="Calibri Light"/>
                <a:cs typeface="Calibri Light"/>
              </a:rPr>
              <a:t>at</a:t>
            </a:r>
            <a:r>
              <a:rPr sz="2050" b="0" spc="160" dirty="0">
                <a:solidFill>
                  <a:srgbClr val="273347"/>
                </a:solidFill>
                <a:latin typeface="Calibri Light"/>
                <a:cs typeface="Calibri Light"/>
              </a:rPr>
              <a:t> </a:t>
            </a:r>
            <a:r>
              <a:rPr sz="2050" b="0" spc="-15" dirty="0">
                <a:solidFill>
                  <a:srgbClr val="273347"/>
                </a:solidFill>
                <a:latin typeface="Calibri Light"/>
                <a:cs typeface="Calibri Light"/>
              </a:rPr>
              <a:t>vælge</a:t>
            </a:r>
            <a:r>
              <a:rPr sz="2050" b="0" spc="160" dirty="0">
                <a:solidFill>
                  <a:srgbClr val="273347"/>
                </a:solidFill>
                <a:latin typeface="Calibri Light"/>
                <a:cs typeface="Calibri Light"/>
              </a:rPr>
              <a:t> </a:t>
            </a:r>
            <a:r>
              <a:rPr sz="2050" b="0" spc="20" dirty="0">
                <a:solidFill>
                  <a:srgbClr val="273347"/>
                </a:solidFill>
                <a:latin typeface="Calibri Light"/>
                <a:cs typeface="Calibri Light"/>
              </a:rPr>
              <a:t>STX.</a:t>
            </a:r>
            <a:endParaRPr sz="2050">
              <a:latin typeface="Calibri Light"/>
              <a:cs typeface="Calibri Light"/>
            </a:endParaRPr>
          </a:p>
        </p:txBody>
      </p:sp>
      <p:sp>
        <p:nvSpPr>
          <p:cNvPr id="7" name="object 7"/>
          <p:cNvSpPr txBox="1"/>
          <p:nvPr/>
        </p:nvSpPr>
        <p:spPr>
          <a:xfrm>
            <a:off x="13243441" y="8672466"/>
            <a:ext cx="5974080" cy="339725"/>
          </a:xfrm>
          <a:prstGeom prst="rect">
            <a:avLst/>
          </a:prstGeom>
        </p:spPr>
        <p:txBody>
          <a:bodyPr vert="horz" wrap="square" lIns="0" tIns="13970" rIns="0" bIns="0" rtlCol="0">
            <a:spAutoFit/>
          </a:bodyPr>
          <a:lstStyle/>
          <a:p>
            <a:pPr marL="12700">
              <a:lnSpc>
                <a:spcPct val="100000"/>
              </a:lnSpc>
              <a:spcBef>
                <a:spcPts val="110"/>
              </a:spcBef>
            </a:pPr>
            <a:r>
              <a:rPr sz="2050" b="0" spc="-15" dirty="0">
                <a:solidFill>
                  <a:srgbClr val="273347"/>
                </a:solidFill>
                <a:latin typeface="Calibri Light"/>
                <a:cs typeface="Calibri Light"/>
              </a:rPr>
              <a:t>Jeg</a:t>
            </a:r>
            <a:r>
              <a:rPr sz="2050" b="0" spc="-35" dirty="0">
                <a:solidFill>
                  <a:srgbClr val="273347"/>
                </a:solidFill>
                <a:latin typeface="Calibri Light"/>
                <a:cs typeface="Calibri Light"/>
              </a:rPr>
              <a:t> </a:t>
            </a:r>
            <a:r>
              <a:rPr sz="2050" b="0" spc="-25" dirty="0">
                <a:solidFill>
                  <a:srgbClr val="273347"/>
                </a:solidFill>
                <a:latin typeface="Calibri Light"/>
                <a:cs typeface="Calibri Light"/>
              </a:rPr>
              <a:t>ved,</a:t>
            </a:r>
            <a:r>
              <a:rPr sz="2050" b="0" spc="-30" dirty="0">
                <a:solidFill>
                  <a:srgbClr val="273347"/>
                </a:solidFill>
                <a:latin typeface="Calibri Light"/>
                <a:cs typeface="Calibri Light"/>
              </a:rPr>
              <a:t> </a:t>
            </a:r>
            <a:r>
              <a:rPr sz="2050" b="0" spc="-15" dirty="0">
                <a:solidFill>
                  <a:srgbClr val="273347"/>
                </a:solidFill>
                <a:latin typeface="Calibri Light"/>
                <a:cs typeface="Calibri Light"/>
              </a:rPr>
              <a:t>at</a:t>
            </a:r>
            <a:r>
              <a:rPr sz="2050" b="0" spc="-30" dirty="0">
                <a:solidFill>
                  <a:srgbClr val="273347"/>
                </a:solidFill>
                <a:latin typeface="Calibri Light"/>
                <a:cs typeface="Calibri Light"/>
              </a:rPr>
              <a:t> </a:t>
            </a:r>
            <a:r>
              <a:rPr sz="2050" b="0" spc="-15" dirty="0">
                <a:solidFill>
                  <a:srgbClr val="273347"/>
                </a:solidFill>
                <a:latin typeface="Calibri Light"/>
                <a:cs typeface="Calibri Light"/>
              </a:rPr>
              <a:t>det</a:t>
            </a:r>
            <a:r>
              <a:rPr sz="2050" b="0" spc="-30" dirty="0">
                <a:solidFill>
                  <a:srgbClr val="273347"/>
                </a:solidFill>
                <a:latin typeface="Calibri Light"/>
                <a:cs typeface="Calibri Light"/>
              </a:rPr>
              <a:t> </a:t>
            </a:r>
            <a:r>
              <a:rPr sz="2050" b="0" spc="-15" dirty="0">
                <a:solidFill>
                  <a:srgbClr val="273347"/>
                </a:solidFill>
                <a:latin typeface="Calibri Light"/>
                <a:cs typeface="Calibri Light"/>
              </a:rPr>
              <a:t>vil</a:t>
            </a:r>
            <a:r>
              <a:rPr sz="2050" b="0" spc="-35" dirty="0">
                <a:solidFill>
                  <a:srgbClr val="273347"/>
                </a:solidFill>
                <a:latin typeface="Calibri Light"/>
                <a:cs typeface="Calibri Light"/>
              </a:rPr>
              <a:t> </a:t>
            </a:r>
            <a:r>
              <a:rPr sz="2050" b="0" spc="-20" dirty="0">
                <a:solidFill>
                  <a:srgbClr val="273347"/>
                </a:solidFill>
                <a:latin typeface="Calibri Light"/>
                <a:cs typeface="Calibri Light"/>
              </a:rPr>
              <a:t>give</a:t>
            </a:r>
            <a:r>
              <a:rPr sz="2050" b="0" spc="-30" dirty="0">
                <a:solidFill>
                  <a:srgbClr val="273347"/>
                </a:solidFill>
                <a:latin typeface="Calibri Light"/>
                <a:cs typeface="Calibri Light"/>
              </a:rPr>
              <a:t> </a:t>
            </a:r>
            <a:r>
              <a:rPr sz="2050" b="0" spc="-15" dirty="0">
                <a:solidFill>
                  <a:srgbClr val="273347"/>
                </a:solidFill>
                <a:latin typeface="Calibri Light"/>
                <a:cs typeface="Calibri Light"/>
              </a:rPr>
              <a:t>mig</a:t>
            </a:r>
            <a:r>
              <a:rPr sz="2050" b="0" spc="-30" dirty="0">
                <a:solidFill>
                  <a:srgbClr val="273347"/>
                </a:solidFill>
                <a:latin typeface="Calibri Light"/>
                <a:cs typeface="Calibri Light"/>
              </a:rPr>
              <a:t> </a:t>
            </a:r>
            <a:r>
              <a:rPr sz="2050" b="0" spc="-15" dirty="0">
                <a:solidFill>
                  <a:srgbClr val="273347"/>
                </a:solidFill>
                <a:latin typeface="Calibri Light"/>
                <a:cs typeface="Calibri Light"/>
              </a:rPr>
              <a:t>flere</a:t>
            </a:r>
            <a:r>
              <a:rPr sz="2050" b="0" spc="-30" dirty="0">
                <a:solidFill>
                  <a:srgbClr val="273347"/>
                </a:solidFill>
                <a:latin typeface="Calibri Light"/>
                <a:cs typeface="Calibri Light"/>
              </a:rPr>
              <a:t> </a:t>
            </a:r>
            <a:r>
              <a:rPr sz="2050" b="0" spc="-25" dirty="0">
                <a:solidFill>
                  <a:srgbClr val="273347"/>
                </a:solidFill>
                <a:latin typeface="Calibri Light"/>
                <a:cs typeface="Calibri Light"/>
              </a:rPr>
              <a:t>muligheder</a:t>
            </a:r>
            <a:r>
              <a:rPr sz="2050" b="0" spc="-35" dirty="0">
                <a:solidFill>
                  <a:srgbClr val="273347"/>
                </a:solidFill>
                <a:latin typeface="Calibri Light"/>
                <a:cs typeface="Calibri Light"/>
              </a:rPr>
              <a:t> </a:t>
            </a:r>
            <a:r>
              <a:rPr sz="2050" b="0" spc="-45" dirty="0">
                <a:solidFill>
                  <a:srgbClr val="273347"/>
                </a:solidFill>
                <a:latin typeface="Calibri Light"/>
                <a:cs typeface="Calibri Light"/>
              </a:rPr>
              <a:t>bagefter.</a:t>
            </a:r>
            <a:r>
              <a:rPr sz="2050" b="0" spc="-30" dirty="0">
                <a:solidFill>
                  <a:srgbClr val="273347"/>
                </a:solidFill>
                <a:latin typeface="Calibri Light"/>
                <a:cs typeface="Calibri Light"/>
              </a:rPr>
              <a:t> </a:t>
            </a:r>
            <a:r>
              <a:rPr sz="2050" b="0" spc="-5" dirty="0">
                <a:solidFill>
                  <a:srgbClr val="273347"/>
                </a:solidFill>
                <a:latin typeface="Calibri Light"/>
                <a:cs typeface="Calibri Light"/>
              </a:rPr>
              <a:t>Altså</a:t>
            </a:r>
            <a:endParaRPr sz="2050">
              <a:latin typeface="Calibri Light"/>
              <a:cs typeface="Calibri Light"/>
            </a:endParaRPr>
          </a:p>
        </p:txBody>
      </p:sp>
      <p:sp>
        <p:nvSpPr>
          <p:cNvPr id="8" name="object 8"/>
          <p:cNvSpPr txBox="1"/>
          <p:nvPr/>
        </p:nvSpPr>
        <p:spPr>
          <a:xfrm>
            <a:off x="13243441" y="8976122"/>
            <a:ext cx="5974080" cy="1554480"/>
          </a:xfrm>
          <a:prstGeom prst="rect">
            <a:avLst/>
          </a:prstGeom>
        </p:spPr>
        <p:txBody>
          <a:bodyPr vert="horz" wrap="square" lIns="0" tIns="31750" rIns="0" bIns="0" rtlCol="0">
            <a:spAutoFit/>
          </a:bodyPr>
          <a:lstStyle/>
          <a:p>
            <a:pPr marL="12700" marR="5080" algn="just">
              <a:lnSpc>
                <a:spcPts val="2390"/>
              </a:lnSpc>
              <a:spcBef>
                <a:spcPts val="250"/>
              </a:spcBef>
            </a:pPr>
            <a:r>
              <a:rPr sz="2050" b="0" spc="-20" dirty="0">
                <a:solidFill>
                  <a:srgbClr val="273347"/>
                </a:solidFill>
                <a:latin typeface="Calibri Light"/>
                <a:cs typeface="Calibri Light"/>
              </a:rPr>
              <a:t>man </a:t>
            </a:r>
            <a:r>
              <a:rPr sz="2050" b="0" spc="-15" dirty="0">
                <a:solidFill>
                  <a:srgbClr val="273347"/>
                </a:solidFill>
                <a:latin typeface="Calibri Light"/>
                <a:cs typeface="Calibri Light"/>
              </a:rPr>
              <a:t>er </a:t>
            </a:r>
            <a:r>
              <a:rPr sz="2050" b="0" spc="-20" dirty="0">
                <a:solidFill>
                  <a:srgbClr val="273347"/>
                </a:solidFill>
                <a:latin typeface="Calibri Light"/>
                <a:cs typeface="Calibri Light"/>
              </a:rPr>
              <a:t>ligesom </a:t>
            </a:r>
            <a:r>
              <a:rPr sz="2050" b="0" spc="-25" dirty="0">
                <a:solidFill>
                  <a:srgbClr val="273347"/>
                </a:solidFill>
                <a:latin typeface="Calibri Light"/>
                <a:cs typeface="Calibri Light"/>
              </a:rPr>
              <a:t>sikker </a:t>
            </a:r>
            <a:r>
              <a:rPr sz="2050" b="0" spc="-20" dirty="0">
                <a:solidFill>
                  <a:srgbClr val="273347"/>
                </a:solidFill>
                <a:latin typeface="Calibri Light"/>
                <a:cs typeface="Calibri Light"/>
              </a:rPr>
              <a:t>på, </a:t>
            </a:r>
            <a:r>
              <a:rPr sz="2050" b="0" spc="-15" dirty="0">
                <a:solidFill>
                  <a:srgbClr val="273347"/>
                </a:solidFill>
                <a:latin typeface="Calibri Light"/>
                <a:cs typeface="Calibri Light"/>
              </a:rPr>
              <a:t>at </a:t>
            </a:r>
            <a:r>
              <a:rPr sz="2050" b="0" spc="25" dirty="0">
                <a:solidFill>
                  <a:srgbClr val="273347"/>
                </a:solidFill>
                <a:latin typeface="Calibri Light"/>
                <a:cs typeface="Calibri Light"/>
              </a:rPr>
              <a:t>STX </a:t>
            </a:r>
            <a:r>
              <a:rPr sz="2050" b="0" spc="-15" dirty="0">
                <a:solidFill>
                  <a:srgbClr val="273347"/>
                </a:solidFill>
                <a:latin typeface="Calibri Light"/>
                <a:cs typeface="Calibri Light"/>
              </a:rPr>
              <a:t>er den </a:t>
            </a:r>
            <a:r>
              <a:rPr sz="2050" b="0" spc="-25" dirty="0">
                <a:solidFill>
                  <a:srgbClr val="273347"/>
                </a:solidFill>
                <a:latin typeface="Calibri Light"/>
                <a:cs typeface="Calibri Light"/>
              </a:rPr>
              <a:t>uddannelse, </a:t>
            </a:r>
            <a:r>
              <a:rPr sz="2050" b="0" spc="-10" dirty="0">
                <a:solidFill>
                  <a:srgbClr val="273347"/>
                </a:solidFill>
                <a:latin typeface="Calibri Light"/>
                <a:cs typeface="Calibri Light"/>
              </a:rPr>
              <a:t>som </a:t>
            </a:r>
            <a:r>
              <a:rPr sz="2050" b="0" spc="-5" dirty="0">
                <a:solidFill>
                  <a:srgbClr val="273347"/>
                </a:solidFill>
                <a:latin typeface="Calibri Light"/>
                <a:cs typeface="Calibri Light"/>
              </a:rPr>
              <a:t> </a:t>
            </a:r>
            <a:r>
              <a:rPr sz="2050" b="0" spc="-20" dirty="0">
                <a:solidFill>
                  <a:srgbClr val="273347"/>
                </a:solidFill>
                <a:latin typeface="Calibri Light"/>
                <a:cs typeface="Calibri Light"/>
              </a:rPr>
              <a:t>giver</a:t>
            </a:r>
            <a:r>
              <a:rPr sz="2050" b="0" spc="-105" dirty="0">
                <a:solidFill>
                  <a:srgbClr val="273347"/>
                </a:solidFill>
                <a:latin typeface="Calibri Light"/>
                <a:cs typeface="Calibri Light"/>
              </a:rPr>
              <a:t> </a:t>
            </a:r>
            <a:r>
              <a:rPr sz="2050" b="0" spc="-15" dirty="0">
                <a:solidFill>
                  <a:srgbClr val="273347"/>
                </a:solidFill>
                <a:latin typeface="Calibri Light"/>
                <a:cs typeface="Calibri Light"/>
              </a:rPr>
              <a:t>adgang</a:t>
            </a:r>
            <a:r>
              <a:rPr sz="2050" b="0" spc="-100" dirty="0">
                <a:solidFill>
                  <a:srgbClr val="273347"/>
                </a:solidFill>
                <a:latin typeface="Calibri Light"/>
                <a:cs typeface="Calibri Light"/>
              </a:rPr>
              <a:t> </a:t>
            </a:r>
            <a:r>
              <a:rPr sz="2050" b="0" spc="-15" dirty="0">
                <a:solidFill>
                  <a:srgbClr val="273347"/>
                </a:solidFill>
                <a:latin typeface="Calibri Light"/>
                <a:cs typeface="Calibri Light"/>
              </a:rPr>
              <a:t>til</a:t>
            </a:r>
            <a:r>
              <a:rPr sz="2050" b="0" spc="-100" dirty="0">
                <a:solidFill>
                  <a:srgbClr val="273347"/>
                </a:solidFill>
                <a:latin typeface="Calibri Light"/>
                <a:cs typeface="Calibri Light"/>
              </a:rPr>
              <a:t> </a:t>
            </a:r>
            <a:r>
              <a:rPr sz="2050" b="0" spc="-10" dirty="0">
                <a:solidFill>
                  <a:srgbClr val="273347"/>
                </a:solidFill>
                <a:latin typeface="Calibri Light"/>
                <a:cs typeface="Calibri Light"/>
              </a:rPr>
              <a:t>de</a:t>
            </a:r>
            <a:r>
              <a:rPr sz="2050" b="0" spc="-100" dirty="0">
                <a:solidFill>
                  <a:srgbClr val="273347"/>
                </a:solidFill>
                <a:latin typeface="Calibri Light"/>
                <a:cs typeface="Calibri Light"/>
              </a:rPr>
              <a:t> </a:t>
            </a:r>
            <a:r>
              <a:rPr sz="2050" b="0" spc="-15" dirty="0">
                <a:solidFill>
                  <a:srgbClr val="273347"/>
                </a:solidFill>
                <a:latin typeface="Calibri Light"/>
                <a:cs typeface="Calibri Light"/>
              </a:rPr>
              <a:t>fleste</a:t>
            </a:r>
            <a:r>
              <a:rPr sz="2050" b="0" spc="-105" dirty="0">
                <a:solidFill>
                  <a:srgbClr val="273347"/>
                </a:solidFill>
                <a:latin typeface="Calibri Light"/>
                <a:cs typeface="Calibri Light"/>
              </a:rPr>
              <a:t> </a:t>
            </a:r>
            <a:r>
              <a:rPr sz="2050" b="0" spc="-20" dirty="0">
                <a:solidFill>
                  <a:srgbClr val="273347"/>
                </a:solidFill>
                <a:latin typeface="Calibri Light"/>
                <a:cs typeface="Calibri Light"/>
              </a:rPr>
              <a:t>videregående</a:t>
            </a:r>
            <a:r>
              <a:rPr sz="2050" b="0" spc="-100" dirty="0">
                <a:solidFill>
                  <a:srgbClr val="273347"/>
                </a:solidFill>
                <a:latin typeface="Calibri Light"/>
                <a:cs typeface="Calibri Light"/>
              </a:rPr>
              <a:t> </a:t>
            </a:r>
            <a:r>
              <a:rPr sz="2050" b="0" spc="-35" dirty="0">
                <a:solidFill>
                  <a:srgbClr val="273347"/>
                </a:solidFill>
                <a:latin typeface="Calibri Light"/>
                <a:cs typeface="Calibri Light"/>
              </a:rPr>
              <a:t>uddannelser.</a:t>
            </a:r>
            <a:r>
              <a:rPr sz="2050" b="0" spc="-100" dirty="0">
                <a:solidFill>
                  <a:srgbClr val="273347"/>
                </a:solidFill>
                <a:latin typeface="Calibri Light"/>
                <a:cs typeface="Calibri Light"/>
              </a:rPr>
              <a:t> </a:t>
            </a:r>
            <a:r>
              <a:rPr sz="2050" b="0" spc="-15" dirty="0">
                <a:solidFill>
                  <a:srgbClr val="273347"/>
                </a:solidFill>
                <a:latin typeface="Calibri Light"/>
                <a:cs typeface="Calibri Light"/>
              </a:rPr>
              <a:t>På</a:t>
            </a:r>
            <a:r>
              <a:rPr sz="2050" b="0" spc="-100" dirty="0">
                <a:solidFill>
                  <a:srgbClr val="273347"/>
                </a:solidFill>
                <a:latin typeface="Calibri Light"/>
                <a:cs typeface="Calibri Light"/>
              </a:rPr>
              <a:t> </a:t>
            </a:r>
            <a:r>
              <a:rPr sz="2050" b="0" spc="-25" dirty="0">
                <a:solidFill>
                  <a:srgbClr val="273347"/>
                </a:solidFill>
                <a:latin typeface="Calibri Light"/>
                <a:cs typeface="Calibri Light"/>
              </a:rPr>
              <a:t>uni </a:t>
            </a:r>
            <a:r>
              <a:rPr sz="2050" b="0" spc="-455" dirty="0">
                <a:solidFill>
                  <a:srgbClr val="273347"/>
                </a:solidFill>
                <a:latin typeface="Calibri Light"/>
                <a:cs typeface="Calibri Light"/>
              </a:rPr>
              <a:t> </a:t>
            </a:r>
            <a:r>
              <a:rPr sz="2050" b="0" dirty="0">
                <a:solidFill>
                  <a:srgbClr val="273347"/>
                </a:solidFill>
                <a:latin typeface="Calibri Light"/>
                <a:cs typeface="Calibri Light"/>
              </a:rPr>
              <a:t>og </a:t>
            </a:r>
            <a:r>
              <a:rPr sz="2050" b="0" spc="-20" dirty="0">
                <a:solidFill>
                  <a:srgbClr val="273347"/>
                </a:solidFill>
                <a:latin typeface="Calibri Light"/>
                <a:cs typeface="Calibri Light"/>
              </a:rPr>
              <a:t>sådan. </a:t>
            </a:r>
            <a:r>
              <a:rPr sz="2050" b="0" dirty="0">
                <a:solidFill>
                  <a:srgbClr val="273347"/>
                </a:solidFill>
                <a:latin typeface="Calibri Light"/>
                <a:cs typeface="Calibri Light"/>
              </a:rPr>
              <a:t>Og </a:t>
            </a:r>
            <a:r>
              <a:rPr sz="2050" b="0" spc="-15" dirty="0">
                <a:solidFill>
                  <a:srgbClr val="273347"/>
                </a:solidFill>
                <a:latin typeface="Calibri Light"/>
                <a:cs typeface="Calibri Light"/>
              </a:rPr>
              <a:t>jeg ved </a:t>
            </a:r>
            <a:r>
              <a:rPr sz="2050" b="0" spc="-20" dirty="0">
                <a:solidFill>
                  <a:srgbClr val="273347"/>
                </a:solidFill>
                <a:latin typeface="Calibri Light"/>
                <a:cs typeface="Calibri Light"/>
              </a:rPr>
              <a:t>nemlig </a:t>
            </a:r>
            <a:r>
              <a:rPr sz="2050" b="0" spc="-25" dirty="0">
                <a:solidFill>
                  <a:srgbClr val="273347"/>
                </a:solidFill>
                <a:latin typeface="Calibri Light"/>
                <a:cs typeface="Calibri Light"/>
              </a:rPr>
              <a:t>ikke </a:t>
            </a:r>
            <a:r>
              <a:rPr sz="2050" b="0" spc="-15" dirty="0">
                <a:solidFill>
                  <a:srgbClr val="273347"/>
                </a:solidFill>
                <a:latin typeface="Calibri Light"/>
                <a:cs typeface="Calibri Light"/>
              </a:rPr>
              <a:t>helt </a:t>
            </a:r>
            <a:r>
              <a:rPr sz="2050" b="0" spc="-25" dirty="0">
                <a:solidFill>
                  <a:srgbClr val="273347"/>
                </a:solidFill>
                <a:latin typeface="Calibri Light"/>
                <a:cs typeface="Calibri Light"/>
              </a:rPr>
              <a:t>endnu, </a:t>
            </a:r>
            <a:r>
              <a:rPr sz="2050" b="0" spc="-15" dirty="0">
                <a:solidFill>
                  <a:srgbClr val="273347"/>
                </a:solidFill>
                <a:latin typeface="Calibri Light"/>
                <a:cs typeface="Calibri Light"/>
              </a:rPr>
              <a:t>hvad jeg vil </a:t>
            </a:r>
            <a:r>
              <a:rPr sz="2050" b="0" spc="-10" dirty="0">
                <a:solidFill>
                  <a:srgbClr val="273347"/>
                </a:solidFill>
                <a:latin typeface="Calibri Light"/>
                <a:cs typeface="Calibri Light"/>
              </a:rPr>
              <a:t> </a:t>
            </a:r>
            <a:r>
              <a:rPr sz="2050" b="0" spc="-45" dirty="0">
                <a:solidFill>
                  <a:srgbClr val="273347"/>
                </a:solidFill>
                <a:latin typeface="Calibri Light"/>
                <a:cs typeface="Calibri Light"/>
              </a:rPr>
              <a:t>bagefter. </a:t>
            </a:r>
            <a:r>
              <a:rPr sz="2050" b="0" spc="5" dirty="0">
                <a:solidFill>
                  <a:srgbClr val="273347"/>
                </a:solidFill>
                <a:latin typeface="Calibri Light"/>
                <a:cs typeface="Calibri Light"/>
              </a:rPr>
              <a:t>Så </a:t>
            </a:r>
            <a:r>
              <a:rPr sz="2050" b="0" spc="-15" dirty="0">
                <a:solidFill>
                  <a:srgbClr val="273347"/>
                </a:solidFill>
                <a:latin typeface="Calibri Light"/>
                <a:cs typeface="Calibri Light"/>
              </a:rPr>
              <a:t>det er </a:t>
            </a:r>
            <a:r>
              <a:rPr sz="2050" b="0" spc="-10" dirty="0">
                <a:solidFill>
                  <a:srgbClr val="273347"/>
                </a:solidFill>
                <a:latin typeface="Calibri Light"/>
                <a:cs typeface="Calibri Light"/>
              </a:rPr>
              <a:t>jo </a:t>
            </a:r>
            <a:r>
              <a:rPr sz="2050" b="0" spc="-5" dirty="0">
                <a:solidFill>
                  <a:srgbClr val="273347"/>
                </a:solidFill>
                <a:latin typeface="Calibri Light"/>
                <a:cs typeface="Calibri Light"/>
              </a:rPr>
              <a:t>om </a:t>
            </a:r>
            <a:r>
              <a:rPr sz="2050" b="0" spc="-15" dirty="0">
                <a:solidFill>
                  <a:srgbClr val="273347"/>
                </a:solidFill>
                <a:latin typeface="Calibri Light"/>
                <a:cs typeface="Calibri Light"/>
              </a:rPr>
              <a:t>at være helt </a:t>
            </a:r>
            <a:r>
              <a:rPr sz="2050" b="0" spc="-50" dirty="0">
                <a:solidFill>
                  <a:srgbClr val="273347"/>
                </a:solidFill>
                <a:latin typeface="Calibri Light"/>
                <a:cs typeface="Calibri Light"/>
              </a:rPr>
              <a:t>sikker, </a:t>
            </a:r>
            <a:r>
              <a:rPr sz="2050" b="0" spc="-20" dirty="0">
                <a:solidFill>
                  <a:srgbClr val="273347"/>
                </a:solidFill>
                <a:latin typeface="Calibri Light"/>
                <a:cs typeface="Calibri Light"/>
              </a:rPr>
              <a:t>når </a:t>
            </a:r>
            <a:r>
              <a:rPr sz="2050" b="0" spc="-15" dirty="0">
                <a:solidFill>
                  <a:srgbClr val="273347"/>
                </a:solidFill>
                <a:latin typeface="Calibri Light"/>
                <a:cs typeface="Calibri Light"/>
              </a:rPr>
              <a:t>jeg vælg- </a:t>
            </a:r>
            <a:r>
              <a:rPr sz="2050" b="0" spc="-10" dirty="0">
                <a:solidFill>
                  <a:srgbClr val="273347"/>
                </a:solidFill>
                <a:latin typeface="Calibri Light"/>
                <a:cs typeface="Calibri Light"/>
              </a:rPr>
              <a:t> </a:t>
            </a:r>
            <a:r>
              <a:rPr sz="2050" b="0" spc="-65" dirty="0">
                <a:solidFill>
                  <a:srgbClr val="273347"/>
                </a:solidFill>
                <a:latin typeface="Calibri Light"/>
                <a:cs typeface="Calibri Light"/>
              </a:rPr>
              <a:t>er.</a:t>
            </a:r>
            <a:r>
              <a:rPr sz="2050" b="0" spc="-5" dirty="0">
                <a:solidFill>
                  <a:srgbClr val="273347"/>
                </a:solidFill>
                <a:latin typeface="Calibri Light"/>
                <a:cs typeface="Calibri Light"/>
              </a:rPr>
              <a:t> </a:t>
            </a:r>
            <a:r>
              <a:rPr sz="2050" b="0" spc="5" dirty="0">
                <a:solidFill>
                  <a:srgbClr val="273347"/>
                </a:solidFill>
                <a:latin typeface="Calibri Light"/>
                <a:cs typeface="Calibri Light"/>
              </a:rPr>
              <a:t>Så</a:t>
            </a:r>
            <a:r>
              <a:rPr sz="2050" b="0" dirty="0">
                <a:solidFill>
                  <a:srgbClr val="273347"/>
                </a:solidFill>
                <a:latin typeface="Calibri Light"/>
                <a:cs typeface="Calibri Light"/>
              </a:rPr>
              <a:t> </a:t>
            </a:r>
            <a:r>
              <a:rPr sz="2050" b="0" spc="-15" dirty="0">
                <a:solidFill>
                  <a:srgbClr val="273347"/>
                </a:solidFill>
                <a:latin typeface="Calibri Light"/>
                <a:cs typeface="Calibri Light"/>
              </a:rPr>
              <a:t>jeg</a:t>
            </a:r>
            <a:r>
              <a:rPr sz="2050" b="0" dirty="0">
                <a:solidFill>
                  <a:srgbClr val="273347"/>
                </a:solidFill>
                <a:latin typeface="Calibri Light"/>
                <a:cs typeface="Calibri Light"/>
              </a:rPr>
              <a:t> </a:t>
            </a:r>
            <a:r>
              <a:rPr sz="2050" b="0" spc="-25" dirty="0">
                <a:solidFill>
                  <a:srgbClr val="273347"/>
                </a:solidFill>
                <a:latin typeface="Calibri Light"/>
                <a:cs typeface="Calibri Light"/>
              </a:rPr>
              <a:t>ikke</a:t>
            </a:r>
            <a:r>
              <a:rPr sz="2050" b="0" dirty="0">
                <a:solidFill>
                  <a:srgbClr val="273347"/>
                </a:solidFill>
                <a:latin typeface="Calibri Light"/>
                <a:cs typeface="Calibri Light"/>
              </a:rPr>
              <a:t> </a:t>
            </a:r>
            <a:r>
              <a:rPr sz="2050" b="0" spc="-15" dirty="0">
                <a:solidFill>
                  <a:srgbClr val="273347"/>
                </a:solidFill>
                <a:latin typeface="Calibri Light"/>
                <a:cs typeface="Calibri Light"/>
              </a:rPr>
              <a:t>lægger</a:t>
            </a:r>
            <a:r>
              <a:rPr sz="2050" b="0" spc="-5" dirty="0">
                <a:solidFill>
                  <a:srgbClr val="273347"/>
                </a:solidFill>
                <a:latin typeface="Calibri Light"/>
                <a:cs typeface="Calibri Light"/>
              </a:rPr>
              <a:t> </a:t>
            </a:r>
            <a:r>
              <a:rPr sz="2050" b="0" spc="-15" dirty="0">
                <a:solidFill>
                  <a:srgbClr val="273347"/>
                </a:solidFill>
                <a:latin typeface="Calibri Light"/>
                <a:cs typeface="Calibri Light"/>
              </a:rPr>
              <a:t>mig</a:t>
            </a:r>
            <a:r>
              <a:rPr sz="2050" b="0" dirty="0">
                <a:solidFill>
                  <a:srgbClr val="273347"/>
                </a:solidFill>
                <a:latin typeface="Calibri Light"/>
                <a:cs typeface="Calibri Light"/>
              </a:rPr>
              <a:t> </a:t>
            </a:r>
            <a:r>
              <a:rPr sz="2050" b="0" spc="-5" dirty="0">
                <a:solidFill>
                  <a:srgbClr val="273347"/>
                </a:solidFill>
                <a:latin typeface="Calibri Light"/>
                <a:cs typeface="Calibri Light"/>
              </a:rPr>
              <a:t>fast</a:t>
            </a:r>
            <a:r>
              <a:rPr sz="2050" b="0" dirty="0">
                <a:solidFill>
                  <a:srgbClr val="273347"/>
                </a:solidFill>
                <a:latin typeface="Calibri Light"/>
                <a:cs typeface="Calibri Light"/>
              </a:rPr>
              <a:t> </a:t>
            </a:r>
            <a:r>
              <a:rPr sz="2050" b="0" spc="-10" dirty="0">
                <a:solidFill>
                  <a:srgbClr val="273347"/>
                </a:solidFill>
                <a:latin typeface="Calibri Light"/>
                <a:cs typeface="Calibri Light"/>
              </a:rPr>
              <a:t>på</a:t>
            </a:r>
            <a:r>
              <a:rPr sz="2050" b="0" dirty="0">
                <a:solidFill>
                  <a:srgbClr val="273347"/>
                </a:solidFill>
                <a:latin typeface="Calibri Light"/>
                <a:cs typeface="Calibri Light"/>
              </a:rPr>
              <a:t> </a:t>
            </a:r>
            <a:r>
              <a:rPr sz="2050" b="0" spc="-20" dirty="0">
                <a:solidFill>
                  <a:srgbClr val="273347"/>
                </a:solidFill>
                <a:latin typeface="Calibri Light"/>
                <a:cs typeface="Calibri Light"/>
              </a:rPr>
              <a:t>noget.</a:t>
            </a:r>
            <a:endParaRPr sz="2050">
              <a:latin typeface="Calibri Light"/>
              <a:cs typeface="Calibri Light"/>
            </a:endParaRPr>
          </a:p>
        </p:txBody>
      </p:sp>
      <p:sp>
        <p:nvSpPr>
          <p:cNvPr id="9" name="object 9"/>
          <p:cNvSpPr txBox="1"/>
          <p:nvPr/>
        </p:nvSpPr>
        <p:spPr>
          <a:xfrm>
            <a:off x="12636320" y="6997930"/>
            <a:ext cx="763270" cy="2212340"/>
          </a:xfrm>
          <a:prstGeom prst="rect">
            <a:avLst/>
          </a:prstGeom>
        </p:spPr>
        <p:txBody>
          <a:bodyPr vert="horz" wrap="square" lIns="0" tIns="12065" rIns="0" bIns="0" rtlCol="0">
            <a:spAutoFit/>
          </a:bodyPr>
          <a:lstStyle/>
          <a:p>
            <a:pPr marL="12700">
              <a:lnSpc>
                <a:spcPct val="100000"/>
              </a:lnSpc>
              <a:spcBef>
                <a:spcPts val="95"/>
              </a:spcBef>
            </a:pPr>
            <a:r>
              <a:rPr sz="14350" spc="-5" dirty="0">
                <a:solidFill>
                  <a:srgbClr val="7BB5A3"/>
                </a:solidFill>
                <a:latin typeface="Baskerville Old Face"/>
                <a:cs typeface="Baskerville Old Face"/>
              </a:rPr>
              <a:t>“</a:t>
            </a:r>
            <a:endParaRPr sz="14350">
              <a:latin typeface="Baskerville Old Face"/>
              <a:cs typeface="Baskerville Old Face"/>
            </a:endParaRPr>
          </a:p>
        </p:txBody>
      </p:sp>
      <p:sp>
        <p:nvSpPr>
          <p:cNvPr id="10" name="object 10"/>
          <p:cNvSpPr txBox="1">
            <a:spLocks noGrp="1"/>
          </p:cNvSpPr>
          <p:nvPr>
            <p:ph type="title"/>
          </p:nvPr>
        </p:nvSpPr>
        <p:spPr>
          <a:xfrm>
            <a:off x="1275218" y="315905"/>
            <a:ext cx="4275455" cy="1231900"/>
          </a:xfrm>
          <a:prstGeom prst="rect">
            <a:avLst/>
          </a:prstGeom>
        </p:spPr>
        <p:txBody>
          <a:bodyPr vert="horz" wrap="square" lIns="0" tIns="13335" rIns="0" bIns="0" rtlCol="0">
            <a:spAutoFit/>
          </a:bodyPr>
          <a:lstStyle/>
          <a:p>
            <a:pPr marL="12700" marR="5080">
              <a:lnSpc>
                <a:spcPct val="100000"/>
              </a:lnSpc>
              <a:spcBef>
                <a:spcPts val="105"/>
              </a:spcBef>
            </a:pPr>
            <a:r>
              <a:rPr spc="-5" dirty="0">
                <a:solidFill>
                  <a:srgbClr val="BFA3AF"/>
                </a:solidFill>
              </a:rPr>
              <a:t>Overvejelser </a:t>
            </a:r>
            <a:r>
              <a:rPr dirty="0">
                <a:solidFill>
                  <a:srgbClr val="BFA3AF"/>
                </a:solidFill>
              </a:rPr>
              <a:t>om </a:t>
            </a:r>
            <a:r>
              <a:rPr spc="-1145" dirty="0">
                <a:solidFill>
                  <a:srgbClr val="BFA3AF"/>
                </a:solidFill>
              </a:rPr>
              <a:t> </a:t>
            </a:r>
            <a:r>
              <a:rPr spc="-5" dirty="0">
                <a:solidFill>
                  <a:srgbClr val="BFA3AF"/>
                </a:solidFill>
              </a:rPr>
              <a:t>gymnasieretning</a:t>
            </a:r>
          </a:p>
        </p:txBody>
      </p:sp>
      <p:sp>
        <p:nvSpPr>
          <p:cNvPr id="11" name="object 11"/>
          <p:cNvSpPr txBox="1"/>
          <p:nvPr/>
        </p:nvSpPr>
        <p:spPr>
          <a:xfrm>
            <a:off x="908737" y="7594604"/>
            <a:ext cx="10078085" cy="528320"/>
          </a:xfrm>
          <a:prstGeom prst="rect">
            <a:avLst/>
          </a:prstGeom>
        </p:spPr>
        <p:txBody>
          <a:bodyPr vert="horz" wrap="square" lIns="0" tIns="12065" rIns="0" bIns="0" rtlCol="0">
            <a:spAutoFit/>
          </a:bodyPr>
          <a:lstStyle/>
          <a:p>
            <a:pPr marL="12700">
              <a:lnSpc>
                <a:spcPct val="100000"/>
              </a:lnSpc>
              <a:spcBef>
                <a:spcPts val="95"/>
              </a:spcBef>
            </a:pPr>
            <a:r>
              <a:rPr sz="3300" b="0" spc="-20" dirty="0">
                <a:solidFill>
                  <a:srgbClr val="D3E7E1"/>
                </a:solidFill>
                <a:latin typeface="Calibri Light"/>
                <a:cs typeface="Calibri Light"/>
              </a:rPr>
              <a:t>Interessen</a:t>
            </a:r>
            <a:r>
              <a:rPr sz="3300" b="0" spc="5" dirty="0">
                <a:solidFill>
                  <a:srgbClr val="D3E7E1"/>
                </a:solidFill>
                <a:latin typeface="Calibri Light"/>
                <a:cs typeface="Calibri Light"/>
              </a:rPr>
              <a:t> </a:t>
            </a:r>
            <a:r>
              <a:rPr sz="3300" b="0" spc="-5" dirty="0">
                <a:solidFill>
                  <a:srgbClr val="D3E7E1"/>
                </a:solidFill>
                <a:latin typeface="Calibri Light"/>
                <a:cs typeface="Calibri Light"/>
              </a:rPr>
              <a:t>og</a:t>
            </a:r>
            <a:r>
              <a:rPr sz="3300" b="0" spc="5" dirty="0">
                <a:solidFill>
                  <a:srgbClr val="D3E7E1"/>
                </a:solidFill>
                <a:latin typeface="Calibri Light"/>
                <a:cs typeface="Calibri Light"/>
              </a:rPr>
              <a:t> </a:t>
            </a:r>
            <a:r>
              <a:rPr sz="3300" b="0" spc="-20" dirty="0">
                <a:solidFill>
                  <a:srgbClr val="D3E7E1"/>
                </a:solidFill>
                <a:latin typeface="Calibri Light"/>
                <a:cs typeface="Calibri Light"/>
              </a:rPr>
              <a:t>formålet</a:t>
            </a:r>
            <a:r>
              <a:rPr sz="3300" b="0" spc="10" dirty="0">
                <a:solidFill>
                  <a:srgbClr val="D3E7E1"/>
                </a:solidFill>
                <a:latin typeface="Calibri Light"/>
                <a:cs typeface="Calibri Light"/>
              </a:rPr>
              <a:t> </a:t>
            </a:r>
            <a:r>
              <a:rPr sz="3300" b="0" spc="-5" dirty="0">
                <a:solidFill>
                  <a:srgbClr val="D3E7E1"/>
                </a:solidFill>
                <a:latin typeface="Calibri Light"/>
                <a:cs typeface="Calibri Light"/>
              </a:rPr>
              <a:t>med</a:t>
            </a:r>
            <a:r>
              <a:rPr sz="3300" b="0" spc="5" dirty="0">
                <a:solidFill>
                  <a:srgbClr val="D3E7E1"/>
                </a:solidFill>
                <a:latin typeface="Calibri Light"/>
                <a:cs typeface="Calibri Light"/>
              </a:rPr>
              <a:t> </a:t>
            </a:r>
            <a:r>
              <a:rPr sz="3300" b="0" spc="-5" dirty="0">
                <a:solidFill>
                  <a:srgbClr val="D3E7E1"/>
                </a:solidFill>
                <a:latin typeface="Calibri Light"/>
                <a:cs typeface="Calibri Light"/>
              </a:rPr>
              <a:t>uddannelsen</a:t>
            </a:r>
            <a:r>
              <a:rPr sz="3300" b="0" spc="10" dirty="0">
                <a:solidFill>
                  <a:srgbClr val="D3E7E1"/>
                </a:solidFill>
                <a:latin typeface="Calibri Light"/>
                <a:cs typeface="Calibri Light"/>
              </a:rPr>
              <a:t> </a:t>
            </a:r>
            <a:r>
              <a:rPr sz="3300" b="0" spc="-5" dirty="0">
                <a:solidFill>
                  <a:srgbClr val="D3E7E1"/>
                </a:solidFill>
                <a:latin typeface="Calibri Light"/>
                <a:cs typeface="Calibri Light"/>
              </a:rPr>
              <a:t>er</a:t>
            </a:r>
            <a:r>
              <a:rPr sz="3300" b="0" spc="5" dirty="0">
                <a:solidFill>
                  <a:srgbClr val="D3E7E1"/>
                </a:solidFill>
                <a:latin typeface="Calibri Light"/>
                <a:cs typeface="Calibri Light"/>
              </a:rPr>
              <a:t> </a:t>
            </a:r>
            <a:r>
              <a:rPr sz="3300" b="0" spc="-5" dirty="0">
                <a:solidFill>
                  <a:srgbClr val="D3E7E1"/>
                </a:solidFill>
                <a:latin typeface="Calibri Light"/>
                <a:cs typeface="Calibri Light"/>
              </a:rPr>
              <a:t>højt</a:t>
            </a:r>
            <a:r>
              <a:rPr sz="3300" b="0" spc="10" dirty="0">
                <a:solidFill>
                  <a:srgbClr val="D3E7E1"/>
                </a:solidFill>
                <a:latin typeface="Calibri Light"/>
                <a:cs typeface="Calibri Light"/>
              </a:rPr>
              <a:t> </a:t>
            </a:r>
            <a:r>
              <a:rPr sz="3300" b="0" spc="-15" dirty="0">
                <a:solidFill>
                  <a:srgbClr val="D3E7E1"/>
                </a:solidFill>
                <a:latin typeface="Calibri Light"/>
                <a:cs typeface="Calibri Light"/>
              </a:rPr>
              <a:t>prioriteret.</a:t>
            </a:r>
            <a:endParaRPr sz="3300">
              <a:latin typeface="Calibri Light"/>
              <a:cs typeface="Calibri Light"/>
            </a:endParaRPr>
          </a:p>
        </p:txBody>
      </p:sp>
      <p:sp>
        <p:nvSpPr>
          <p:cNvPr id="12" name="object 12"/>
          <p:cNvSpPr txBox="1"/>
          <p:nvPr/>
        </p:nvSpPr>
        <p:spPr>
          <a:xfrm>
            <a:off x="908737" y="8599809"/>
            <a:ext cx="11306810" cy="528320"/>
          </a:xfrm>
          <a:prstGeom prst="rect">
            <a:avLst/>
          </a:prstGeom>
        </p:spPr>
        <p:txBody>
          <a:bodyPr vert="horz" wrap="square" lIns="0" tIns="12065" rIns="0" bIns="0" rtlCol="0">
            <a:spAutoFit/>
          </a:bodyPr>
          <a:lstStyle/>
          <a:p>
            <a:pPr marL="12700">
              <a:lnSpc>
                <a:spcPct val="100000"/>
              </a:lnSpc>
              <a:spcBef>
                <a:spcPts val="95"/>
              </a:spcBef>
            </a:pPr>
            <a:r>
              <a:rPr sz="3300" b="0" spc="-25" dirty="0">
                <a:solidFill>
                  <a:srgbClr val="D3E7E1"/>
                </a:solidFill>
                <a:latin typeface="Calibri Light"/>
                <a:cs typeface="Calibri Light"/>
              </a:rPr>
              <a:t>Fokus</a:t>
            </a:r>
            <a:r>
              <a:rPr sz="3300" b="0" dirty="0">
                <a:solidFill>
                  <a:srgbClr val="D3E7E1"/>
                </a:solidFill>
                <a:latin typeface="Calibri Light"/>
                <a:cs typeface="Calibri Light"/>
              </a:rPr>
              <a:t> </a:t>
            </a:r>
            <a:r>
              <a:rPr sz="3300" b="0" spc="-5" dirty="0">
                <a:solidFill>
                  <a:srgbClr val="D3E7E1"/>
                </a:solidFill>
                <a:latin typeface="Calibri Light"/>
                <a:cs typeface="Calibri Light"/>
              </a:rPr>
              <a:t>på</a:t>
            </a:r>
            <a:r>
              <a:rPr sz="3300" b="0" dirty="0">
                <a:solidFill>
                  <a:srgbClr val="D3E7E1"/>
                </a:solidFill>
                <a:latin typeface="Calibri Light"/>
                <a:cs typeface="Calibri Light"/>
              </a:rPr>
              <a:t> </a:t>
            </a:r>
            <a:r>
              <a:rPr sz="3300" b="0" spc="-10" dirty="0">
                <a:solidFill>
                  <a:srgbClr val="D3E7E1"/>
                </a:solidFill>
                <a:latin typeface="Calibri Light"/>
                <a:cs typeface="Calibri Light"/>
              </a:rPr>
              <a:t>vigtigheden</a:t>
            </a:r>
            <a:r>
              <a:rPr sz="3300" b="0" spc="5" dirty="0">
                <a:solidFill>
                  <a:srgbClr val="D3E7E1"/>
                </a:solidFill>
                <a:latin typeface="Calibri Light"/>
                <a:cs typeface="Calibri Light"/>
              </a:rPr>
              <a:t> </a:t>
            </a:r>
            <a:r>
              <a:rPr sz="3300" b="0" spc="-15" dirty="0">
                <a:solidFill>
                  <a:srgbClr val="D3E7E1"/>
                </a:solidFill>
                <a:latin typeface="Calibri Light"/>
                <a:cs typeface="Calibri Light"/>
              </a:rPr>
              <a:t>af</a:t>
            </a:r>
            <a:r>
              <a:rPr sz="3300" b="0" dirty="0">
                <a:solidFill>
                  <a:srgbClr val="D3E7E1"/>
                </a:solidFill>
                <a:latin typeface="Calibri Light"/>
                <a:cs typeface="Calibri Light"/>
              </a:rPr>
              <a:t> </a:t>
            </a:r>
            <a:r>
              <a:rPr sz="3300" b="0" spc="-20" dirty="0">
                <a:solidFill>
                  <a:srgbClr val="D3E7E1"/>
                </a:solidFill>
                <a:latin typeface="Calibri Light"/>
                <a:cs typeface="Calibri Light"/>
              </a:rPr>
              <a:t>at</a:t>
            </a:r>
            <a:r>
              <a:rPr sz="3300" b="0" spc="5" dirty="0">
                <a:solidFill>
                  <a:srgbClr val="D3E7E1"/>
                </a:solidFill>
                <a:latin typeface="Calibri Light"/>
                <a:cs typeface="Calibri Light"/>
              </a:rPr>
              <a:t> </a:t>
            </a:r>
            <a:r>
              <a:rPr sz="3300" b="0" spc="-20" dirty="0">
                <a:solidFill>
                  <a:srgbClr val="D3E7E1"/>
                </a:solidFill>
                <a:latin typeface="Calibri Light"/>
                <a:cs typeface="Calibri Light"/>
              </a:rPr>
              <a:t>vælge</a:t>
            </a:r>
            <a:r>
              <a:rPr sz="3300" b="0" spc="-5" dirty="0">
                <a:solidFill>
                  <a:srgbClr val="D3E7E1"/>
                </a:solidFill>
                <a:latin typeface="Calibri Light"/>
                <a:cs typeface="Calibri Light"/>
              </a:rPr>
              <a:t> </a:t>
            </a:r>
            <a:r>
              <a:rPr sz="3300" b="0" spc="-25" dirty="0">
                <a:solidFill>
                  <a:srgbClr val="D3E7E1"/>
                </a:solidFill>
                <a:latin typeface="Calibri Light"/>
                <a:cs typeface="Calibri Light"/>
              </a:rPr>
              <a:t>rigtigt.</a:t>
            </a:r>
            <a:r>
              <a:rPr sz="3300" b="0" spc="5" dirty="0">
                <a:solidFill>
                  <a:srgbClr val="D3E7E1"/>
                </a:solidFill>
                <a:latin typeface="Calibri Light"/>
                <a:cs typeface="Calibri Light"/>
              </a:rPr>
              <a:t> </a:t>
            </a:r>
            <a:r>
              <a:rPr sz="3300" b="0" spc="-25" dirty="0">
                <a:solidFill>
                  <a:srgbClr val="D3E7E1"/>
                </a:solidFill>
                <a:latin typeface="Calibri Light"/>
                <a:cs typeface="Calibri Light"/>
              </a:rPr>
              <a:t>Kan</a:t>
            </a:r>
            <a:r>
              <a:rPr sz="3300" b="0" dirty="0">
                <a:solidFill>
                  <a:srgbClr val="D3E7E1"/>
                </a:solidFill>
                <a:latin typeface="Calibri Light"/>
                <a:cs typeface="Calibri Light"/>
              </a:rPr>
              <a:t> </a:t>
            </a:r>
            <a:r>
              <a:rPr sz="3300" b="0" spc="-25" dirty="0">
                <a:solidFill>
                  <a:srgbClr val="D3E7E1"/>
                </a:solidFill>
                <a:latin typeface="Calibri Light"/>
                <a:cs typeface="Calibri Light"/>
              </a:rPr>
              <a:t>føles</a:t>
            </a:r>
            <a:r>
              <a:rPr sz="3300" b="0" dirty="0">
                <a:solidFill>
                  <a:srgbClr val="D3E7E1"/>
                </a:solidFill>
                <a:latin typeface="Calibri Light"/>
                <a:cs typeface="Calibri Light"/>
              </a:rPr>
              <a:t> </a:t>
            </a:r>
            <a:r>
              <a:rPr sz="3300" b="0" spc="-5" dirty="0">
                <a:solidFill>
                  <a:srgbClr val="D3E7E1"/>
                </a:solidFill>
                <a:latin typeface="Calibri Light"/>
                <a:cs typeface="Calibri Light"/>
              </a:rPr>
              <a:t>som</a:t>
            </a:r>
            <a:r>
              <a:rPr sz="3300" b="0" dirty="0">
                <a:solidFill>
                  <a:srgbClr val="D3E7E1"/>
                </a:solidFill>
                <a:latin typeface="Calibri Light"/>
                <a:cs typeface="Calibri Light"/>
              </a:rPr>
              <a:t> </a:t>
            </a:r>
            <a:r>
              <a:rPr sz="3300" b="0" spc="-10" dirty="0">
                <a:solidFill>
                  <a:srgbClr val="D3E7E1"/>
                </a:solidFill>
                <a:latin typeface="Calibri Light"/>
                <a:cs typeface="Calibri Light"/>
              </a:rPr>
              <a:t>et</a:t>
            </a:r>
            <a:r>
              <a:rPr sz="3300" b="0" dirty="0">
                <a:solidFill>
                  <a:srgbClr val="D3E7E1"/>
                </a:solidFill>
                <a:latin typeface="Calibri Light"/>
                <a:cs typeface="Calibri Light"/>
              </a:rPr>
              <a:t> </a:t>
            </a:r>
            <a:r>
              <a:rPr sz="3300" b="0" spc="-20" dirty="0">
                <a:solidFill>
                  <a:srgbClr val="D3E7E1"/>
                </a:solidFill>
                <a:latin typeface="Calibri Light"/>
                <a:cs typeface="Calibri Light"/>
              </a:rPr>
              <a:t>stort</a:t>
            </a:r>
            <a:r>
              <a:rPr sz="3300" b="0" dirty="0">
                <a:solidFill>
                  <a:srgbClr val="D3E7E1"/>
                </a:solidFill>
                <a:latin typeface="Calibri Light"/>
                <a:cs typeface="Calibri Light"/>
              </a:rPr>
              <a:t> </a:t>
            </a:r>
            <a:r>
              <a:rPr sz="3300" b="0" spc="-15" dirty="0">
                <a:solidFill>
                  <a:srgbClr val="D3E7E1"/>
                </a:solidFill>
                <a:latin typeface="Calibri Light"/>
                <a:cs typeface="Calibri Light"/>
              </a:rPr>
              <a:t>pres.</a:t>
            </a:r>
            <a:endParaRPr sz="3300">
              <a:latin typeface="Calibri Light"/>
              <a:cs typeface="Calibri Light"/>
            </a:endParaRPr>
          </a:p>
        </p:txBody>
      </p:sp>
      <p:sp>
        <p:nvSpPr>
          <p:cNvPr id="13" name="object 13"/>
          <p:cNvSpPr txBox="1"/>
          <p:nvPr/>
        </p:nvSpPr>
        <p:spPr>
          <a:xfrm>
            <a:off x="908737" y="9605014"/>
            <a:ext cx="10793095" cy="1030605"/>
          </a:xfrm>
          <a:prstGeom prst="rect">
            <a:avLst/>
          </a:prstGeom>
        </p:spPr>
        <p:txBody>
          <a:bodyPr vert="horz" wrap="square" lIns="0" tIns="12065" rIns="0" bIns="0" rtlCol="0">
            <a:spAutoFit/>
          </a:bodyPr>
          <a:lstStyle/>
          <a:p>
            <a:pPr marL="12700" marR="5080">
              <a:lnSpc>
                <a:spcPct val="100000"/>
              </a:lnSpc>
              <a:spcBef>
                <a:spcPts val="95"/>
              </a:spcBef>
            </a:pPr>
            <a:r>
              <a:rPr sz="3300" b="0" spc="-15" dirty="0">
                <a:solidFill>
                  <a:srgbClr val="D3E7E1"/>
                </a:solidFill>
                <a:latin typeface="Calibri Light"/>
                <a:cs typeface="Calibri Light"/>
              </a:rPr>
              <a:t>Gymnasieretninger</a:t>
            </a:r>
            <a:r>
              <a:rPr sz="3300" b="0" spc="5" dirty="0">
                <a:solidFill>
                  <a:srgbClr val="D3E7E1"/>
                </a:solidFill>
                <a:latin typeface="Calibri Light"/>
                <a:cs typeface="Calibri Light"/>
              </a:rPr>
              <a:t> </a:t>
            </a:r>
            <a:r>
              <a:rPr sz="3300" b="0" spc="-20" dirty="0">
                <a:solidFill>
                  <a:srgbClr val="D3E7E1"/>
                </a:solidFill>
                <a:latin typeface="Calibri Light"/>
                <a:cs typeface="Calibri Light"/>
              </a:rPr>
              <a:t>vælges</a:t>
            </a:r>
            <a:r>
              <a:rPr sz="3300" b="0" spc="5" dirty="0">
                <a:solidFill>
                  <a:srgbClr val="D3E7E1"/>
                </a:solidFill>
                <a:latin typeface="Calibri Light"/>
                <a:cs typeface="Calibri Light"/>
              </a:rPr>
              <a:t> </a:t>
            </a:r>
            <a:r>
              <a:rPr sz="3300" b="0" spc="-35" dirty="0">
                <a:solidFill>
                  <a:srgbClr val="D3E7E1"/>
                </a:solidFill>
                <a:latin typeface="Calibri Light"/>
                <a:cs typeface="Calibri Light"/>
              </a:rPr>
              <a:t>for</a:t>
            </a:r>
            <a:r>
              <a:rPr sz="3300" b="0" spc="5" dirty="0">
                <a:solidFill>
                  <a:srgbClr val="D3E7E1"/>
                </a:solidFill>
                <a:latin typeface="Calibri Light"/>
                <a:cs typeface="Calibri Light"/>
              </a:rPr>
              <a:t> </a:t>
            </a:r>
            <a:r>
              <a:rPr sz="3300" b="0" spc="-5" dirty="0">
                <a:solidFill>
                  <a:srgbClr val="D3E7E1"/>
                </a:solidFill>
                <a:latin typeface="Calibri Light"/>
                <a:cs typeface="Calibri Light"/>
              </a:rPr>
              <a:t>nogle</a:t>
            </a:r>
            <a:r>
              <a:rPr sz="3300" b="0" spc="10" dirty="0">
                <a:solidFill>
                  <a:srgbClr val="D3E7E1"/>
                </a:solidFill>
                <a:latin typeface="Calibri Light"/>
                <a:cs typeface="Calibri Light"/>
              </a:rPr>
              <a:t> </a:t>
            </a:r>
            <a:r>
              <a:rPr sz="3300" b="0" spc="-5" dirty="0">
                <a:solidFill>
                  <a:srgbClr val="D3E7E1"/>
                </a:solidFill>
                <a:latin typeface="Calibri Light"/>
                <a:cs typeface="Calibri Light"/>
              </a:rPr>
              <a:t>på</a:t>
            </a:r>
            <a:r>
              <a:rPr sz="3300" b="0" spc="15" dirty="0">
                <a:solidFill>
                  <a:srgbClr val="D3E7E1"/>
                </a:solidFill>
                <a:latin typeface="Calibri Light"/>
                <a:cs typeface="Calibri Light"/>
              </a:rPr>
              <a:t> </a:t>
            </a:r>
            <a:r>
              <a:rPr sz="3300" b="0" dirty="0">
                <a:solidFill>
                  <a:srgbClr val="D3E7E1"/>
                </a:solidFill>
                <a:latin typeface="Calibri Light"/>
                <a:cs typeface="Calibri Light"/>
              </a:rPr>
              <a:t>baggrund</a:t>
            </a:r>
            <a:r>
              <a:rPr sz="3300" b="0" spc="10" dirty="0">
                <a:solidFill>
                  <a:srgbClr val="D3E7E1"/>
                </a:solidFill>
                <a:latin typeface="Calibri Light"/>
                <a:cs typeface="Calibri Light"/>
              </a:rPr>
              <a:t> </a:t>
            </a:r>
            <a:r>
              <a:rPr sz="3300" b="0" spc="-15" dirty="0">
                <a:solidFill>
                  <a:srgbClr val="D3E7E1"/>
                </a:solidFill>
                <a:latin typeface="Calibri Light"/>
                <a:cs typeface="Calibri Light"/>
              </a:rPr>
              <a:t>af</a:t>
            </a:r>
            <a:r>
              <a:rPr sz="3300" b="0" spc="10" dirty="0">
                <a:solidFill>
                  <a:srgbClr val="D3E7E1"/>
                </a:solidFill>
                <a:latin typeface="Calibri Light"/>
                <a:cs typeface="Calibri Light"/>
              </a:rPr>
              <a:t> </a:t>
            </a:r>
            <a:r>
              <a:rPr sz="3300" b="0" spc="-10" dirty="0">
                <a:solidFill>
                  <a:srgbClr val="D3E7E1"/>
                </a:solidFill>
                <a:latin typeface="Calibri Light"/>
                <a:cs typeface="Calibri Light"/>
              </a:rPr>
              <a:t>påtvungede </a:t>
            </a:r>
            <a:r>
              <a:rPr sz="3300" b="0" spc="-730" dirty="0">
                <a:solidFill>
                  <a:srgbClr val="D3E7E1"/>
                </a:solidFill>
                <a:latin typeface="Calibri Light"/>
                <a:cs typeface="Calibri Light"/>
              </a:rPr>
              <a:t> </a:t>
            </a:r>
            <a:r>
              <a:rPr sz="3300" b="0" spc="-40" dirty="0">
                <a:solidFill>
                  <a:srgbClr val="D3E7E1"/>
                </a:solidFill>
                <a:latin typeface="Calibri Light"/>
                <a:cs typeface="Calibri Light"/>
              </a:rPr>
              <a:t>kriterier,</a:t>
            </a:r>
            <a:r>
              <a:rPr sz="3300" b="0" spc="-5" dirty="0">
                <a:solidFill>
                  <a:srgbClr val="D3E7E1"/>
                </a:solidFill>
                <a:latin typeface="Calibri Light"/>
                <a:cs typeface="Calibri Light"/>
              </a:rPr>
              <a:t> når</a:t>
            </a:r>
            <a:r>
              <a:rPr sz="3300" b="0" dirty="0">
                <a:solidFill>
                  <a:srgbClr val="D3E7E1"/>
                </a:solidFill>
                <a:latin typeface="Calibri Light"/>
                <a:cs typeface="Calibri Light"/>
              </a:rPr>
              <a:t> </a:t>
            </a:r>
            <a:r>
              <a:rPr sz="3300" b="0" spc="-5" dirty="0">
                <a:solidFill>
                  <a:srgbClr val="D3E7E1"/>
                </a:solidFill>
                <a:latin typeface="Calibri Light"/>
                <a:cs typeface="Calibri Light"/>
              </a:rPr>
              <a:t>de</a:t>
            </a:r>
            <a:r>
              <a:rPr sz="3300" b="0" dirty="0">
                <a:solidFill>
                  <a:srgbClr val="D3E7E1"/>
                </a:solidFill>
                <a:latin typeface="Calibri Light"/>
                <a:cs typeface="Calibri Light"/>
              </a:rPr>
              <a:t> </a:t>
            </a:r>
            <a:r>
              <a:rPr sz="3300" b="0" spc="-20" dirty="0">
                <a:solidFill>
                  <a:srgbClr val="D3E7E1"/>
                </a:solidFill>
                <a:latin typeface="Calibri Light"/>
                <a:cs typeface="Calibri Light"/>
              </a:rPr>
              <a:t>skal</a:t>
            </a:r>
            <a:r>
              <a:rPr sz="3300" b="0" dirty="0">
                <a:solidFill>
                  <a:srgbClr val="D3E7E1"/>
                </a:solidFill>
                <a:latin typeface="Calibri Light"/>
                <a:cs typeface="Calibri Light"/>
              </a:rPr>
              <a:t> </a:t>
            </a:r>
            <a:r>
              <a:rPr sz="3300" b="0" spc="-20" dirty="0">
                <a:solidFill>
                  <a:srgbClr val="D3E7E1"/>
                </a:solidFill>
                <a:latin typeface="Calibri Light"/>
                <a:cs typeface="Calibri Light"/>
              </a:rPr>
              <a:t>vælge</a:t>
            </a:r>
            <a:r>
              <a:rPr sz="3300" b="0" spc="-5" dirty="0">
                <a:solidFill>
                  <a:srgbClr val="D3E7E1"/>
                </a:solidFill>
                <a:latin typeface="Calibri Light"/>
                <a:cs typeface="Calibri Light"/>
              </a:rPr>
              <a:t> </a:t>
            </a:r>
            <a:r>
              <a:rPr sz="3300" b="0" spc="-15" dirty="0">
                <a:solidFill>
                  <a:srgbClr val="D3E7E1"/>
                </a:solidFill>
                <a:latin typeface="Calibri Light"/>
                <a:cs typeface="Calibri Light"/>
              </a:rPr>
              <a:t>brobygning.</a:t>
            </a:r>
            <a:endParaRPr sz="3300">
              <a:latin typeface="Calibri Light"/>
              <a:cs typeface="Calibri Light"/>
            </a:endParaRPr>
          </a:p>
        </p:txBody>
      </p:sp>
      <p:grpSp>
        <p:nvGrpSpPr>
          <p:cNvPr id="14" name="object 14"/>
          <p:cNvGrpSpPr/>
          <p:nvPr/>
        </p:nvGrpSpPr>
        <p:grpSpPr>
          <a:xfrm>
            <a:off x="10831217" y="582098"/>
            <a:ext cx="7881620" cy="5885180"/>
            <a:chOff x="10831217" y="582098"/>
            <a:chExt cx="7881620" cy="5885180"/>
          </a:xfrm>
        </p:grpSpPr>
        <p:sp>
          <p:nvSpPr>
            <p:cNvPr id="15" name="object 15"/>
            <p:cNvSpPr/>
            <p:nvPr/>
          </p:nvSpPr>
          <p:spPr>
            <a:xfrm>
              <a:off x="10838701" y="704563"/>
              <a:ext cx="7874634" cy="5637530"/>
            </a:xfrm>
            <a:custGeom>
              <a:avLst/>
              <a:gdLst/>
              <a:ahLst/>
              <a:cxnLst/>
              <a:rect l="l" t="t" r="r" b="b"/>
              <a:pathLst>
                <a:path w="7874634" h="5637530">
                  <a:moveTo>
                    <a:pt x="242404" y="5352656"/>
                  </a:moveTo>
                  <a:lnTo>
                    <a:pt x="12" y="5352656"/>
                  </a:lnTo>
                  <a:lnTo>
                    <a:pt x="12" y="5637530"/>
                  </a:lnTo>
                  <a:lnTo>
                    <a:pt x="242404" y="5637530"/>
                  </a:lnTo>
                  <a:lnTo>
                    <a:pt x="242404" y="5352656"/>
                  </a:lnTo>
                  <a:close/>
                </a:path>
                <a:path w="7874634" h="5637530">
                  <a:moveTo>
                    <a:pt x="997064" y="4817897"/>
                  </a:moveTo>
                  <a:lnTo>
                    <a:pt x="0" y="4817897"/>
                  </a:lnTo>
                  <a:lnTo>
                    <a:pt x="0" y="5102758"/>
                  </a:lnTo>
                  <a:lnTo>
                    <a:pt x="997064" y="5102758"/>
                  </a:lnTo>
                  <a:lnTo>
                    <a:pt x="997064" y="4817897"/>
                  </a:lnTo>
                  <a:close/>
                </a:path>
                <a:path w="7874634" h="5637530">
                  <a:moveTo>
                    <a:pt x="1539341" y="4283126"/>
                  </a:moveTo>
                  <a:lnTo>
                    <a:pt x="12" y="4283126"/>
                  </a:lnTo>
                  <a:lnTo>
                    <a:pt x="12" y="4567999"/>
                  </a:lnTo>
                  <a:lnTo>
                    <a:pt x="1539341" y="4567999"/>
                  </a:lnTo>
                  <a:lnTo>
                    <a:pt x="1539341" y="4283126"/>
                  </a:lnTo>
                  <a:close/>
                </a:path>
                <a:path w="7874634" h="5637530">
                  <a:moveTo>
                    <a:pt x="2081606" y="3745865"/>
                  </a:moveTo>
                  <a:lnTo>
                    <a:pt x="12" y="3745865"/>
                  </a:lnTo>
                  <a:lnTo>
                    <a:pt x="12" y="4033240"/>
                  </a:lnTo>
                  <a:lnTo>
                    <a:pt x="2081606" y="4033240"/>
                  </a:lnTo>
                  <a:lnTo>
                    <a:pt x="2081606" y="3745865"/>
                  </a:lnTo>
                  <a:close/>
                </a:path>
                <a:path w="7874634" h="5637530">
                  <a:moveTo>
                    <a:pt x="2149068" y="3211093"/>
                  </a:moveTo>
                  <a:lnTo>
                    <a:pt x="0" y="3211093"/>
                  </a:lnTo>
                  <a:lnTo>
                    <a:pt x="0" y="3498469"/>
                  </a:lnTo>
                  <a:lnTo>
                    <a:pt x="2149068" y="3498469"/>
                  </a:lnTo>
                  <a:lnTo>
                    <a:pt x="2149068" y="3211093"/>
                  </a:lnTo>
                  <a:close/>
                </a:path>
                <a:path w="7874634" h="5637530">
                  <a:moveTo>
                    <a:pt x="2691333" y="2676321"/>
                  </a:moveTo>
                  <a:lnTo>
                    <a:pt x="12" y="2676321"/>
                  </a:lnTo>
                  <a:lnTo>
                    <a:pt x="12" y="2963697"/>
                  </a:lnTo>
                  <a:lnTo>
                    <a:pt x="2691333" y="2963697"/>
                  </a:lnTo>
                  <a:lnTo>
                    <a:pt x="2691333" y="2676321"/>
                  </a:lnTo>
                  <a:close/>
                </a:path>
                <a:path w="7874634" h="5637530">
                  <a:moveTo>
                    <a:pt x="2868752" y="2141563"/>
                  </a:moveTo>
                  <a:lnTo>
                    <a:pt x="0" y="2141563"/>
                  </a:lnTo>
                  <a:lnTo>
                    <a:pt x="0" y="2426436"/>
                  </a:lnTo>
                  <a:lnTo>
                    <a:pt x="2868752" y="2426436"/>
                  </a:lnTo>
                  <a:lnTo>
                    <a:pt x="2868752" y="2141563"/>
                  </a:lnTo>
                  <a:close/>
                </a:path>
                <a:path w="7874634" h="5637530">
                  <a:moveTo>
                    <a:pt x="3555949" y="1606791"/>
                  </a:moveTo>
                  <a:lnTo>
                    <a:pt x="12" y="1606791"/>
                  </a:lnTo>
                  <a:lnTo>
                    <a:pt x="12" y="1891665"/>
                  </a:lnTo>
                  <a:lnTo>
                    <a:pt x="3555949" y="1891665"/>
                  </a:lnTo>
                  <a:lnTo>
                    <a:pt x="3555949" y="1606791"/>
                  </a:lnTo>
                  <a:close/>
                </a:path>
                <a:path w="7874634" h="5637530">
                  <a:moveTo>
                    <a:pt x="4198175" y="1072032"/>
                  </a:moveTo>
                  <a:lnTo>
                    <a:pt x="12" y="1072032"/>
                  </a:lnTo>
                  <a:lnTo>
                    <a:pt x="12" y="1356893"/>
                  </a:lnTo>
                  <a:lnTo>
                    <a:pt x="4198175" y="1356893"/>
                  </a:lnTo>
                  <a:lnTo>
                    <a:pt x="4198175" y="1072032"/>
                  </a:lnTo>
                  <a:close/>
                </a:path>
                <a:path w="7874634" h="5637530">
                  <a:moveTo>
                    <a:pt x="6467183" y="534771"/>
                  </a:moveTo>
                  <a:lnTo>
                    <a:pt x="12" y="534771"/>
                  </a:lnTo>
                  <a:lnTo>
                    <a:pt x="12" y="822134"/>
                  </a:lnTo>
                  <a:lnTo>
                    <a:pt x="6467183" y="822134"/>
                  </a:lnTo>
                  <a:lnTo>
                    <a:pt x="6467183" y="534771"/>
                  </a:lnTo>
                  <a:close/>
                </a:path>
                <a:path w="7874634" h="5637530">
                  <a:moveTo>
                    <a:pt x="7874063" y="0"/>
                  </a:moveTo>
                  <a:lnTo>
                    <a:pt x="12" y="0"/>
                  </a:lnTo>
                  <a:lnTo>
                    <a:pt x="12" y="287375"/>
                  </a:lnTo>
                  <a:lnTo>
                    <a:pt x="7874063" y="287375"/>
                  </a:lnTo>
                  <a:lnTo>
                    <a:pt x="7874063" y="0"/>
                  </a:lnTo>
                  <a:close/>
                </a:path>
              </a:pathLst>
            </a:custGeom>
            <a:solidFill>
              <a:srgbClr val="7BB5A3"/>
            </a:solidFill>
          </p:spPr>
          <p:txBody>
            <a:bodyPr wrap="square" lIns="0" tIns="0" rIns="0" bIns="0" rtlCol="0"/>
            <a:lstStyle/>
            <a:p>
              <a:endParaRPr/>
            </a:p>
          </p:txBody>
        </p:sp>
        <p:sp>
          <p:nvSpPr>
            <p:cNvPr id="16" name="object 16"/>
            <p:cNvSpPr/>
            <p:nvPr/>
          </p:nvSpPr>
          <p:spPr>
            <a:xfrm>
              <a:off x="10838715" y="582098"/>
              <a:ext cx="0" cy="5885180"/>
            </a:xfrm>
            <a:custGeom>
              <a:avLst/>
              <a:gdLst/>
              <a:ahLst/>
              <a:cxnLst/>
              <a:rect l="l" t="t" r="r" b="b"/>
              <a:pathLst>
                <a:path h="5885180">
                  <a:moveTo>
                    <a:pt x="0" y="5884930"/>
                  </a:moveTo>
                  <a:lnTo>
                    <a:pt x="0" y="0"/>
                  </a:lnTo>
                </a:path>
              </a:pathLst>
            </a:custGeom>
            <a:ln w="14994">
              <a:solidFill>
                <a:srgbClr val="D9D9D9"/>
              </a:solidFill>
            </a:ln>
          </p:spPr>
          <p:txBody>
            <a:bodyPr wrap="square" lIns="0" tIns="0" rIns="0" bIns="0" rtlCol="0"/>
            <a:lstStyle/>
            <a:p>
              <a:endParaRPr/>
            </a:p>
          </p:txBody>
        </p:sp>
      </p:grpSp>
      <p:sp>
        <p:nvSpPr>
          <p:cNvPr id="17" name="object 17"/>
          <p:cNvSpPr txBox="1"/>
          <p:nvPr/>
        </p:nvSpPr>
        <p:spPr>
          <a:xfrm>
            <a:off x="10686036" y="6676114"/>
            <a:ext cx="305435" cy="325755"/>
          </a:xfrm>
          <a:prstGeom prst="rect">
            <a:avLst/>
          </a:prstGeom>
        </p:spPr>
        <p:txBody>
          <a:bodyPr vert="horz" wrap="square" lIns="0" tIns="14604" rIns="0" bIns="0" rtlCol="0">
            <a:spAutoFit/>
          </a:bodyPr>
          <a:lstStyle/>
          <a:p>
            <a:pPr marL="12700">
              <a:lnSpc>
                <a:spcPct val="100000"/>
              </a:lnSpc>
              <a:spcBef>
                <a:spcPts val="114"/>
              </a:spcBef>
            </a:pPr>
            <a:r>
              <a:rPr sz="1950" spc="5" dirty="0">
                <a:solidFill>
                  <a:srgbClr val="595959"/>
                </a:solidFill>
                <a:latin typeface="Titillium Web"/>
                <a:cs typeface="Titillium Web"/>
              </a:rPr>
              <a:t>0%</a:t>
            </a:r>
            <a:endParaRPr sz="1950">
              <a:latin typeface="Titillium Web"/>
              <a:cs typeface="Titillium Web"/>
            </a:endParaRPr>
          </a:p>
        </p:txBody>
      </p:sp>
      <p:sp>
        <p:nvSpPr>
          <p:cNvPr id="18" name="object 18"/>
          <p:cNvSpPr txBox="1"/>
          <p:nvPr/>
        </p:nvSpPr>
        <p:spPr>
          <a:xfrm>
            <a:off x="11534415" y="6676114"/>
            <a:ext cx="8011159" cy="325755"/>
          </a:xfrm>
          <a:prstGeom prst="rect">
            <a:avLst/>
          </a:prstGeom>
        </p:spPr>
        <p:txBody>
          <a:bodyPr vert="horz" wrap="square" lIns="0" tIns="14604" rIns="0" bIns="0" rtlCol="0">
            <a:spAutoFit/>
          </a:bodyPr>
          <a:lstStyle/>
          <a:p>
            <a:pPr marL="12700">
              <a:lnSpc>
                <a:spcPct val="100000"/>
              </a:lnSpc>
              <a:spcBef>
                <a:spcPts val="114"/>
              </a:spcBef>
              <a:tabLst>
                <a:tab pos="790575" algn="l"/>
                <a:tab pos="1638935" algn="l"/>
                <a:tab pos="2487295" algn="l"/>
                <a:tab pos="3335654" algn="l"/>
                <a:tab pos="4184015" algn="l"/>
                <a:tab pos="5032375" algn="l"/>
                <a:tab pos="5880735" algn="l"/>
                <a:tab pos="6729095" algn="l"/>
                <a:tab pos="7577455" algn="l"/>
              </a:tabLst>
            </a:pPr>
            <a:r>
              <a:rPr sz="1950" spc="5" dirty="0">
                <a:solidFill>
                  <a:srgbClr val="595959"/>
                </a:solidFill>
                <a:latin typeface="Titillium Web"/>
                <a:cs typeface="Titillium Web"/>
              </a:rPr>
              <a:t>5%	10%	15%	20%	25%	30%	35%	40%	45%	50%</a:t>
            </a:r>
            <a:endParaRPr sz="1950">
              <a:latin typeface="Titillium Web"/>
              <a:cs typeface="Titillium Web"/>
            </a:endParaRPr>
          </a:p>
        </p:txBody>
      </p:sp>
      <p:sp>
        <p:nvSpPr>
          <p:cNvPr id="19" name="object 19"/>
          <p:cNvSpPr txBox="1"/>
          <p:nvPr/>
        </p:nvSpPr>
        <p:spPr>
          <a:xfrm>
            <a:off x="2349928" y="1715031"/>
            <a:ext cx="8225155" cy="4607560"/>
          </a:xfrm>
          <a:prstGeom prst="rect">
            <a:avLst/>
          </a:prstGeom>
        </p:spPr>
        <p:txBody>
          <a:bodyPr vert="horz" wrap="square" lIns="0" tIns="14604" rIns="0" bIns="0" rtlCol="0">
            <a:spAutoFit/>
          </a:bodyPr>
          <a:lstStyle/>
          <a:p>
            <a:pPr marR="11430" algn="r">
              <a:lnSpc>
                <a:spcPct val="100000"/>
              </a:lnSpc>
              <a:spcBef>
                <a:spcPts val="114"/>
              </a:spcBef>
            </a:pPr>
            <a:r>
              <a:rPr sz="1950" spc="-5" dirty="0">
                <a:solidFill>
                  <a:srgbClr val="595959"/>
                </a:solidFill>
                <a:latin typeface="Titillium Web"/>
                <a:cs typeface="Titillium Web"/>
              </a:rPr>
              <a:t>Jeg</a:t>
            </a:r>
            <a:r>
              <a:rPr sz="1950" spc="-30" dirty="0">
                <a:solidFill>
                  <a:srgbClr val="595959"/>
                </a:solidFill>
                <a:latin typeface="Titillium Web"/>
                <a:cs typeface="Titillium Web"/>
              </a:rPr>
              <a:t> </a:t>
            </a:r>
            <a:r>
              <a:rPr sz="1950" spc="-10" dirty="0">
                <a:solidFill>
                  <a:srgbClr val="595959"/>
                </a:solidFill>
                <a:latin typeface="Titillium Web"/>
                <a:cs typeface="Titillium Web"/>
              </a:rPr>
              <a:t>har</a:t>
            </a:r>
            <a:r>
              <a:rPr sz="1950" spc="-35" dirty="0">
                <a:solidFill>
                  <a:srgbClr val="595959"/>
                </a:solidFill>
                <a:latin typeface="Titillium Web"/>
                <a:cs typeface="Titillium Web"/>
              </a:rPr>
              <a:t> </a:t>
            </a:r>
            <a:r>
              <a:rPr sz="1950" spc="-10" dirty="0">
                <a:solidFill>
                  <a:srgbClr val="595959"/>
                </a:solidFill>
                <a:latin typeface="Titillium Web"/>
                <a:cs typeface="Titillium Web"/>
              </a:rPr>
              <a:t>hørt</a:t>
            </a:r>
            <a:r>
              <a:rPr sz="1950" spc="-25" dirty="0">
                <a:solidFill>
                  <a:srgbClr val="595959"/>
                </a:solidFill>
                <a:latin typeface="Titillium Web"/>
                <a:cs typeface="Titillium Web"/>
              </a:rPr>
              <a:t> </a:t>
            </a:r>
            <a:r>
              <a:rPr sz="1950" spc="-5" dirty="0">
                <a:solidFill>
                  <a:srgbClr val="595959"/>
                </a:solidFill>
                <a:latin typeface="Titillium Web"/>
                <a:cs typeface="Titillium Web"/>
              </a:rPr>
              <a:t>godt</a:t>
            </a:r>
            <a:r>
              <a:rPr sz="1950" spc="-25" dirty="0">
                <a:solidFill>
                  <a:srgbClr val="595959"/>
                </a:solidFill>
                <a:latin typeface="Titillium Web"/>
                <a:cs typeface="Titillium Web"/>
              </a:rPr>
              <a:t> </a:t>
            </a:r>
            <a:r>
              <a:rPr sz="1950" dirty="0">
                <a:solidFill>
                  <a:srgbClr val="595959"/>
                </a:solidFill>
                <a:latin typeface="Titillium Web"/>
                <a:cs typeface="Titillium Web"/>
              </a:rPr>
              <a:t>om</a:t>
            </a:r>
            <a:r>
              <a:rPr sz="1950" spc="5" dirty="0">
                <a:solidFill>
                  <a:srgbClr val="595959"/>
                </a:solidFill>
                <a:latin typeface="Titillium Web"/>
                <a:cs typeface="Titillium Web"/>
              </a:rPr>
              <a:t> </a:t>
            </a:r>
            <a:r>
              <a:rPr sz="1950" spc="-10" dirty="0">
                <a:solidFill>
                  <a:srgbClr val="595959"/>
                </a:solidFill>
                <a:latin typeface="Titillium Web"/>
                <a:cs typeface="Titillium Web"/>
              </a:rPr>
              <a:t>denne</a:t>
            </a:r>
            <a:r>
              <a:rPr sz="1950" spc="-15" dirty="0">
                <a:solidFill>
                  <a:srgbClr val="595959"/>
                </a:solidFill>
                <a:latin typeface="Titillium Web"/>
                <a:cs typeface="Titillium Web"/>
              </a:rPr>
              <a:t> gymnasiale uddannelse</a:t>
            </a:r>
            <a:endParaRPr sz="1950">
              <a:latin typeface="Titillium Web"/>
              <a:cs typeface="Titillium Web"/>
            </a:endParaRPr>
          </a:p>
          <a:p>
            <a:pPr marL="2504440" marR="6985" indent="-2443480" algn="r">
              <a:lnSpc>
                <a:spcPct val="180100"/>
              </a:lnSpc>
            </a:pPr>
            <a:r>
              <a:rPr sz="1950" spc="-5" dirty="0">
                <a:solidFill>
                  <a:srgbClr val="595959"/>
                </a:solidFill>
                <a:latin typeface="Titillium Web"/>
                <a:cs typeface="Titillium Web"/>
              </a:rPr>
              <a:t>Jeg drømmer </a:t>
            </a:r>
            <a:r>
              <a:rPr sz="1950" spc="10" dirty="0">
                <a:solidFill>
                  <a:srgbClr val="595959"/>
                </a:solidFill>
                <a:latin typeface="Titillium Web"/>
                <a:cs typeface="Titillium Web"/>
              </a:rPr>
              <a:t>om </a:t>
            </a:r>
            <a:r>
              <a:rPr sz="1950" spc="5" dirty="0">
                <a:solidFill>
                  <a:srgbClr val="595959"/>
                </a:solidFill>
                <a:latin typeface="Titillium Web"/>
                <a:cs typeface="Titillium Web"/>
              </a:rPr>
              <a:t>at </a:t>
            </a:r>
            <a:r>
              <a:rPr sz="1950" spc="-30" dirty="0">
                <a:solidFill>
                  <a:srgbClr val="595959"/>
                </a:solidFill>
                <a:latin typeface="Titillium Web"/>
                <a:cs typeface="Titillium Web"/>
              </a:rPr>
              <a:t>blive </a:t>
            </a:r>
            <a:r>
              <a:rPr sz="1950" spc="-10" dirty="0">
                <a:solidFill>
                  <a:srgbClr val="595959"/>
                </a:solidFill>
                <a:latin typeface="Titillium Web"/>
                <a:cs typeface="Titillium Web"/>
              </a:rPr>
              <a:t>noget, der </a:t>
            </a:r>
            <a:r>
              <a:rPr sz="1950" spc="-15" dirty="0">
                <a:solidFill>
                  <a:srgbClr val="595959"/>
                </a:solidFill>
                <a:latin typeface="Titillium Web"/>
                <a:cs typeface="Titillium Web"/>
              </a:rPr>
              <a:t>kræver, </a:t>
            </a:r>
            <a:r>
              <a:rPr sz="1950" spc="-5" dirty="0">
                <a:solidFill>
                  <a:srgbClr val="595959"/>
                </a:solidFill>
                <a:latin typeface="Titillium Web"/>
                <a:cs typeface="Titillium Web"/>
              </a:rPr>
              <a:t>at </a:t>
            </a:r>
            <a:r>
              <a:rPr sz="1950" spc="-20" dirty="0">
                <a:solidFill>
                  <a:srgbClr val="595959"/>
                </a:solidFill>
                <a:latin typeface="Titillium Web"/>
                <a:cs typeface="Titillium Web"/>
              </a:rPr>
              <a:t>jeg </a:t>
            </a:r>
            <a:r>
              <a:rPr sz="1950" spc="-10" dirty="0">
                <a:solidFill>
                  <a:srgbClr val="595959"/>
                </a:solidFill>
                <a:latin typeface="Titillium Web"/>
                <a:cs typeface="Titillium Web"/>
              </a:rPr>
              <a:t>tager denne </a:t>
            </a:r>
            <a:r>
              <a:rPr sz="1950" spc="-15" dirty="0">
                <a:solidFill>
                  <a:srgbClr val="595959"/>
                </a:solidFill>
                <a:latin typeface="Titillium Web"/>
                <a:cs typeface="Titillium Web"/>
              </a:rPr>
              <a:t>gymnasieretning </a:t>
            </a:r>
            <a:r>
              <a:rPr sz="1950" spc="-415" dirty="0">
                <a:solidFill>
                  <a:srgbClr val="595959"/>
                </a:solidFill>
                <a:latin typeface="Titillium Web"/>
                <a:cs typeface="Titillium Web"/>
              </a:rPr>
              <a:t> </a:t>
            </a:r>
            <a:r>
              <a:rPr sz="1950" spc="-5" dirty="0">
                <a:solidFill>
                  <a:srgbClr val="595959"/>
                </a:solidFill>
                <a:latin typeface="Titillium Web"/>
                <a:cs typeface="Titillium Web"/>
              </a:rPr>
              <a:t>Jeg</a:t>
            </a:r>
            <a:r>
              <a:rPr sz="1950" spc="-20" dirty="0">
                <a:solidFill>
                  <a:srgbClr val="595959"/>
                </a:solidFill>
                <a:latin typeface="Titillium Web"/>
                <a:cs typeface="Titillium Web"/>
              </a:rPr>
              <a:t> </a:t>
            </a:r>
            <a:r>
              <a:rPr sz="1950" spc="10" dirty="0">
                <a:solidFill>
                  <a:srgbClr val="595959"/>
                </a:solidFill>
                <a:latin typeface="Titillium Web"/>
                <a:cs typeface="Titillium Web"/>
              </a:rPr>
              <a:t>er</a:t>
            </a:r>
            <a:r>
              <a:rPr sz="1950" spc="-45" dirty="0">
                <a:solidFill>
                  <a:srgbClr val="595959"/>
                </a:solidFill>
                <a:latin typeface="Titillium Web"/>
                <a:cs typeface="Titillium Web"/>
              </a:rPr>
              <a:t> </a:t>
            </a:r>
            <a:r>
              <a:rPr sz="1950" spc="-5" dirty="0">
                <a:solidFill>
                  <a:srgbClr val="595959"/>
                </a:solidFill>
                <a:latin typeface="Titillium Web"/>
                <a:cs typeface="Titillium Web"/>
              </a:rPr>
              <a:t>god</a:t>
            </a:r>
            <a:r>
              <a:rPr sz="1950" spc="-30" dirty="0">
                <a:solidFill>
                  <a:srgbClr val="595959"/>
                </a:solidFill>
                <a:latin typeface="Titillium Web"/>
                <a:cs typeface="Titillium Web"/>
              </a:rPr>
              <a:t> </a:t>
            </a:r>
            <a:r>
              <a:rPr sz="1950" spc="-20" dirty="0">
                <a:solidFill>
                  <a:srgbClr val="595959"/>
                </a:solidFill>
                <a:latin typeface="Titillium Web"/>
                <a:cs typeface="Titillium Web"/>
              </a:rPr>
              <a:t>til</a:t>
            </a:r>
            <a:r>
              <a:rPr sz="1950" spc="-55" dirty="0">
                <a:solidFill>
                  <a:srgbClr val="595959"/>
                </a:solidFill>
                <a:latin typeface="Titillium Web"/>
                <a:cs typeface="Titillium Web"/>
              </a:rPr>
              <a:t> </a:t>
            </a:r>
            <a:r>
              <a:rPr sz="1950" spc="-5" dirty="0">
                <a:solidFill>
                  <a:srgbClr val="595959"/>
                </a:solidFill>
                <a:latin typeface="Titillium Web"/>
                <a:cs typeface="Titillium Web"/>
              </a:rPr>
              <a:t>de</a:t>
            </a:r>
            <a:r>
              <a:rPr sz="1950" dirty="0">
                <a:solidFill>
                  <a:srgbClr val="595959"/>
                </a:solidFill>
                <a:latin typeface="Titillium Web"/>
                <a:cs typeface="Titillium Web"/>
              </a:rPr>
              <a:t> </a:t>
            </a:r>
            <a:r>
              <a:rPr sz="1950" spc="-15" dirty="0">
                <a:solidFill>
                  <a:srgbClr val="595959"/>
                </a:solidFill>
                <a:latin typeface="Titillium Web"/>
                <a:cs typeface="Titillium Web"/>
              </a:rPr>
              <a:t>fag,</a:t>
            </a:r>
            <a:r>
              <a:rPr sz="1950" spc="-40" dirty="0">
                <a:solidFill>
                  <a:srgbClr val="595959"/>
                </a:solidFill>
                <a:latin typeface="Titillium Web"/>
                <a:cs typeface="Titillium Web"/>
              </a:rPr>
              <a:t> </a:t>
            </a:r>
            <a:r>
              <a:rPr sz="1950" dirty="0">
                <a:solidFill>
                  <a:srgbClr val="595959"/>
                </a:solidFill>
                <a:latin typeface="Titillium Web"/>
                <a:cs typeface="Titillium Web"/>
              </a:rPr>
              <a:t>man</a:t>
            </a:r>
            <a:r>
              <a:rPr sz="1950" spc="-25" dirty="0">
                <a:solidFill>
                  <a:srgbClr val="595959"/>
                </a:solidFill>
                <a:latin typeface="Titillium Web"/>
                <a:cs typeface="Titillium Web"/>
              </a:rPr>
              <a:t> </a:t>
            </a:r>
            <a:r>
              <a:rPr sz="1950" spc="-10" dirty="0">
                <a:solidFill>
                  <a:srgbClr val="595959"/>
                </a:solidFill>
                <a:latin typeface="Titillium Web"/>
                <a:cs typeface="Titillium Web"/>
              </a:rPr>
              <a:t>har</a:t>
            </a:r>
            <a:r>
              <a:rPr sz="1950" spc="-20" dirty="0">
                <a:solidFill>
                  <a:srgbClr val="595959"/>
                </a:solidFill>
                <a:latin typeface="Titillium Web"/>
                <a:cs typeface="Titillium Web"/>
              </a:rPr>
              <a:t> </a:t>
            </a:r>
            <a:r>
              <a:rPr sz="1950" dirty="0">
                <a:solidFill>
                  <a:srgbClr val="595959"/>
                </a:solidFill>
                <a:latin typeface="Titillium Web"/>
                <a:cs typeface="Titillium Web"/>
              </a:rPr>
              <a:t>på</a:t>
            </a:r>
            <a:r>
              <a:rPr sz="1950" spc="-15" dirty="0">
                <a:solidFill>
                  <a:srgbClr val="595959"/>
                </a:solidFill>
                <a:latin typeface="Titillium Web"/>
                <a:cs typeface="Titillium Web"/>
              </a:rPr>
              <a:t> </a:t>
            </a:r>
            <a:r>
              <a:rPr sz="1950" spc="-10" dirty="0">
                <a:solidFill>
                  <a:srgbClr val="595959"/>
                </a:solidFill>
                <a:latin typeface="Titillium Web"/>
                <a:cs typeface="Titillium Web"/>
              </a:rPr>
              <a:t>denne</a:t>
            </a:r>
            <a:r>
              <a:rPr sz="1950" spc="15" dirty="0">
                <a:solidFill>
                  <a:srgbClr val="595959"/>
                </a:solidFill>
                <a:latin typeface="Titillium Web"/>
                <a:cs typeface="Titillium Web"/>
              </a:rPr>
              <a:t> </a:t>
            </a:r>
            <a:r>
              <a:rPr sz="1950" spc="-20" dirty="0">
                <a:solidFill>
                  <a:srgbClr val="595959"/>
                </a:solidFill>
                <a:latin typeface="Titillium Web"/>
                <a:cs typeface="Titillium Web"/>
              </a:rPr>
              <a:t>gymnasieretning</a:t>
            </a:r>
            <a:endParaRPr sz="1950">
              <a:latin typeface="Titillium Web"/>
              <a:cs typeface="Titillium Web"/>
            </a:endParaRPr>
          </a:p>
          <a:p>
            <a:pPr marR="5715" algn="r">
              <a:lnSpc>
                <a:spcPct val="100000"/>
              </a:lnSpc>
              <a:spcBef>
                <a:spcPts val="1875"/>
              </a:spcBef>
            </a:pPr>
            <a:r>
              <a:rPr sz="1950" spc="-5" dirty="0">
                <a:solidFill>
                  <a:srgbClr val="595959"/>
                </a:solidFill>
                <a:latin typeface="Titillium Web"/>
                <a:cs typeface="Titillium Web"/>
              </a:rPr>
              <a:t>Jeg</a:t>
            </a:r>
            <a:r>
              <a:rPr sz="1950" spc="-20" dirty="0">
                <a:solidFill>
                  <a:srgbClr val="595959"/>
                </a:solidFill>
                <a:latin typeface="Titillium Web"/>
                <a:cs typeface="Titillium Web"/>
              </a:rPr>
              <a:t> </a:t>
            </a:r>
            <a:r>
              <a:rPr sz="1950" spc="-15" dirty="0">
                <a:solidFill>
                  <a:srgbClr val="595959"/>
                </a:solidFill>
                <a:latin typeface="Titillium Web"/>
                <a:cs typeface="Titillium Web"/>
              </a:rPr>
              <a:t>kan</a:t>
            </a:r>
            <a:r>
              <a:rPr sz="1950" spc="-5" dirty="0">
                <a:solidFill>
                  <a:srgbClr val="595959"/>
                </a:solidFill>
                <a:latin typeface="Titillium Web"/>
                <a:cs typeface="Titillium Web"/>
              </a:rPr>
              <a:t> </a:t>
            </a:r>
            <a:r>
              <a:rPr sz="1950" spc="-15" dirty="0">
                <a:solidFill>
                  <a:srgbClr val="595959"/>
                </a:solidFill>
                <a:latin typeface="Titillium Web"/>
                <a:cs typeface="Titillium Web"/>
              </a:rPr>
              <a:t>undgå</a:t>
            </a:r>
            <a:r>
              <a:rPr sz="1950" spc="-10" dirty="0">
                <a:solidFill>
                  <a:srgbClr val="595959"/>
                </a:solidFill>
                <a:latin typeface="Titillium Web"/>
                <a:cs typeface="Titillium Web"/>
              </a:rPr>
              <a:t> </a:t>
            </a:r>
            <a:r>
              <a:rPr sz="1950" spc="-5" dirty="0">
                <a:solidFill>
                  <a:srgbClr val="595959"/>
                </a:solidFill>
                <a:latin typeface="Titillium Web"/>
                <a:cs typeface="Titillium Web"/>
              </a:rPr>
              <a:t>bestemte </a:t>
            </a:r>
            <a:r>
              <a:rPr sz="1950" spc="-15" dirty="0">
                <a:solidFill>
                  <a:srgbClr val="595959"/>
                </a:solidFill>
                <a:latin typeface="Titillium Web"/>
                <a:cs typeface="Titillium Web"/>
              </a:rPr>
              <a:t>fag,</a:t>
            </a:r>
            <a:r>
              <a:rPr sz="1950" spc="-35" dirty="0">
                <a:solidFill>
                  <a:srgbClr val="595959"/>
                </a:solidFill>
                <a:latin typeface="Titillium Web"/>
                <a:cs typeface="Titillium Web"/>
              </a:rPr>
              <a:t> </a:t>
            </a:r>
            <a:r>
              <a:rPr sz="1950" spc="-5" dirty="0">
                <a:solidFill>
                  <a:srgbClr val="595959"/>
                </a:solidFill>
                <a:latin typeface="Titillium Web"/>
                <a:cs typeface="Titillium Web"/>
              </a:rPr>
              <a:t>der</a:t>
            </a:r>
            <a:r>
              <a:rPr sz="1950" spc="-45" dirty="0">
                <a:solidFill>
                  <a:srgbClr val="595959"/>
                </a:solidFill>
                <a:latin typeface="Titillium Web"/>
                <a:cs typeface="Titillium Web"/>
              </a:rPr>
              <a:t> </a:t>
            </a:r>
            <a:r>
              <a:rPr sz="1950" spc="10" dirty="0">
                <a:solidFill>
                  <a:srgbClr val="595959"/>
                </a:solidFill>
                <a:latin typeface="Titillium Web"/>
                <a:cs typeface="Titillium Web"/>
              </a:rPr>
              <a:t>er</a:t>
            </a:r>
            <a:r>
              <a:rPr sz="1950" spc="-45" dirty="0">
                <a:solidFill>
                  <a:srgbClr val="595959"/>
                </a:solidFill>
                <a:latin typeface="Titillium Web"/>
                <a:cs typeface="Titillium Web"/>
              </a:rPr>
              <a:t> </a:t>
            </a:r>
            <a:r>
              <a:rPr sz="1950" spc="-25" dirty="0">
                <a:solidFill>
                  <a:srgbClr val="595959"/>
                </a:solidFill>
                <a:latin typeface="Titillium Web"/>
                <a:cs typeface="Titillium Web"/>
              </a:rPr>
              <a:t>obligatoriske</a:t>
            </a:r>
            <a:r>
              <a:rPr sz="1950" dirty="0">
                <a:solidFill>
                  <a:srgbClr val="595959"/>
                </a:solidFill>
                <a:latin typeface="Titillium Web"/>
                <a:cs typeface="Titillium Web"/>
              </a:rPr>
              <a:t> på</a:t>
            </a:r>
            <a:r>
              <a:rPr sz="1950" spc="5" dirty="0">
                <a:solidFill>
                  <a:srgbClr val="595959"/>
                </a:solidFill>
                <a:latin typeface="Titillium Web"/>
                <a:cs typeface="Titillium Web"/>
              </a:rPr>
              <a:t> </a:t>
            </a:r>
            <a:r>
              <a:rPr sz="1950" spc="-15" dirty="0">
                <a:solidFill>
                  <a:srgbClr val="595959"/>
                </a:solidFill>
                <a:latin typeface="Titillium Web"/>
                <a:cs typeface="Titillium Web"/>
              </a:rPr>
              <a:t>de</a:t>
            </a:r>
            <a:r>
              <a:rPr sz="1950" dirty="0">
                <a:solidFill>
                  <a:srgbClr val="595959"/>
                </a:solidFill>
                <a:latin typeface="Titillium Web"/>
                <a:cs typeface="Titillium Web"/>
              </a:rPr>
              <a:t> </a:t>
            </a:r>
            <a:r>
              <a:rPr sz="1950" spc="-15" dirty="0">
                <a:solidFill>
                  <a:srgbClr val="595959"/>
                </a:solidFill>
                <a:latin typeface="Titillium Web"/>
                <a:cs typeface="Titillium Web"/>
              </a:rPr>
              <a:t>andre</a:t>
            </a:r>
            <a:r>
              <a:rPr sz="1950" spc="-5" dirty="0">
                <a:solidFill>
                  <a:srgbClr val="595959"/>
                </a:solidFill>
                <a:latin typeface="Titillium Web"/>
                <a:cs typeface="Titillium Web"/>
              </a:rPr>
              <a:t> </a:t>
            </a:r>
            <a:r>
              <a:rPr sz="1950" spc="-15" dirty="0">
                <a:solidFill>
                  <a:srgbClr val="595959"/>
                </a:solidFill>
                <a:latin typeface="Titillium Web"/>
                <a:cs typeface="Titillium Web"/>
              </a:rPr>
              <a:t>gymnasieretninger</a:t>
            </a:r>
            <a:endParaRPr sz="1950">
              <a:latin typeface="Titillium Web"/>
              <a:cs typeface="Titillium Web"/>
            </a:endParaRPr>
          </a:p>
          <a:p>
            <a:pPr marL="2486660" marR="5080" indent="5050790" algn="r">
              <a:lnSpc>
                <a:spcPct val="180100"/>
              </a:lnSpc>
            </a:pPr>
            <a:r>
              <a:rPr sz="1950" spc="-5" dirty="0">
                <a:solidFill>
                  <a:srgbClr val="595959"/>
                </a:solidFill>
                <a:latin typeface="Titillium Web"/>
                <a:cs typeface="Titillium Web"/>
              </a:rPr>
              <a:t>An</a:t>
            </a:r>
            <a:r>
              <a:rPr sz="1950" spc="-35" dirty="0">
                <a:solidFill>
                  <a:srgbClr val="595959"/>
                </a:solidFill>
                <a:latin typeface="Titillium Web"/>
                <a:cs typeface="Titillium Web"/>
              </a:rPr>
              <a:t>d</a:t>
            </a:r>
            <a:r>
              <a:rPr sz="1950" spc="10" dirty="0">
                <a:solidFill>
                  <a:srgbClr val="595959"/>
                </a:solidFill>
                <a:latin typeface="Titillium Web"/>
                <a:cs typeface="Titillium Web"/>
              </a:rPr>
              <a:t>e</a:t>
            </a:r>
            <a:r>
              <a:rPr sz="1950" spc="-20" dirty="0">
                <a:solidFill>
                  <a:srgbClr val="595959"/>
                </a:solidFill>
                <a:latin typeface="Titillium Web"/>
                <a:cs typeface="Titillium Web"/>
              </a:rPr>
              <a:t>t</a:t>
            </a:r>
            <a:r>
              <a:rPr sz="1950" dirty="0">
                <a:solidFill>
                  <a:srgbClr val="595959"/>
                </a:solidFill>
                <a:latin typeface="Titillium Web"/>
                <a:cs typeface="Titillium Web"/>
              </a:rPr>
              <a:t>:  </a:t>
            </a:r>
            <a:r>
              <a:rPr sz="1950" spc="-5" dirty="0">
                <a:solidFill>
                  <a:srgbClr val="595959"/>
                </a:solidFill>
                <a:latin typeface="Titillium Web"/>
                <a:cs typeface="Titillium Web"/>
              </a:rPr>
              <a:t>Jeg</a:t>
            </a:r>
            <a:r>
              <a:rPr sz="1950" spc="-30" dirty="0">
                <a:solidFill>
                  <a:srgbClr val="595959"/>
                </a:solidFill>
                <a:latin typeface="Titillium Web"/>
                <a:cs typeface="Titillium Web"/>
              </a:rPr>
              <a:t> </a:t>
            </a:r>
            <a:r>
              <a:rPr sz="1950" spc="-10" dirty="0">
                <a:solidFill>
                  <a:srgbClr val="595959"/>
                </a:solidFill>
                <a:latin typeface="Titillium Web"/>
                <a:cs typeface="Titillium Web"/>
              </a:rPr>
              <a:t>har</a:t>
            </a:r>
            <a:r>
              <a:rPr sz="1950" spc="-30" dirty="0">
                <a:solidFill>
                  <a:srgbClr val="595959"/>
                </a:solidFill>
                <a:latin typeface="Titillium Web"/>
                <a:cs typeface="Titillium Web"/>
              </a:rPr>
              <a:t> </a:t>
            </a:r>
            <a:r>
              <a:rPr sz="1950" spc="-10" dirty="0">
                <a:solidFill>
                  <a:srgbClr val="595959"/>
                </a:solidFill>
                <a:latin typeface="Titillium Web"/>
                <a:cs typeface="Titillium Web"/>
              </a:rPr>
              <a:t>hørt</a:t>
            </a:r>
            <a:r>
              <a:rPr sz="1950" spc="-20" dirty="0">
                <a:solidFill>
                  <a:srgbClr val="595959"/>
                </a:solidFill>
                <a:latin typeface="Titillium Web"/>
                <a:cs typeface="Titillium Web"/>
              </a:rPr>
              <a:t> </a:t>
            </a:r>
            <a:r>
              <a:rPr sz="1950" spc="5" dirty="0">
                <a:solidFill>
                  <a:srgbClr val="595959"/>
                </a:solidFill>
                <a:latin typeface="Titillium Web"/>
                <a:cs typeface="Titillium Web"/>
              </a:rPr>
              <a:t>at</a:t>
            </a:r>
            <a:r>
              <a:rPr sz="1950" spc="-20" dirty="0">
                <a:solidFill>
                  <a:srgbClr val="595959"/>
                </a:solidFill>
                <a:latin typeface="Titillium Web"/>
                <a:cs typeface="Titillium Web"/>
              </a:rPr>
              <a:t> </a:t>
            </a:r>
            <a:r>
              <a:rPr sz="1950" spc="-5" dirty="0">
                <a:solidFill>
                  <a:srgbClr val="595959"/>
                </a:solidFill>
                <a:latin typeface="Titillium Web"/>
                <a:cs typeface="Titillium Web"/>
              </a:rPr>
              <a:t>det</a:t>
            </a:r>
            <a:r>
              <a:rPr sz="1950" spc="-20" dirty="0">
                <a:solidFill>
                  <a:srgbClr val="595959"/>
                </a:solidFill>
                <a:latin typeface="Titillium Web"/>
                <a:cs typeface="Titillium Web"/>
              </a:rPr>
              <a:t> </a:t>
            </a:r>
            <a:r>
              <a:rPr sz="1950" spc="-25" dirty="0">
                <a:solidFill>
                  <a:srgbClr val="595959"/>
                </a:solidFill>
                <a:latin typeface="Titillium Web"/>
                <a:cs typeface="Titillium Web"/>
              </a:rPr>
              <a:t>faglige</a:t>
            </a:r>
            <a:r>
              <a:rPr sz="1950" spc="-10" dirty="0">
                <a:solidFill>
                  <a:srgbClr val="595959"/>
                </a:solidFill>
                <a:latin typeface="Titillium Web"/>
                <a:cs typeface="Titillium Web"/>
              </a:rPr>
              <a:t> </a:t>
            </a:r>
            <a:r>
              <a:rPr sz="1950" spc="-15" dirty="0">
                <a:solidFill>
                  <a:srgbClr val="595959"/>
                </a:solidFill>
                <a:latin typeface="Titillium Web"/>
                <a:cs typeface="Titillium Web"/>
              </a:rPr>
              <a:t>niveau</a:t>
            </a:r>
            <a:r>
              <a:rPr sz="1950" spc="-40" dirty="0">
                <a:solidFill>
                  <a:srgbClr val="595959"/>
                </a:solidFill>
                <a:latin typeface="Titillium Web"/>
                <a:cs typeface="Titillium Web"/>
              </a:rPr>
              <a:t> </a:t>
            </a:r>
            <a:r>
              <a:rPr sz="1950" dirty="0">
                <a:solidFill>
                  <a:srgbClr val="595959"/>
                </a:solidFill>
                <a:latin typeface="Titillium Web"/>
                <a:cs typeface="Titillium Web"/>
              </a:rPr>
              <a:t>er</a:t>
            </a:r>
            <a:r>
              <a:rPr sz="1950" spc="-30" dirty="0">
                <a:solidFill>
                  <a:srgbClr val="595959"/>
                </a:solidFill>
                <a:latin typeface="Titillium Web"/>
                <a:cs typeface="Titillium Web"/>
              </a:rPr>
              <a:t> </a:t>
            </a:r>
            <a:r>
              <a:rPr sz="1950" spc="-15" dirty="0">
                <a:solidFill>
                  <a:srgbClr val="595959"/>
                </a:solidFill>
                <a:latin typeface="Titillium Web"/>
                <a:cs typeface="Titillium Web"/>
              </a:rPr>
              <a:t>højt</a:t>
            </a:r>
            <a:r>
              <a:rPr sz="1950" spc="-20" dirty="0">
                <a:solidFill>
                  <a:srgbClr val="595959"/>
                </a:solidFill>
                <a:latin typeface="Titillium Web"/>
                <a:cs typeface="Titillium Web"/>
              </a:rPr>
              <a:t> </a:t>
            </a:r>
            <a:r>
              <a:rPr sz="1950" spc="-10" dirty="0">
                <a:solidFill>
                  <a:srgbClr val="595959"/>
                </a:solidFill>
                <a:latin typeface="Titillium Web"/>
                <a:cs typeface="Titillium Web"/>
              </a:rPr>
              <a:t>på</a:t>
            </a:r>
            <a:r>
              <a:rPr sz="1950" dirty="0">
                <a:solidFill>
                  <a:srgbClr val="595959"/>
                </a:solidFill>
                <a:latin typeface="Titillium Web"/>
                <a:cs typeface="Titillium Web"/>
              </a:rPr>
              <a:t> </a:t>
            </a:r>
            <a:r>
              <a:rPr sz="1950" spc="-15" dirty="0">
                <a:solidFill>
                  <a:srgbClr val="595959"/>
                </a:solidFill>
                <a:latin typeface="Titillium Web"/>
                <a:cs typeface="Titillium Web"/>
              </a:rPr>
              <a:t>uddannelsen</a:t>
            </a:r>
            <a:endParaRPr sz="1950">
              <a:latin typeface="Titillium Web"/>
              <a:cs typeface="Titillium Web"/>
            </a:endParaRPr>
          </a:p>
          <a:p>
            <a:pPr marL="2562225" marR="7620" indent="-1238250" algn="r">
              <a:lnSpc>
                <a:spcPct val="180100"/>
              </a:lnSpc>
            </a:pPr>
            <a:r>
              <a:rPr sz="1950" spc="-5" dirty="0">
                <a:solidFill>
                  <a:srgbClr val="595959"/>
                </a:solidFill>
                <a:latin typeface="Titillium Web"/>
                <a:cs typeface="Titillium Web"/>
              </a:rPr>
              <a:t>Jeg </a:t>
            </a:r>
            <a:r>
              <a:rPr sz="1950" spc="-10" dirty="0">
                <a:solidFill>
                  <a:srgbClr val="595959"/>
                </a:solidFill>
                <a:latin typeface="Titillium Web"/>
                <a:cs typeface="Titillium Web"/>
              </a:rPr>
              <a:t>har søskende, der </a:t>
            </a:r>
            <a:r>
              <a:rPr sz="1950" spc="-20" dirty="0">
                <a:solidFill>
                  <a:srgbClr val="595959"/>
                </a:solidFill>
                <a:latin typeface="Titillium Web"/>
                <a:cs typeface="Titillium Web"/>
              </a:rPr>
              <a:t>tager/har </a:t>
            </a:r>
            <a:r>
              <a:rPr sz="1950" spc="-10" dirty="0">
                <a:solidFill>
                  <a:srgbClr val="595959"/>
                </a:solidFill>
                <a:latin typeface="Titillium Web"/>
                <a:cs typeface="Titillium Web"/>
              </a:rPr>
              <a:t>taget den </a:t>
            </a:r>
            <a:r>
              <a:rPr sz="1950" spc="5" dirty="0">
                <a:solidFill>
                  <a:srgbClr val="595959"/>
                </a:solidFill>
                <a:latin typeface="Titillium Web"/>
                <a:cs typeface="Titillium Web"/>
              </a:rPr>
              <a:t>samme </a:t>
            </a:r>
            <a:r>
              <a:rPr sz="1950" spc="-15" dirty="0">
                <a:solidFill>
                  <a:srgbClr val="595959"/>
                </a:solidFill>
                <a:latin typeface="Titillium Web"/>
                <a:cs typeface="Titillium Web"/>
              </a:rPr>
              <a:t>gymnasieretning </a:t>
            </a:r>
            <a:r>
              <a:rPr sz="1950" spc="-415" dirty="0">
                <a:solidFill>
                  <a:srgbClr val="595959"/>
                </a:solidFill>
                <a:latin typeface="Titillium Web"/>
                <a:cs typeface="Titillium Web"/>
              </a:rPr>
              <a:t> </a:t>
            </a:r>
            <a:r>
              <a:rPr sz="1950" spc="-15" dirty="0">
                <a:solidFill>
                  <a:srgbClr val="595959"/>
                </a:solidFill>
                <a:latin typeface="Titillium Web"/>
                <a:cs typeface="Titillium Web"/>
              </a:rPr>
              <a:t>Mine</a:t>
            </a:r>
            <a:r>
              <a:rPr sz="1950" spc="-10" dirty="0">
                <a:solidFill>
                  <a:srgbClr val="595959"/>
                </a:solidFill>
                <a:latin typeface="Titillium Web"/>
                <a:cs typeface="Titillium Web"/>
              </a:rPr>
              <a:t> </a:t>
            </a:r>
            <a:r>
              <a:rPr sz="1950" spc="-20" dirty="0">
                <a:solidFill>
                  <a:srgbClr val="595959"/>
                </a:solidFill>
                <a:latin typeface="Titillium Web"/>
                <a:cs typeface="Titillium Web"/>
              </a:rPr>
              <a:t>forældre</a:t>
            </a:r>
            <a:r>
              <a:rPr sz="1950" spc="-10" dirty="0">
                <a:solidFill>
                  <a:srgbClr val="595959"/>
                </a:solidFill>
                <a:latin typeface="Titillium Web"/>
                <a:cs typeface="Titillium Web"/>
              </a:rPr>
              <a:t> </a:t>
            </a:r>
            <a:r>
              <a:rPr sz="1950" dirty="0">
                <a:solidFill>
                  <a:srgbClr val="595959"/>
                </a:solidFill>
                <a:latin typeface="Titillium Web"/>
                <a:cs typeface="Titillium Web"/>
              </a:rPr>
              <a:t>har</a:t>
            </a:r>
            <a:r>
              <a:rPr sz="1950" spc="-50" dirty="0">
                <a:solidFill>
                  <a:srgbClr val="595959"/>
                </a:solidFill>
                <a:latin typeface="Titillium Web"/>
                <a:cs typeface="Titillium Web"/>
              </a:rPr>
              <a:t> </a:t>
            </a:r>
            <a:r>
              <a:rPr sz="1950" spc="-15" dirty="0">
                <a:solidFill>
                  <a:srgbClr val="595959"/>
                </a:solidFill>
                <a:latin typeface="Titillium Web"/>
                <a:cs typeface="Titillium Web"/>
              </a:rPr>
              <a:t>talt </a:t>
            </a:r>
            <a:r>
              <a:rPr sz="1950" spc="-10" dirty="0">
                <a:solidFill>
                  <a:srgbClr val="595959"/>
                </a:solidFill>
                <a:latin typeface="Titillium Web"/>
                <a:cs typeface="Titillium Web"/>
              </a:rPr>
              <a:t>godt</a:t>
            </a:r>
            <a:r>
              <a:rPr sz="1950" spc="-20" dirty="0">
                <a:solidFill>
                  <a:srgbClr val="595959"/>
                </a:solidFill>
                <a:latin typeface="Titillium Web"/>
                <a:cs typeface="Titillium Web"/>
              </a:rPr>
              <a:t> </a:t>
            </a:r>
            <a:r>
              <a:rPr sz="1950" spc="10" dirty="0">
                <a:solidFill>
                  <a:srgbClr val="595959"/>
                </a:solidFill>
                <a:latin typeface="Titillium Web"/>
                <a:cs typeface="Titillium Web"/>
              </a:rPr>
              <a:t>om</a:t>
            </a:r>
            <a:r>
              <a:rPr sz="1950" spc="-10" dirty="0">
                <a:solidFill>
                  <a:srgbClr val="595959"/>
                </a:solidFill>
                <a:latin typeface="Titillium Web"/>
                <a:cs typeface="Titillium Web"/>
              </a:rPr>
              <a:t> denne</a:t>
            </a:r>
            <a:r>
              <a:rPr sz="1950" spc="-5" dirty="0">
                <a:solidFill>
                  <a:srgbClr val="595959"/>
                </a:solidFill>
                <a:latin typeface="Titillium Web"/>
                <a:cs typeface="Titillium Web"/>
              </a:rPr>
              <a:t> </a:t>
            </a:r>
            <a:r>
              <a:rPr sz="1950" spc="-15" dirty="0">
                <a:solidFill>
                  <a:srgbClr val="595959"/>
                </a:solidFill>
                <a:latin typeface="Titillium Web"/>
                <a:cs typeface="Titillium Web"/>
              </a:rPr>
              <a:t>gymnasieretning</a:t>
            </a:r>
            <a:endParaRPr sz="1950">
              <a:latin typeface="Titillium Web"/>
              <a:cs typeface="Titillium Web"/>
            </a:endParaRPr>
          </a:p>
          <a:p>
            <a:pPr marR="10160" algn="r">
              <a:lnSpc>
                <a:spcPct val="100000"/>
              </a:lnSpc>
              <a:spcBef>
                <a:spcPts val="1875"/>
              </a:spcBef>
            </a:pPr>
            <a:r>
              <a:rPr sz="1950" spc="-5" dirty="0">
                <a:solidFill>
                  <a:srgbClr val="595959"/>
                </a:solidFill>
                <a:latin typeface="Titillium Web"/>
                <a:cs typeface="Titillium Web"/>
              </a:rPr>
              <a:t>Jeg</a:t>
            </a:r>
            <a:r>
              <a:rPr sz="1950" spc="-25" dirty="0">
                <a:solidFill>
                  <a:srgbClr val="595959"/>
                </a:solidFill>
                <a:latin typeface="Titillium Web"/>
                <a:cs typeface="Titillium Web"/>
              </a:rPr>
              <a:t> </a:t>
            </a:r>
            <a:r>
              <a:rPr sz="1950" spc="-10" dirty="0">
                <a:solidFill>
                  <a:srgbClr val="595959"/>
                </a:solidFill>
                <a:latin typeface="Titillium Web"/>
                <a:cs typeface="Titillium Web"/>
              </a:rPr>
              <a:t>har</a:t>
            </a:r>
            <a:r>
              <a:rPr sz="1950" spc="-30" dirty="0">
                <a:solidFill>
                  <a:srgbClr val="595959"/>
                </a:solidFill>
                <a:latin typeface="Titillium Web"/>
                <a:cs typeface="Titillium Web"/>
              </a:rPr>
              <a:t> </a:t>
            </a:r>
            <a:r>
              <a:rPr sz="1950" spc="-10" dirty="0">
                <a:solidFill>
                  <a:srgbClr val="595959"/>
                </a:solidFill>
                <a:latin typeface="Titillium Web"/>
                <a:cs typeface="Titillium Web"/>
              </a:rPr>
              <a:t>hørt</a:t>
            </a:r>
            <a:r>
              <a:rPr sz="1950" spc="-15" dirty="0">
                <a:solidFill>
                  <a:srgbClr val="595959"/>
                </a:solidFill>
                <a:latin typeface="Titillium Web"/>
                <a:cs typeface="Titillium Web"/>
              </a:rPr>
              <a:t> </a:t>
            </a:r>
            <a:r>
              <a:rPr sz="1950" spc="5" dirty="0">
                <a:solidFill>
                  <a:srgbClr val="595959"/>
                </a:solidFill>
                <a:latin typeface="Titillium Web"/>
                <a:cs typeface="Titillium Web"/>
              </a:rPr>
              <a:t>at</a:t>
            </a:r>
            <a:r>
              <a:rPr sz="1950" spc="-20" dirty="0">
                <a:solidFill>
                  <a:srgbClr val="595959"/>
                </a:solidFill>
                <a:latin typeface="Titillium Web"/>
                <a:cs typeface="Titillium Web"/>
              </a:rPr>
              <a:t> </a:t>
            </a:r>
            <a:r>
              <a:rPr sz="1950" spc="-5" dirty="0">
                <a:solidFill>
                  <a:srgbClr val="595959"/>
                </a:solidFill>
                <a:latin typeface="Titillium Web"/>
                <a:cs typeface="Titillium Web"/>
              </a:rPr>
              <a:t>det</a:t>
            </a:r>
            <a:r>
              <a:rPr sz="1950" spc="-15" dirty="0">
                <a:solidFill>
                  <a:srgbClr val="595959"/>
                </a:solidFill>
                <a:latin typeface="Titillium Web"/>
                <a:cs typeface="Titillium Web"/>
              </a:rPr>
              <a:t> </a:t>
            </a:r>
            <a:r>
              <a:rPr sz="1950" spc="-25" dirty="0">
                <a:solidFill>
                  <a:srgbClr val="595959"/>
                </a:solidFill>
                <a:latin typeface="Titillium Web"/>
                <a:cs typeface="Titillium Web"/>
              </a:rPr>
              <a:t>faglige</a:t>
            </a:r>
            <a:r>
              <a:rPr sz="1950" spc="-10" dirty="0">
                <a:solidFill>
                  <a:srgbClr val="595959"/>
                </a:solidFill>
                <a:latin typeface="Titillium Web"/>
                <a:cs typeface="Titillium Web"/>
              </a:rPr>
              <a:t> </a:t>
            </a:r>
            <a:r>
              <a:rPr sz="1950" spc="-15" dirty="0">
                <a:solidFill>
                  <a:srgbClr val="595959"/>
                </a:solidFill>
                <a:latin typeface="Titillium Web"/>
                <a:cs typeface="Titillium Web"/>
              </a:rPr>
              <a:t>niveau</a:t>
            </a:r>
            <a:r>
              <a:rPr sz="1950" spc="-35" dirty="0">
                <a:solidFill>
                  <a:srgbClr val="595959"/>
                </a:solidFill>
                <a:latin typeface="Titillium Web"/>
                <a:cs typeface="Titillium Web"/>
              </a:rPr>
              <a:t> </a:t>
            </a:r>
            <a:r>
              <a:rPr sz="1950" spc="-30" dirty="0">
                <a:solidFill>
                  <a:srgbClr val="595959"/>
                </a:solidFill>
                <a:latin typeface="Titillium Web"/>
                <a:cs typeface="Titillium Web"/>
              </a:rPr>
              <a:t>ikke</a:t>
            </a:r>
            <a:r>
              <a:rPr sz="1950" spc="-10" dirty="0">
                <a:solidFill>
                  <a:srgbClr val="595959"/>
                </a:solidFill>
                <a:latin typeface="Titillium Web"/>
                <a:cs typeface="Titillium Web"/>
              </a:rPr>
              <a:t> </a:t>
            </a:r>
            <a:r>
              <a:rPr sz="1950" dirty="0">
                <a:solidFill>
                  <a:srgbClr val="595959"/>
                </a:solidFill>
                <a:latin typeface="Titillium Web"/>
                <a:cs typeface="Titillium Web"/>
              </a:rPr>
              <a:t>er</a:t>
            </a:r>
            <a:r>
              <a:rPr sz="1950" spc="-25" dirty="0">
                <a:solidFill>
                  <a:srgbClr val="595959"/>
                </a:solidFill>
                <a:latin typeface="Titillium Web"/>
                <a:cs typeface="Titillium Web"/>
              </a:rPr>
              <a:t> </a:t>
            </a:r>
            <a:r>
              <a:rPr sz="1950" dirty="0">
                <a:solidFill>
                  <a:srgbClr val="595959"/>
                </a:solidFill>
                <a:latin typeface="Titillium Web"/>
                <a:cs typeface="Titillium Web"/>
              </a:rPr>
              <a:t>så</a:t>
            </a:r>
            <a:r>
              <a:rPr sz="1950" spc="-20" dirty="0">
                <a:solidFill>
                  <a:srgbClr val="595959"/>
                </a:solidFill>
                <a:latin typeface="Titillium Web"/>
                <a:cs typeface="Titillium Web"/>
              </a:rPr>
              <a:t> </a:t>
            </a:r>
            <a:r>
              <a:rPr sz="1950" spc="-15" dirty="0">
                <a:solidFill>
                  <a:srgbClr val="595959"/>
                </a:solidFill>
                <a:latin typeface="Titillium Web"/>
                <a:cs typeface="Titillium Web"/>
              </a:rPr>
              <a:t>højt</a:t>
            </a:r>
            <a:r>
              <a:rPr sz="1950" spc="-20" dirty="0">
                <a:solidFill>
                  <a:srgbClr val="595959"/>
                </a:solidFill>
                <a:latin typeface="Titillium Web"/>
                <a:cs typeface="Titillium Web"/>
              </a:rPr>
              <a:t> </a:t>
            </a:r>
            <a:r>
              <a:rPr sz="1950" spc="-10" dirty="0">
                <a:solidFill>
                  <a:srgbClr val="595959"/>
                </a:solidFill>
                <a:latin typeface="Titillium Web"/>
                <a:cs typeface="Titillium Web"/>
              </a:rPr>
              <a:t>på</a:t>
            </a:r>
            <a:r>
              <a:rPr sz="1950" spc="5" dirty="0">
                <a:solidFill>
                  <a:srgbClr val="595959"/>
                </a:solidFill>
                <a:latin typeface="Titillium Web"/>
                <a:cs typeface="Titillium Web"/>
              </a:rPr>
              <a:t> </a:t>
            </a:r>
            <a:r>
              <a:rPr sz="1950" spc="-15" dirty="0">
                <a:solidFill>
                  <a:srgbClr val="595959"/>
                </a:solidFill>
                <a:latin typeface="Titillium Web"/>
                <a:cs typeface="Titillium Web"/>
              </a:rPr>
              <a:t>uddannelsen</a:t>
            </a:r>
            <a:endParaRPr sz="1950">
              <a:latin typeface="Titillium Web"/>
              <a:cs typeface="Titillium Web"/>
            </a:endParaRPr>
          </a:p>
        </p:txBody>
      </p:sp>
      <p:sp>
        <p:nvSpPr>
          <p:cNvPr id="20" name="object 20"/>
          <p:cNvSpPr txBox="1"/>
          <p:nvPr/>
        </p:nvSpPr>
        <p:spPr>
          <a:xfrm>
            <a:off x="7547657" y="644499"/>
            <a:ext cx="3022600" cy="861060"/>
          </a:xfrm>
          <a:prstGeom prst="rect">
            <a:avLst/>
          </a:prstGeom>
        </p:spPr>
        <p:txBody>
          <a:bodyPr vert="horz" wrap="square" lIns="0" tIns="14604" rIns="0" bIns="0" rtlCol="0">
            <a:spAutoFit/>
          </a:bodyPr>
          <a:lstStyle/>
          <a:p>
            <a:pPr marR="5080" algn="r">
              <a:lnSpc>
                <a:spcPct val="100000"/>
              </a:lnSpc>
              <a:spcBef>
                <a:spcPts val="114"/>
              </a:spcBef>
            </a:pPr>
            <a:r>
              <a:rPr sz="1950" spc="-5" dirty="0">
                <a:solidFill>
                  <a:srgbClr val="595959"/>
                </a:solidFill>
                <a:latin typeface="Titillium Web"/>
                <a:cs typeface="Titillium Web"/>
              </a:rPr>
              <a:t>Fagene</a:t>
            </a:r>
            <a:r>
              <a:rPr sz="1950" spc="405" dirty="0">
                <a:solidFill>
                  <a:srgbClr val="595959"/>
                </a:solidFill>
                <a:latin typeface="Titillium Web"/>
                <a:cs typeface="Titillium Web"/>
              </a:rPr>
              <a:t> </a:t>
            </a:r>
            <a:r>
              <a:rPr sz="1950" spc="-15" dirty="0">
                <a:solidFill>
                  <a:srgbClr val="595959"/>
                </a:solidFill>
                <a:latin typeface="Titillium Web"/>
                <a:cs typeface="Titillium Web"/>
              </a:rPr>
              <a:t>interesserer</a:t>
            </a:r>
            <a:r>
              <a:rPr sz="1950" spc="-35" dirty="0">
                <a:solidFill>
                  <a:srgbClr val="595959"/>
                </a:solidFill>
                <a:latin typeface="Titillium Web"/>
                <a:cs typeface="Titillium Web"/>
              </a:rPr>
              <a:t> </a:t>
            </a:r>
            <a:r>
              <a:rPr sz="1950" spc="-20" dirty="0">
                <a:solidFill>
                  <a:srgbClr val="595959"/>
                </a:solidFill>
                <a:latin typeface="Titillium Web"/>
                <a:cs typeface="Titillium Web"/>
              </a:rPr>
              <a:t>mig</a:t>
            </a:r>
            <a:endParaRPr sz="1950">
              <a:latin typeface="Titillium Web"/>
              <a:cs typeface="Titillium Web"/>
            </a:endParaRPr>
          </a:p>
          <a:p>
            <a:pPr marR="6985" algn="r">
              <a:lnSpc>
                <a:spcPct val="100000"/>
              </a:lnSpc>
              <a:spcBef>
                <a:spcPts val="1875"/>
              </a:spcBef>
            </a:pPr>
            <a:r>
              <a:rPr sz="1950" spc="-10" dirty="0">
                <a:solidFill>
                  <a:srgbClr val="595959"/>
                </a:solidFill>
                <a:latin typeface="Titillium Web"/>
                <a:cs typeface="Titillium Web"/>
              </a:rPr>
              <a:t>Uddannelsen</a:t>
            </a:r>
            <a:r>
              <a:rPr sz="1950" spc="-70" dirty="0">
                <a:solidFill>
                  <a:srgbClr val="595959"/>
                </a:solidFill>
                <a:latin typeface="Titillium Web"/>
                <a:cs typeface="Titillium Web"/>
              </a:rPr>
              <a:t> </a:t>
            </a:r>
            <a:r>
              <a:rPr sz="1950" spc="-10" dirty="0">
                <a:solidFill>
                  <a:srgbClr val="595959"/>
                </a:solidFill>
                <a:latin typeface="Titillium Web"/>
                <a:cs typeface="Titillium Web"/>
              </a:rPr>
              <a:t>lød</a:t>
            </a:r>
            <a:r>
              <a:rPr sz="1950" spc="-70" dirty="0">
                <a:solidFill>
                  <a:srgbClr val="595959"/>
                </a:solidFill>
                <a:latin typeface="Titillium Web"/>
                <a:cs typeface="Titillium Web"/>
              </a:rPr>
              <a:t> </a:t>
            </a:r>
            <a:r>
              <a:rPr sz="1950" spc="-5" dirty="0">
                <a:solidFill>
                  <a:srgbClr val="595959"/>
                </a:solidFill>
                <a:latin typeface="Titillium Web"/>
                <a:cs typeface="Titillium Web"/>
              </a:rPr>
              <a:t>spændende</a:t>
            </a:r>
            <a:endParaRPr sz="1950">
              <a:latin typeface="Titillium Web"/>
              <a:cs typeface="Titillium Web"/>
            </a:endParaRPr>
          </a:p>
        </p:txBody>
      </p:sp>
      <p:sp>
        <p:nvSpPr>
          <p:cNvPr id="21" name="object 21"/>
          <p:cNvSpPr txBox="1"/>
          <p:nvPr/>
        </p:nvSpPr>
        <p:spPr>
          <a:xfrm>
            <a:off x="17649189" y="4907298"/>
            <a:ext cx="1913889" cy="327025"/>
          </a:xfrm>
          <a:prstGeom prst="rect">
            <a:avLst/>
          </a:prstGeom>
        </p:spPr>
        <p:txBody>
          <a:bodyPr vert="horz" wrap="square" lIns="0" tIns="15875" rIns="0" bIns="0" rtlCol="0">
            <a:spAutoFit/>
          </a:bodyPr>
          <a:lstStyle/>
          <a:p>
            <a:pPr marL="12700">
              <a:lnSpc>
                <a:spcPct val="100000"/>
              </a:lnSpc>
              <a:spcBef>
                <a:spcPts val="125"/>
              </a:spcBef>
            </a:pPr>
            <a:r>
              <a:rPr sz="1950" i="1" spc="-10" dirty="0">
                <a:solidFill>
                  <a:srgbClr val="333333"/>
                </a:solidFill>
                <a:latin typeface="Titillium Web"/>
                <a:cs typeface="Titillium Web"/>
              </a:rPr>
              <a:t>Hvad</a:t>
            </a:r>
            <a:r>
              <a:rPr sz="1950" i="1" spc="-15" dirty="0">
                <a:solidFill>
                  <a:srgbClr val="333333"/>
                </a:solidFill>
                <a:latin typeface="Titillium Web"/>
                <a:cs typeface="Titillium Web"/>
              </a:rPr>
              <a:t> </a:t>
            </a:r>
            <a:r>
              <a:rPr sz="1950" i="1" spc="5" dirty="0">
                <a:solidFill>
                  <a:srgbClr val="333333"/>
                </a:solidFill>
                <a:latin typeface="Titillium Web"/>
                <a:cs typeface="Titillium Web"/>
              </a:rPr>
              <a:t>er</a:t>
            </a:r>
            <a:r>
              <a:rPr sz="1950" i="1" spc="-10" dirty="0">
                <a:solidFill>
                  <a:srgbClr val="333333"/>
                </a:solidFill>
                <a:latin typeface="Titillium Web"/>
                <a:cs typeface="Titillium Web"/>
              </a:rPr>
              <a:t> </a:t>
            </a:r>
            <a:r>
              <a:rPr sz="1950" i="1" spc="-5" dirty="0">
                <a:solidFill>
                  <a:srgbClr val="333333"/>
                </a:solidFill>
                <a:latin typeface="Titillium Web"/>
                <a:cs typeface="Titillium Web"/>
              </a:rPr>
              <a:t>årsagen</a:t>
            </a:r>
            <a:r>
              <a:rPr sz="1950" i="1" spc="-10" dirty="0">
                <a:solidFill>
                  <a:srgbClr val="333333"/>
                </a:solidFill>
                <a:latin typeface="Titillium Web"/>
                <a:cs typeface="Titillium Web"/>
              </a:rPr>
              <a:t> </a:t>
            </a:r>
            <a:r>
              <a:rPr sz="1950" i="1" dirty="0">
                <a:solidFill>
                  <a:srgbClr val="333333"/>
                </a:solidFill>
                <a:latin typeface="Titillium Web"/>
                <a:cs typeface="Titillium Web"/>
              </a:rPr>
              <a:t>til,</a:t>
            </a:r>
            <a:endParaRPr sz="1950">
              <a:latin typeface="Titillium Web"/>
              <a:cs typeface="Titillium Web"/>
            </a:endParaRPr>
          </a:p>
        </p:txBody>
      </p:sp>
      <p:sp>
        <p:nvSpPr>
          <p:cNvPr id="22" name="object 22"/>
          <p:cNvSpPr txBox="1"/>
          <p:nvPr/>
        </p:nvSpPr>
        <p:spPr>
          <a:xfrm>
            <a:off x="16306737" y="5200567"/>
            <a:ext cx="3256279" cy="327025"/>
          </a:xfrm>
          <a:prstGeom prst="rect">
            <a:avLst/>
          </a:prstGeom>
        </p:spPr>
        <p:txBody>
          <a:bodyPr vert="horz" wrap="square" lIns="0" tIns="15875" rIns="0" bIns="0" rtlCol="0">
            <a:spAutoFit/>
          </a:bodyPr>
          <a:lstStyle/>
          <a:p>
            <a:pPr marL="12700">
              <a:lnSpc>
                <a:spcPct val="100000"/>
              </a:lnSpc>
              <a:spcBef>
                <a:spcPts val="125"/>
              </a:spcBef>
            </a:pPr>
            <a:r>
              <a:rPr sz="1950" i="1" spc="-5" dirty="0">
                <a:solidFill>
                  <a:srgbClr val="333333"/>
                </a:solidFill>
                <a:latin typeface="Titillium Web"/>
                <a:cs typeface="Titillium Web"/>
              </a:rPr>
              <a:t>at</a:t>
            </a:r>
            <a:r>
              <a:rPr sz="1950" i="1" spc="5" dirty="0">
                <a:solidFill>
                  <a:srgbClr val="333333"/>
                </a:solidFill>
                <a:latin typeface="Titillium Web"/>
                <a:cs typeface="Titillium Web"/>
              </a:rPr>
              <a:t> du </a:t>
            </a:r>
            <a:r>
              <a:rPr sz="1950" i="1" spc="-5" dirty="0">
                <a:solidFill>
                  <a:srgbClr val="333333"/>
                </a:solidFill>
                <a:latin typeface="Titillium Web"/>
                <a:cs typeface="Titillium Web"/>
              </a:rPr>
              <a:t>valgte</a:t>
            </a:r>
            <a:r>
              <a:rPr sz="1950" i="1" spc="5" dirty="0">
                <a:solidFill>
                  <a:srgbClr val="333333"/>
                </a:solidFill>
                <a:latin typeface="Titillium Web"/>
                <a:cs typeface="Titillium Web"/>
              </a:rPr>
              <a:t> </a:t>
            </a:r>
            <a:r>
              <a:rPr sz="1950" i="1" dirty="0">
                <a:solidFill>
                  <a:srgbClr val="333333"/>
                </a:solidFill>
                <a:latin typeface="Titillium Web"/>
                <a:cs typeface="Titillium Web"/>
              </a:rPr>
              <a:t>et</a:t>
            </a:r>
            <a:r>
              <a:rPr sz="1950" i="1" spc="5" dirty="0">
                <a:solidFill>
                  <a:srgbClr val="333333"/>
                </a:solidFill>
                <a:latin typeface="Titillium Web"/>
                <a:cs typeface="Titillium Web"/>
              </a:rPr>
              <a:t> </a:t>
            </a:r>
            <a:r>
              <a:rPr sz="1950" i="1" spc="-10" dirty="0">
                <a:solidFill>
                  <a:srgbClr val="333333"/>
                </a:solidFill>
                <a:latin typeface="Titillium Web"/>
                <a:cs typeface="Titillium Web"/>
              </a:rPr>
              <a:t>brobygningsforløb</a:t>
            </a:r>
            <a:endParaRPr sz="1950">
              <a:latin typeface="Titillium Web"/>
              <a:cs typeface="Titillium Web"/>
            </a:endParaRPr>
          </a:p>
        </p:txBody>
      </p:sp>
      <p:sp>
        <p:nvSpPr>
          <p:cNvPr id="23" name="object 23"/>
          <p:cNvSpPr txBox="1"/>
          <p:nvPr/>
        </p:nvSpPr>
        <p:spPr>
          <a:xfrm>
            <a:off x="16244416" y="5493835"/>
            <a:ext cx="3318510" cy="327025"/>
          </a:xfrm>
          <a:prstGeom prst="rect">
            <a:avLst/>
          </a:prstGeom>
        </p:spPr>
        <p:txBody>
          <a:bodyPr vert="horz" wrap="square" lIns="0" tIns="15875" rIns="0" bIns="0" rtlCol="0">
            <a:spAutoFit/>
          </a:bodyPr>
          <a:lstStyle/>
          <a:p>
            <a:pPr marL="12700">
              <a:lnSpc>
                <a:spcPct val="100000"/>
              </a:lnSpc>
              <a:spcBef>
                <a:spcPts val="125"/>
              </a:spcBef>
            </a:pPr>
            <a:r>
              <a:rPr sz="1950" i="1" spc="5" dirty="0">
                <a:solidFill>
                  <a:srgbClr val="333333"/>
                </a:solidFill>
                <a:latin typeface="Titillium Web"/>
                <a:cs typeface="Titillium Web"/>
              </a:rPr>
              <a:t>på</a:t>
            </a:r>
            <a:r>
              <a:rPr sz="1950" i="1" spc="-15" dirty="0">
                <a:solidFill>
                  <a:srgbClr val="333333"/>
                </a:solidFill>
                <a:latin typeface="Titillium Web"/>
                <a:cs typeface="Titillium Web"/>
              </a:rPr>
              <a:t> </a:t>
            </a:r>
            <a:r>
              <a:rPr sz="1950" i="1" spc="-5" dirty="0">
                <a:solidFill>
                  <a:srgbClr val="333333"/>
                </a:solidFill>
                <a:latin typeface="Titillium Web"/>
                <a:cs typeface="Titillium Web"/>
              </a:rPr>
              <a:t>netop</a:t>
            </a:r>
            <a:r>
              <a:rPr sz="1950" i="1" spc="-10" dirty="0">
                <a:solidFill>
                  <a:srgbClr val="333333"/>
                </a:solidFill>
                <a:latin typeface="Titillium Web"/>
                <a:cs typeface="Titillium Web"/>
              </a:rPr>
              <a:t> </a:t>
            </a:r>
            <a:r>
              <a:rPr sz="1950" i="1" dirty="0">
                <a:solidFill>
                  <a:srgbClr val="333333"/>
                </a:solidFill>
                <a:latin typeface="Titillium Web"/>
                <a:cs typeface="Titillium Web"/>
              </a:rPr>
              <a:t>denne</a:t>
            </a:r>
            <a:r>
              <a:rPr sz="1950" i="1" spc="-10" dirty="0">
                <a:solidFill>
                  <a:srgbClr val="333333"/>
                </a:solidFill>
                <a:latin typeface="Titillium Web"/>
                <a:cs typeface="Titillium Web"/>
              </a:rPr>
              <a:t> gymnasieretning?</a:t>
            </a:r>
            <a:endParaRPr sz="1950">
              <a:latin typeface="Titillium Web"/>
              <a:cs typeface="Titillium Web"/>
            </a:endParaRPr>
          </a:p>
        </p:txBody>
      </p:sp>
      <p:sp>
        <p:nvSpPr>
          <p:cNvPr id="24" name="object 24"/>
          <p:cNvSpPr txBox="1"/>
          <p:nvPr/>
        </p:nvSpPr>
        <p:spPr>
          <a:xfrm>
            <a:off x="17747950" y="5787104"/>
            <a:ext cx="1815464" cy="327025"/>
          </a:xfrm>
          <a:prstGeom prst="rect">
            <a:avLst/>
          </a:prstGeom>
        </p:spPr>
        <p:txBody>
          <a:bodyPr vert="horz" wrap="square" lIns="0" tIns="15875" rIns="0" bIns="0" rtlCol="0">
            <a:spAutoFit/>
          </a:bodyPr>
          <a:lstStyle/>
          <a:p>
            <a:pPr marL="12700">
              <a:lnSpc>
                <a:spcPct val="100000"/>
              </a:lnSpc>
              <a:spcBef>
                <a:spcPts val="125"/>
              </a:spcBef>
            </a:pPr>
            <a:r>
              <a:rPr sz="1950" i="1" spc="-40" dirty="0">
                <a:solidFill>
                  <a:srgbClr val="333333"/>
                </a:solidFill>
                <a:latin typeface="Titillium Web"/>
                <a:cs typeface="Titillium Web"/>
              </a:rPr>
              <a:t>1.532 </a:t>
            </a:r>
            <a:r>
              <a:rPr sz="1950" i="1" spc="-5" dirty="0">
                <a:solidFill>
                  <a:srgbClr val="333333"/>
                </a:solidFill>
                <a:latin typeface="Titillium Web"/>
                <a:cs typeface="Titillium Web"/>
              </a:rPr>
              <a:t>informanter</a:t>
            </a:r>
            <a:endParaRPr sz="1950">
              <a:latin typeface="Titillium Web"/>
              <a:cs typeface="Titillium Web"/>
            </a:endParaRPr>
          </a:p>
        </p:txBody>
      </p:sp>
      <p:pic>
        <p:nvPicPr>
          <p:cNvPr id="25" name="Lyd 12">
            <a:hlinkClick r:id="" action="ppaction://media"/>
            <a:extLst>
              <a:ext uri="{FF2B5EF4-FFF2-40B4-BE49-F238E27FC236}">
                <a16:creationId xmlns:a16="http://schemas.microsoft.com/office/drawing/2014/main" id="{F701953F-6DA8-4C7B-9CB4-0660BEC37B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6050" y="93096"/>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793"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6366510" cy="11308715"/>
          </a:xfrm>
          <a:custGeom>
            <a:avLst/>
            <a:gdLst/>
            <a:ahLst/>
            <a:cxnLst/>
            <a:rect l="l" t="t" r="r" b="b"/>
            <a:pathLst>
              <a:path w="6366510" h="11308715">
                <a:moveTo>
                  <a:pt x="6366298" y="0"/>
                </a:moveTo>
                <a:lnTo>
                  <a:pt x="0" y="0"/>
                </a:lnTo>
                <a:lnTo>
                  <a:pt x="0" y="11308556"/>
                </a:lnTo>
                <a:lnTo>
                  <a:pt x="6366298" y="11308556"/>
                </a:lnTo>
                <a:lnTo>
                  <a:pt x="6366298" y="0"/>
                </a:lnTo>
                <a:close/>
              </a:path>
            </a:pathLst>
          </a:custGeom>
          <a:solidFill>
            <a:srgbClr val="705861"/>
          </a:solidFill>
        </p:spPr>
        <p:txBody>
          <a:bodyPr wrap="square" lIns="0" tIns="0" rIns="0" bIns="0" rtlCol="0"/>
          <a:lstStyle/>
          <a:p>
            <a:endParaRPr/>
          </a:p>
        </p:txBody>
      </p:sp>
      <p:sp>
        <p:nvSpPr>
          <p:cNvPr id="3" name="object 3"/>
          <p:cNvSpPr txBox="1"/>
          <p:nvPr/>
        </p:nvSpPr>
        <p:spPr>
          <a:xfrm>
            <a:off x="7243623" y="1201923"/>
            <a:ext cx="9692005" cy="528320"/>
          </a:xfrm>
          <a:prstGeom prst="rect">
            <a:avLst/>
          </a:prstGeom>
        </p:spPr>
        <p:txBody>
          <a:bodyPr vert="horz" wrap="square" lIns="0" tIns="12065" rIns="0" bIns="0" rtlCol="0">
            <a:spAutoFit/>
          </a:bodyPr>
          <a:lstStyle/>
          <a:p>
            <a:pPr marL="12700">
              <a:lnSpc>
                <a:spcPct val="100000"/>
              </a:lnSpc>
              <a:spcBef>
                <a:spcPts val="95"/>
              </a:spcBef>
            </a:pPr>
            <a:r>
              <a:rPr sz="3300" b="0" spc="-10" dirty="0">
                <a:solidFill>
                  <a:srgbClr val="A47D43"/>
                </a:solidFill>
                <a:latin typeface="Calibri Light"/>
                <a:cs typeface="Calibri Light"/>
              </a:rPr>
              <a:t>Behov</a:t>
            </a:r>
            <a:r>
              <a:rPr sz="3300" b="0" spc="-5" dirty="0">
                <a:solidFill>
                  <a:srgbClr val="A47D43"/>
                </a:solidFill>
                <a:latin typeface="Calibri Light"/>
                <a:cs typeface="Calibri Light"/>
              </a:rPr>
              <a:t> </a:t>
            </a:r>
            <a:r>
              <a:rPr sz="3300" b="0" spc="-35" dirty="0">
                <a:solidFill>
                  <a:srgbClr val="A47D43"/>
                </a:solidFill>
                <a:latin typeface="Calibri Light"/>
                <a:cs typeface="Calibri Light"/>
              </a:rPr>
              <a:t>for</a:t>
            </a:r>
            <a:r>
              <a:rPr sz="3300" b="0" dirty="0">
                <a:solidFill>
                  <a:srgbClr val="A47D43"/>
                </a:solidFill>
                <a:latin typeface="Calibri Light"/>
                <a:cs typeface="Calibri Light"/>
              </a:rPr>
              <a:t> </a:t>
            </a:r>
            <a:r>
              <a:rPr sz="3300" b="0" spc="-5" dirty="0">
                <a:solidFill>
                  <a:srgbClr val="A47D43"/>
                </a:solidFill>
                <a:latin typeface="Calibri Light"/>
                <a:cs typeface="Calibri Light"/>
              </a:rPr>
              <a:t>viden om,</a:t>
            </a:r>
            <a:r>
              <a:rPr sz="3300" b="0" dirty="0">
                <a:solidFill>
                  <a:srgbClr val="A47D43"/>
                </a:solidFill>
                <a:latin typeface="Calibri Light"/>
                <a:cs typeface="Calibri Light"/>
              </a:rPr>
              <a:t> </a:t>
            </a:r>
            <a:r>
              <a:rPr sz="3300" b="0" spc="-30" dirty="0">
                <a:solidFill>
                  <a:srgbClr val="A47D43"/>
                </a:solidFill>
                <a:latin typeface="Calibri Light"/>
                <a:cs typeface="Calibri Light"/>
              </a:rPr>
              <a:t>hvad</a:t>
            </a:r>
            <a:r>
              <a:rPr sz="3300" b="0" dirty="0">
                <a:solidFill>
                  <a:srgbClr val="A47D43"/>
                </a:solidFill>
                <a:latin typeface="Calibri Light"/>
                <a:cs typeface="Calibri Light"/>
              </a:rPr>
              <a:t> </a:t>
            </a:r>
            <a:r>
              <a:rPr sz="3300" b="0" spc="-5" dirty="0">
                <a:solidFill>
                  <a:srgbClr val="A47D43"/>
                </a:solidFill>
                <a:latin typeface="Calibri Light"/>
                <a:cs typeface="Calibri Light"/>
              </a:rPr>
              <a:t>man</a:t>
            </a:r>
            <a:r>
              <a:rPr sz="3300" b="0" dirty="0">
                <a:solidFill>
                  <a:srgbClr val="A47D43"/>
                </a:solidFill>
                <a:latin typeface="Calibri Light"/>
                <a:cs typeface="Calibri Light"/>
              </a:rPr>
              <a:t> </a:t>
            </a:r>
            <a:r>
              <a:rPr sz="3300" b="0" spc="-25" dirty="0">
                <a:solidFill>
                  <a:srgbClr val="A47D43"/>
                </a:solidFill>
                <a:latin typeface="Calibri Light"/>
                <a:cs typeface="Calibri Light"/>
              </a:rPr>
              <a:t>kan</a:t>
            </a:r>
            <a:r>
              <a:rPr sz="3300" b="0" dirty="0">
                <a:solidFill>
                  <a:srgbClr val="A47D43"/>
                </a:solidFill>
                <a:latin typeface="Calibri Light"/>
                <a:cs typeface="Calibri Light"/>
              </a:rPr>
              <a:t> </a:t>
            </a:r>
            <a:r>
              <a:rPr sz="3300" b="0" spc="-10" dirty="0">
                <a:solidFill>
                  <a:srgbClr val="A47D43"/>
                </a:solidFill>
                <a:latin typeface="Calibri Light"/>
                <a:cs typeface="Calibri Light"/>
              </a:rPr>
              <a:t>bruge</a:t>
            </a:r>
            <a:r>
              <a:rPr sz="3300" b="0" dirty="0">
                <a:solidFill>
                  <a:srgbClr val="A47D43"/>
                </a:solidFill>
                <a:latin typeface="Calibri Light"/>
                <a:cs typeface="Calibri Light"/>
              </a:rPr>
              <a:t> </a:t>
            </a:r>
            <a:r>
              <a:rPr sz="3300" b="0" spc="-5" dirty="0">
                <a:solidFill>
                  <a:srgbClr val="A47D43"/>
                </a:solidFill>
                <a:latin typeface="Calibri Light"/>
                <a:cs typeface="Calibri Light"/>
              </a:rPr>
              <a:t>uddannelsen</a:t>
            </a:r>
            <a:r>
              <a:rPr sz="3300" b="0" dirty="0">
                <a:solidFill>
                  <a:srgbClr val="A47D43"/>
                </a:solidFill>
                <a:latin typeface="Calibri Light"/>
                <a:cs typeface="Calibri Light"/>
              </a:rPr>
              <a:t> </a:t>
            </a:r>
            <a:r>
              <a:rPr sz="3300" b="0" spc="-10" dirty="0">
                <a:solidFill>
                  <a:srgbClr val="A47D43"/>
                </a:solidFill>
                <a:latin typeface="Calibri Light"/>
                <a:cs typeface="Calibri Light"/>
              </a:rPr>
              <a:t>til.</a:t>
            </a:r>
            <a:endParaRPr sz="3300">
              <a:latin typeface="Calibri Light"/>
              <a:cs typeface="Calibri Light"/>
            </a:endParaRPr>
          </a:p>
        </p:txBody>
      </p:sp>
      <p:sp>
        <p:nvSpPr>
          <p:cNvPr id="4" name="object 4"/>
          <p:cNvSpPr txBox="1"/>
          <p:nvPr/>
        </p:nvSpPr>
        <p:spPr>
          <a:xfrm>
            <a:off x="7243623" y="2207127"/>
            <a:ext cx="11453495" cy="5051425"/>
          </a:xfrm>
          <a:prstGeom prst="rect">
            <a:avLst/>
          </a:prstGeom>
        </p:spPr>
        <p:txBody>
          <a:bodyPr vert="horz" wrap="square" lIns="0" tIns="12065" rIns="0" bIns="0" rtlCol="0">
            <a:spAutoFit/>
          </a:bodyPr>
          <a:lstStyle/>
          <a:p>
            <a:pPr marL="12700" marR="57785">
              <a:lnSpc>
                <a:spcPct val="100000"/>
              </a:lnSpc>
              <a:spcBef>
                <a:spcPts val="95"/>
              </a:spcBef>
            </a:pPr>
            <a:r>
              <a:rPr sz="3300" b="0" spc="-10" dirty="0">
                <a:solidFill>
                  <a:srgbClr val="A47D43"/>
                </a:solidFill>
                <a:latin typeface="Calibri Light"/>
                <a:cs typeface="Calibri Light"/>
              </a:rPr>
              <a:t>Det</a:t>
            </a:r>
            <a:r>
              <a:rPr sz="3300" b="0" spc="10" dirty="0">
                <a:solidFill>
                  <a:srgbClr val="A47D43"/>
                </a:solidFill>
                <a:latin typeface="Calibri Light"/>
                <a:cs typeface="Calibri Light"/>
              </a:rPr>
              <a:t> </a:t>
            </a:r>
            <a:r>
              <a:rPr sz="3300" b="0" spc="-5" dirty="0">
                <a:solidFill>
                  <a:srgbClr val="A47D43"/>
                </a:solidFill>
                <a:latin typeface="Calibri Light"/>
                <a:cs typeface="Calibri Light"/>
              </a:rPr>
              <a:t>er</a:t>
            </a:r>
            <a:r>
              <a:rPr sz="3300" b="0" spc="10" dirty="0">
                <a:solidFill>
                  <a:srgbClr val="A47D43"/>
                </a:solidFill>
                <a:latin typeface="Calibri Light"/>
                <a:cs typeface="Calibri Light"/>
              </a:rPr>
              <a:t> </a:t>
            </a:r>
            <a:r>
              <a:rPr sz="3300" b="0" spc="-30" dirty="0">
                <a:solidFill>
                  <a:srgbClr val="A47D43"/>
                </a:solidFill>
                <a:latin typeface="Calibri Light"/>
                <a:cs typeface="Calibri Light"/>
              </a:rPr>
              <a:t>attraktivt</a:t>
            </a:r>
            <a:r>
              <a:rPr sz="3300" b="0" spc="15" dirty="0">
                <a:solidFill>
                  <a:srgbClr val="A47D43"/>
                </a:solidFill>
                <a:latin typeface="Calibri Light"/>
                <a:cs typeface="Calibri Light"/>
              </a:rPr>
              <a:t> </a:t>
            </a:r>
            <a:r>
              <a:rPr sz="3300" b="0" spc="-35" dirty="0">
                <a:solidFill>
                  <a:srgbClr val="A47D43"/>
                </a:solidFill>
                <a:latin typeface="Calibri Light"/>
                <a:cs typeface="Calibri Light"/>
              </a:rPr>
              <a:t>for</a:t>
            </a:r>
            <a:r>
              <a:rPr sz="3300" b="0" spc="10" dirty="0">
                <a:solidFill>
                  <a:srgbClr val="A47D43"/>
                </a:solidFill>
                <a:latin typeface="Calibri Light"/>
                <a:cs typeface="Calibri Light"/>
              </a:rPr>
              <a:t> </a:t>
            </a:r>
            <a:r>
              <a:rPr sz="3300" b="0" spc="-20" dirty="0">
                <a:solidFill>
                  <a:srgbClr val="A47D43"/>
                </a:solidFill>
                <a:latin typeface="Calibri Light"/>
                <a:cs typeface="Calibri Light"/>
              </a:rPr>
              <a:t>informanterne</a:t>
            </a:r>
            <a:r>
              <a:rPr sz="3300" b="0" spc="5" dirty="0">
                <a:solidFill>
                  <a:srgbClr val="A47D43"/>
                </a:solidFill>
                <a:latin typeface="Calibri Light"/>
                <a:cs typeface="Calibri Light"/>
              </a:rPr>
              <a:t> </a:t>
            </a:r>
            <a:r>
              <a:rPr sz="3300" b="0" spc="-20" dirty="0">
                <a:solidFill>
                  <a:srgbClr val="A47D43"/>
                </a:solidFill>
                <a:latin typeface="Calibri Light"/>
                <a:cs typeface="Calibri Light"/>
              </a:rPr>
              <a:t>at</a:t>
            </a:r>
            <a:r>
              <a:rPr sz="3300" b="0" spc="15" dirty="0">
                <a:solidFill>
                  <a:srgbClr val="A47D43"/>
                </a:solidFill>
                <a:latin typeface="Calibri Light"/>
                <a:cs typeface="Calibri Light"/>
              </a:rPr>
              <a:t> </a:t>
            </a:r>
            <a:r>
              <a:rPr sz="3300" b="0" spc="-40" dirty="0">
                <a:solidFill>
                  <a:srgbClr val="A47D43"/>
                </a:solidFill>
                <a:latin typeface="Calibri Light"/>
                <a:cs typeface="Calibri Light"/>
              </a:rPr>
              <a:t>få</a:t>
            </a:r>
            <a:r>
              <a:rPr sz="3300" b="0" spc="15" dirty="0">
                <a:solidFill>
                  <a:srgbClr val="A47D43"/>
                </a:solidFill>
                <a:latin typeface="Calibri Light"/>
                <a:cs typeface="Calibri Light"/>
              </a:rPr>
              <a:t> </a:t>
            </a:r>
            <a:r>
              <a:rPr sz="3300" b="0" spc="-20" dirty="0">
                <a:solidFill>
                  <a:srgbClr val="A47D43"/>
                </a:solidFill>
                <a:latin typeface="Calibri Light"/>
                <a:cs typeface="Calibri Light"/>
              </a:rPr>
              <a:t>virkelighedsnære</a:t>
            </a:r>
            <a:r>
              <a:rPr sz="3300" b="0" spc="10" dirty="0">
                <a:solidFill>
                  <a:srgbClr val="A47D43"/>
                </a:solidFill>
                <a:latin typeface="Calibri Light"/>
                <a:cs typeface="Calibri Light"/>
              </a:rPr>
              <a:t> </a:t>
            </a:r>
            <a:r>
              <a:rPr sz="3300" b="0" spc="-15" dirty="0">
                <a:solidFill>
                  <a:srgbClr val="A47D43"/>
                </a:solidFill>
                <a:latin typeface="Calibri Light"/>
                <a:cs typeface="Calibri Light"/>
              </a:rPr>
              <a:t>oplevelser </a:t>
            </a:r>
            <a:r>
              <a:rPr sz="3300" b="0" spc="-730" dirty="0">
                <a:solidFill>
                  <a:srgbClr val="A47D43"/>
                </a:solidFill>
                <a:latin typeface="Calibri Light"/>
                <a:cs typeface="Calibri Light"/>
              </a:rPr>
              <a:t> </a:t>
            </a:r>
            <a:r>
              <a:rPr sz="3300" b="0" spc="-5" dirty="0">
                <a:solidFill>
                  <a:srgbClr val="A47D43"/>
                </a:solidFill>
                <a:latin typeface="Calibri Light"/>
                <a:cs typeface="Calibri Light"/>
              </a:rPr>
              <a:t>under </a:t>
            </a:r>
            <a:r>
              <a:rPr sz="3300" b="0" spc="-20" dirty="0">
                <a:solidFill>
                  <a:srgbClr val="A47D43"/>
                </a:solidFill>
                <a:latin typeface="Calibri Light"/>
                <a:cs typeface="Calibri Light"/>
              </a:rPr>
              <a:t>brobygningsforløbet.</a:t>
            </a:r>
            <a:endParaRPr sz="3300">
              <a:latin typeface="Calibri Light"/>
              <a:cs typeface="Calibri Light"/>
            </a:endParaRPr>
          </a:p>
          <a:p>
            <a:pPr>
              <a:lnSpc>
                <a:spcPct val="100000"/>
              </a:lnSpc>
              <a:spcBef>
                <a:spcPts val="45"/>
              </a:spcBef>
            </a:pPr>
            <a:endParaRPr sz="3200">
              <a:latin typeface="Calibri Light"/>
              <a:cs typeface="Calibri Light"/>
            </a:endParaRPr>
          </a:p>
          <a:p>
            <a:pPr marL="12700" marR="307340">
              <a:lnSpc>
                <a:spcPct val="100000"/>
              </a:lnSpc>
              <a:spcBef>
                <a:spcPts val="5"/>
              </a:spcBef>
            </a:pPr>
            <a:r>
              <a:rPr sz="3300" b="0" spc="-20" dirty="0">
                <a:solidFill>
                  <a:srgbClr val="A47D43"/>
                </a:solidFill>
                <a:latin typeface="Calibri Light"/>
                <a:cs typeface="Calibri Light"/>
              </a:rPr>
              <a:t>Virkelighedsnære</a:t>
            </a:r>
            <a:r>
              <a:rPr sz="3300" b="0" spc="5" dirty="0">
                <a:solidFill>
                  <a:srgbClr val="A47D43"/>
                </a:solidFill>
                <a:latin typeface="Calibri Light"/>
                <a:cs typeface="Calibri Light"/>
              </a:rPr>
              <a:t> </a:t>
            </a:r>
            <a:r>
              <a:rPr sz="3300" b="0" spc="-20" dirty="0">
                <a:solidFill>
                  <a:srgbClr val="A47D43"/>
                </a:solidFill>
                <a:latin typeface="Calibri Light"/>
                <a:cs typeface="Calibri Light"/>
              </a:rPr>
              <a:t>brobygningsforløb:</a:t>
            </a:r>
            <a:r>
              <a:rPr sz="3300" b="0" spc="10" dirty="0">
                <a:solidFill>
                  <a:srgbClr val="A47D43"/>
                </a:solidFill>
                <a:latin typeface="Calibri Light"/>
                <a:cs typeface="Calibri Light"/>
              </a:rPr>
              <a:t> </a:t>
            </a:r>
            <a:r>
              <a:rPr sz="3300" spc="-25" dirty="0">
                <a:solidFill>
                  <a:srgbClr val="A47D43"/>
                </a:solidFill>
                <a:latin typeface="Calibri"/>
                <a:cs typeface="Calibri"/>
              </a:rPr>
              <a:t>Autentiske</a:t>
            </a:r>
            <a:r>
              <a:rPr sz="3300" spc="15" dirty="0">
                <a:solidFill>
                  <a:srgbClr val="A47D43"/>
                </a:solidFill>
                <a:latin typeface="Calibri"/>
                <a:cs typeface="Calibri"/>
              </a:rPr>
              <a:t> </a:t>
            </a:r>
            <a:r>
              <a:rPr sz="3300" spc="-10" dirty="0">
                <a:solidFill>
                  <a:srgbClr val="A47D43"/>
                </a:solidFill>
                <a:latin typeface="Calibri"/>
                <a:cs typeface="Calibri"/>
              </a:rPr>
              <a:t>oplevelser</a:t>
            </a:r>
            <a:r>
              <a:rPr sz="3300" spc="15" dirty="0">
                <a:solidFill>
                  <a:srgbClr val="A47D43"/>
                </a:solidFill>
                <a:latin typeface="Calibri"/>
                <a:cs typeface="Calibri"/>
              </a:rPr>
              <a:t> </a:t>
            </a:r>
            <a:r>
              <a:rPr sz="3300" spc="-5" dirty="0">
                <a:solidFill>
                  <a:srgbClr val="A47D43"/>
                </a:solidFill>
                <a:latin typeface="Calibri"/>
                <a:cs typeface="Calibri"/>
              </a:rPr>
              <a:t>der</a:t>
            </a:r>
            <a:r>
              <a:rPr sz="3300" spc="5" dirty="0">
                <a:solidFill>
                  <a:srgbClr val="A47D43"/>
                </a:solidFill>
                <a:latin typeface="Calibri"/>
                <a:cs typeface="Calibri"/>
              </a:rPr>
              <a:t> </a:t>
            </a:r>
            <a:r>
              <a:rPr sz="3300" spc="-30" dirty="0">
                <a:solidFill>
                  <a:srgbClr val="A47D43"/>
                </a:solidFill>
                <a:latin typeface="Calibri"/>
                <a:cs typeface="Calibri"/>
              </a:rPr>
              <a:t>af- </a:t>
            </a:r>
            <a:r>
              <a:rPr sz="3300" spc="-730" dirty="0">
                <a:solidFill>
                  <a:srgbClr val="A47D43"/>
                </a:solidFill>
                <a:latin typeface="Calibri"/>
                <a:cs typeface="Calibri"/>
              </a:rPr>
              <a:t> </a:t>
            </a:r>
            <a:r>
              <a:rPr sz="3300" spc="-10" dirty="0">
                <a:solidFill>
                  <a:srgbClr val="A47D43"/>
                </a:solidFill>
                <a:latin typeface="Calibri"/>
                <a:cs typeface="Calibri"/>
              </a:rPr>
              <a:t>spejler</a:t>
            </a:r>
            <a:r>
              <a:rPr sz="3300" dirty="0">
                <a:solidFill>
                  <a:srgbClr val="A47D43"/>
                </a:solidFill>
                <a:latin typeface="Calibri"/>
                <a:cs typeface="Calibri"/>
              </a:rPr>
              <a:t> </a:t>
            </a:r>
            <a:r>
              <a:rPr sz="3300" spc="-5" dirty="0">
                <a:solidFill>
                  <a:srgbClr val="A47D43"/>
                </a:solidFill>
                <a:latin typeface="Calibri"/>
                <a:cs typeface="Calibri"/>
              </a:rPr>
              <a:t>den</a:t>
            </a:r>
            <a:r>
              <a:rPr sz="3300" dirty="0">
                <a:solidFill>
                  <a:srgbClr val="A47D43"/>
                </a:solidFill>
                <a:latin typeface="Calibri"/>
                <a:cs typeface="Calibri"/>
              </a:rPr>
              <a:t> </a:t>
            </a:r>
            <a:r>
              <a:rPr sz="3300" spc="-20" dirty="0">
                <a:solidFill>
                  <a:srgbClr val="A47D43"/>
                </a:solidFill>
                <a:latin typeface="Calibri"/>
                <a:cs typeface="Calibri"/>
              </a:rPr>
              <a:t>hverdag,</a:t>
            </a:r>
            <a:r>
              <a:rPr sz="3300" spc="5" dirty="0">
                <a:solidFill>
                  <a:srgbClr val="A47D43"/>
                </a:solidFill>
                <a:latin typeface="Calibri"/>
                <a:cs typeface="Calibri"/>
              </a:rPr>
              <a:t> </a:t>
            </a:r>
            <a:r>
              <a:rPr sz="3300" spc="-5" dirty="0">
                <a:solidFill>
                  <a:srgbClr val="A47D43"/>
                </a:solidFill>
                <a:latin typeface="Calibri"/>
                <a:cs typeface="Calibri"/>
              </a:rPr>
              <a:t>som</a:t>
            </a:r>
            <a:r>
              <a:rPr sz="3300" dirty="0">
                <a:solidFill>
                  <a:srgbClr val="A47D43"/>
                </a:solidFill>
                <a:latin typeface="Calibri"/>
                <a:cs typeface="Calibri"/>
              </a:rPr>
              <a:t> </a:t>
            </a:r>
            <a:r>
              <a:rPr sz="3300" spc="-5" dirty="0">
                <a:solidFill>
                  <a:srgbClr val="A47D43"/>
                </a:solidFill>
                <a:latin typeface="Calibri"/>
                <a:cs typeface="Calibri"/>
              </a:rPr>
              <a:t>de</a:t>
            </a:r>
            <a:r>
              <a:rPr sz="3300" dirty="0">
                <a:solidFill>
                  <a:srgbClr val="A47D43"/>
                </a:solidFill>
                <a:latin typeface="Calibri"/>
                <a:cs typeface="Calibri"/>
              </a:rPr>
              <a:t> </a:t>
            </a:r>
            <a:r>
              <a:rPr sz="3300" spc="-10" dirty="0">
                <a:solidFill>
                  <a:srgbClr val="A47D43"/>
                </a:solidFill>
                <a:latin typeface="Calibri"/>
                <a:cs typeface="Calibri"/>
              </a:rPr>
              <a:t>givetvis</a:t>
            </a:r>
            <a:r>
              <a:rPr sz="3300" dirty="0">
                <a:solidFill>
                  <a:srgbClr val="A47D43"/>
                </a:solidFill>
                <a:latin typeface="Calibri"/>
                <a:cs typeface="Calibri"/>
              </a:rPr>
              <a:t> </a:t>
            </a:r>
            <a:r>
              <a:rPr sz="3300" spc="-5" dirty="0">
                <a:solidFill>
                  <a:srgbClr val="A47D43"/>
                </a:solidFill>
                <a:latin typeface="Calibri"/>
                <a:cs typeface="Calibri"/>
              </a:rPr>
              <a:t>vil</a:t>
            </a:r>
            <a:r>
              <a:rPr sz="3300" spc="10" dirty="0">
                <a:solidFill>
                  <a:srgbClr val="A47D43"/>
                </a:solidFill>
                <a:latin typeface="Calibri"/>
                <a:cs typeface="Calibri"/>
              </a:rPr>
              <a:t> </a:t>
            </a:r>
            <a:r>
              <a:rPr sz="3300" spc="-15" dirty="0">
                <a:solidFill>
                  <a:srgbClr val="A47D43"/>
                </a:solidFill>
                <a:latin typeface="Calibri"/>
                <a:cs typeface="Calibri"/>
              </a:rPr>
              <a:t>kunne</a:t>
            </a:r>
            <a:r>
              <a:rPr sz="3300" dirty="0">
                <a:solidFill>
                  <a:srgbClr val="A47D43"/>
                </a:solidFill>
                <a:latin typeface="Calibri"/>
                <a:cs typeface="Calibri"/>
              </a:rPr>
              <a:t> </a:t>
            </a:r>
            <a:r>
              <a:rPr sz="3300" spc="-25" dirty="0">
                <a:solidFill>
                  <a:srgbClr val="A47D43"/>
                </a:solidFill>
                <a:latin typeface="Calibri"/>
                <a:cs typeface="Calibri"/>
              </a:rPr>
              <a:t>forvente</a:t>
            </a:r>
            <a:r>
              <a:rPr sz="3300" spc="5" dirty="0">
                <a:solidFill>
                  <a:srgbClr val="A47D43"/>
                </a:solidFill>
                <a:latin typeface="Calibri"/>
                <a:cs typeface="Calibri"/>
              </a:rPr>
              <a:t> </a:t>
            </a:r>
            <a:r>
              <a:rPr sz="3300" spc="-20" dirty="0">
                <a:solidFill>
                  <a:srgbClr val="A47D43"/>
                </a:solidFill>
                <a:latin typeface="Calibri"/>
                <a:cs typeface="Calibri"/>
              </a:rPr>
              <a:t>at</a:t>
            </a:r>
            <a:r>
              <a:rPr sz="3300" dirty="0">
                <a:solidFill>
                  <a:srgbClr val="A47D43"/>
                </a:solidFill>
                <a:latin typeface="Calibri"/>
                <a:cs typeface="Calibri"/>
              </a:rPr>
              <a:t> </a:t>
            </a:r>
            <a:r>
              <a:rPr sz="3300" spc="-35" dirty="0">
                <a:solidFill>
                  <a:srgbClr val="A47D43"/>
                </a:solidFill>
                <a:latin typeface="Calibri"/>
                <a:cs typeface="Calibri"/>
              </a:rPr>
              <a:t>få</a:t>
            </a:r>
            <a:r>
              <a:rPr sz="3300" dirty="0">
                <a:solidFill>
                  <a:srgbClr val="A47D43"/>
                </a:solidFill>
                <a:latin typeface="Calibri"/>
                <a:cs typeface="Calibri"/>
              </a:rPr>
              <a:t> </a:t>
            </a:r>
            <a:r>
              <a:rPr sz="3300" b="0" spc="-20" dirty="0">
                <a:solidFill>
                  <a:srgbClr val="A47D43"/>
                </a:solidFill>
                <a:latin typeface="Calibri Light"/>
                <a:cs typeface="Calibri Light"/>
              </a:rPr>
              <a:t>ved </a:t>
            </a:r>
            <a:r>
              <a:rPr sz="3300" b="0" spc="-15" dirty="0">
                <a:solidFill>
                  <a:srgbClr val="A47D43"/>
                </a:solidFill>
                <a:latin typeface="Calibri Light"/>
                <a:cs typeface="Calibri Light"/>
              </a:rPr>
              <a:t> valg</a:t>
            </a:r>
            <a:r>
              <a:rPr sz="3300" b="0" dirty="0">
                <a:solidFill>
                  <a:srgbClr val="A47D43"/>
                </a:solidFill>
                <a:latin typeface="Calibri Light"/>
                <a:cs typeface="Calibri Light"/>
              </a:rPr>
              <a:t> </a:t>
            </a:r>
            <a:r>
              <a:rPr sz="3300" b="0" spc="-15" dirty="0">
                <a:solidFill>
                  <a:srgbClr val="A47D43"/>
                </a:solidFill>
                <a:latin typeface="Calibri Light"/>
                <a:cs typeface="Calibri Light"/>
              </a:rPr>
              <a:t>af</a:t>
            </a:r>
            <a:r>
              <a:rPr sz="3300" b="0" dirty="0">
                <a:solidFill>
                  <a:srgbClr val="A47D43"/>
                </a:solidFill>
                <a:latin typeface="Calibri Light"/>
                <a:cs typeface="Calibri Light"/>
              </a:rPr>
              <a:t> </a:t>
            </a:r>
            <a:r>
              <a:rPr sz="3300" b="0" spc="-5" dirty="0">
                <a:solidFill>
                  <a:srgbClr val="A47D43"/>
                </a:solidFill>
                <a:latin typeface="Calibri Light"/>
                <a:cs typeface="Calibri Light"/>
              </a:rPr>
              <a:t>denne</a:t>
            </a:r>
            <a:r>
              <a:rPr sz="3300" b="0" dirty="0">
                <a:solidFill>
                  <a:srgbClr val="A47D43"/>
                </a:solidFill>
                <a:latin typeface="Calibri Light"/>
                <a:cs typeface="Calibri Light"/>
              </a:rPr>
              <a:t> </a:t>
            </a:r>
            <a:r>
              <a:rPr sz="3300" b="0" spc="-10" dirty="0">
                <a:solidFill>
                  <a:srgbClr val="A47D43"/>
                </a:solidFill>
                <a:latin typeface="Calibri Light"/>
                <a:cs typeface="Calibri Light"/>
              </a:rPr>
              <a:t>gymnasieretning.</a:t>
            </a:r>
            <a:endParaRPr sz="3300">
              <a:latin typeface="Calibri Light"/>
              <a:cs typeface="Calibri Light"/>
            </a:endParaRPr>
          </a:p>
          <a:p>
            <a:pPr>
              <a:lnSpc>
                <a:spcPct val="100000"/>
              </a:lnSpc>
              <a:spcBef>
                <a:spcPts val="40"/>
              </a:spcBef>
            </a:pPr>
            <a:endParaRPr sz="3200">
              <a:latin typeface="Calibri Light"/>
              <a:cs typeface="Calibri Light"/>
            </a:endParaRPr>
          </a:p>
          <a:p>
            <a:pPr marL="12700" marR="5080">
              <a:lnSpc>
                <a:spcPct val="100000"/>
              </a:lnSpc>
            </a:pPr>
            <a:r>
              <a:rPr sz="3300" b="0" spc="-15" dirty="0">
                <a:solidFill>
                  <a:srgbClr val="A47D43"/>
                </a:solidFill>
                <a:latin typeface="Calibri Light"/>
                <a:cs typeface="Calibri Light"/>
              </a:rPr>
              <a:t>Virkelighedsnær</a:t>
            </a:r>
            <a:r>
              <a:rPr sz="3300" b="0" spc="-5" dirty="0">
                <a:solidFill>
                  <a:srgbClr val="A47D43"/>
                </a:solidFill>
                <a:latin typeface="Calibri Light"/>
                <a:cs typeface="Calibri Light"/>
              </a:rPr>
              <a:t> </a:t>
            </a:r>
            <a:r>
              <a:rPr sz="3300" b="0" dirty="0">
                <a:solidFill>
                  <a:srgbClr val="A47D43"/>
                </a:solidFill>
                <a:latin typeface="Calibri Light"/>
                <a:cs typeface="Calibri Light"/>
              </a:rPr>
              <a:t>undervisning:</a:t>
            </a:r>
            <a:r>
              <a:rPr sz="3300" b="0" spc="-5" dirty="0">
                <a:solidFill>
                  <a:srgbClr val="A47D43"/>
                </a:solidFill>
                <a:latin typeface="Calibri Light"/>
                <a:cs typeface="Calibri Light"/>
              </a:rPr>
              <a:t> </a:t>
            </a:r>
            <a:r>
              <a:rPr sz="3300" b="0" spc="-30" dirty="0">
                <a:solidFill>
                  <a:srgbClr val="A47D43"/>
                </a:solidFill>
                <a:latin typeface="Calibri Light"/>
                <a:cs typeface="Calibri Light"/>
              </a:rPr>
              <a:t>Opgaver</a:t>
            </a:r>
            <a:r>
              <a:rPr sz="3300" b="0" dirty="0">
                <a:solidFill>
                  <a:srgbClr val="A47D43"/>
                </a:solidFill>
                <a:latin typeface="Calibri Light"/>
                <a:cs typeface="Calibri Light"/>
              </a:rPr>
              <a:t> </a:t>
            </a:r>
            <a:r>
              <a:rPr sz="3300" b="0" spc="-5" dirty="0">
                <a:solidFill>
                  <a:srgbClr val="A47D43"/>
                </a:solidFill>
                <a:latin typeface="Calibri Light"/>
                <a:cs typeface="Calibri Light"/>
              </a:rPr>
              <a:t>og </a:t>
            </a:r>
            <a:r>
              <a:rPr sz="3300" b="0" dirty="0">
                <a:solidFill>
                  <a:srgbClr val="A47D43"/>
                </a:solidFill>
                <a:latin typeface="Calibri Light"/>
                <a:cs typeface="Calibri Light"/>
              </a:rPr>
              <a:t>undervisning, </a:t>
            </a:r>
            <a:r>
              <a:rPr sz="3300" b="0" spc="-30" dirty="0">
                <a:solidFill>
                  <a:srgbClr val="A47D43"/>
                </a:solidFill>
                <a:latin typeface="Calibri Light"/>
                <a:cs typeface="Calibri Light"/>
              </a:rPr>
              <a:t>hvor</a:t>
            </a:r>
            <a:r>
              <a:rPr sz="3300" b="0" dirty="0">
                <a:solidFill>
                  <a:srgbClr val="A47D43"/>
                </a:solidFill>
                <a:latin typeface="Calibri Light"/>
                <a:cs typeface="Calibri Light"/>
              </a:rPr>
              <a:t> </a:t>
            </a:r>
            <a:r>
              <a:rPr sz="3300" b="0" spc="-5" dirty="0">
                <a:solidFill>
                  <a:srgbClr val="A47D43"/>
                </a:solidFill>
                <a:latin typeface="Calibri Light"/>
                <a:cs typeface="Calibri Light"/>
              </a:rPr>
              <a:t>de </a:t>
            </a:r>
            <a:r>
              <a:rPr sz="3300" b="0" dirty="0">
                <a:solidFill>
                  <a:srgbClr val="A47D43"/>
                </a:solidFill>
                <a:latin typeface="Calibri Light"/>
                <a:cs typeface="Calibri Light"/>
              </a:rPr>
              <a:t> </a:t>
            </a:r>
            <a:r>
              <a:rPr sz="3300" b="0" spc="-10" dirty="0">
                <a:solidFill>
                  <a:srgbClr val="A47D43"/>
                </a:solidFill>
                <a:latin typeface="Calibri Light"/>
                <a:cs typeface="Calibri Light"/>
              </a:rPr>
              <a:t>unge</a:t>
            </a:r>
            <a:r>
              <a:rPr sz="3300" b="0" spc="-5" dirty="0">
                <a:solidFill>
                  <a:srgbClr val="A47D43"/>
                </a:solidFill>
                <a:latin typeface="Calibri Light"/>
                <a:cs typeface="Calibri Light"/>
              </a:rPr>
              <a:t> </a:t>
            </a:r>
            <a:r>
              <a:rPr sz="3300" b="0" spc="-25" dirty="0">
                <a:solidFill>
                  <a:srgbClr val="A47D43"/>
                </a:solidFill>
                <a:latin typeface="Calibri Light"/>
                <a:cs typeface="Calibri Light"/>
              </a:rPr>
              <a:t>kan</a:t>
            </a:r>
            <a:r>
              <a:rPr sz="3300" b="0" spc="5" dirty="0">
                <a:solidFill>
                  <a:srgbClr val="A47D43"/>
                </a:solidFill>
                <a:latin typeface="Calibri Light"/>
                <a:cs typeface="Calibri Light"/>
              </a:rPr>
              <a:t> </a:t>
            </a:r>
            <a:r>
              <a:rPr sz="3300" b="0" spc="-15" dirty="0">
                <a:solidFill>
                  <a:srgbClr val="A47D43"/>
                </a:solidFill>
                <a:latin typeface="Calibri Light"/>
                <a:cs typeface="Calibri Light"/>
              </a:rPr>
              <a:t>gennemskue</a:t>
            </a:r>
            <a:r>
              <a:rPr sz="3300" b="0" dirty="0">
                <a:solidFill>
                  <a:srgbClr val="A47D43"/>
                </a:solidFill>
                <a:latin typeface="Calibri Light"/>
                <a:cs typeface="Calibri Light"/>
              </a:rPr>
              <a:t> </a:t>
            </a:r>
            <a:r>
              <a:rPr sz="3300" b="0" spc="-15" dirty="0">
                <a:solidFill>
                  <a:srgbClr val="A47D43"/>
                </a:solidFill>
                <a:latin typeface="Calibri Light"/>
                <a:cs typeface="Calibri Light"/>
              </a:rPr>
              <a:t>et</a:t>
            </a:r>
            <a:r>
              <a:rPr sz="3300" b="0" spc="5" dirty="0">
                <a:solidFill>
                  <a:srgbClr val="A47D43"/>
                </a:solidFill>
                <a:latin typeface="Calibri Light"/>
                <a:cs typeface="Calibri Light"/>
              </a:rPr>
              <a:t> </a:t>
            </a:r>
            <a:r>
              <a:rPr sz="3300" b="0" spc="-25" dirty="0">
                <a:solidFill>
                  <a:srgbClr val="A47D43"/>
                </a:solidFill>
                <a:latin typeface="Calibri Light"/>
                <a:cs typeface="Calibri Light"/>
              </a:rPr>
              <a:t>virkeligt</a:t>
            </a:r>
            <a:r>
              <a:rPr sz="3300" b="0" dirty="0">
                <a:solidFill>
                  <a:srgbClr val="A47D43"/>
                </a:solidFill>
                <a:latin typeface="Calibri Light"/>
                <a:cs typeface="Calibri Light"/>
              </a:rPr>
              <a:t> </a:t>
            </a:r>
            <a:r>
              <a:rPr sz="3300" b="0" spc="-5" dirty="0">
                <a:solidFill>
                  <a:srgbClr val="A47D43"/>
                </a:solidFill>
                <a:latin typeface="Calibri Light"/>
                <a:cs typeface="Calibri Light"/>
              </a:rPr>
              <a:t>behov</a:t>
            </a:r>
            <a:r>
              <a:rPr sz="3300" b="0" dirty="0">
                <a:solidFill>
                  <a:srgbClr val="A47D43"/>
                </a:solidFill>
                <a:latin typeface="Calibri Light"/>
                <a:cs typeface="Calibri Light"/>
              </a:rPr>
              <a:t> </a:t>
            </a:r>
            <a:r>
              <a:rPr sz="3300" b="0" spc="-5" dirty="0">
                <a:solidFill>
                  <a:srgbClr val="A47D43"/>
                </a:solidFill>
                <a:latin typeface="Calibri Light"/>
                <a:cs typeface="Calibri Light"/>
              </a:rPr>
              <a:t>eller</a:t>
            </a:r>
            <a:r>
              <a:rPr sz="3300" b="0" dirty="0">
                <a:solidFill>
                  <a:srgbClr val="A47D43"/>
                </a:solidFill>
                <a:latin typeface="Calibri Light"/>
                <a:cs typeface="Calibri Light"/>
              </a:rPr>
              <a:t> </a:t>
            </a:r>
            <a:r>
              <a:rPr sz="3300" b="0" spc="-20" dirty="0">
                <a:solidFill>
                  <a:srgbClr val="A47D43"/>
                </a:solidFill>
                <a:latin typeface="Calibri Light"/>
                <a:cs typeface="Calibri Light"/>
              </a:rPr>
              <a:t>formål</a:t>
            </a:r>
            <a:r>
              <a:rPr sz="3300" b="0" spc="-5" dirty="0">
                <a:solidFill>
                  <a:srgbClr val="A47D43"/>
                </a:solidFill>
                <a:latin typeface="Calibri Light"/>
                <a:cs typeface="Calibri Light"/>
              </a:rPr>
              <a:t> med</a:t>
            </a:r>
            <a:r>
              <a:rPr sz="3300" b="0" dirty="0">
                <a:solidFill>
                  <a:srgbClr val="A47D43"/>
                </a:solidFill>
                <a:latin typeface="Calibri Light"/>
                <a:cs typeface="Calibri Light"/>
              </a:rPr>
              <a:t> </a:t>
            </a:r>
            <a:r>
              <a:rPr sz="3300" b="0" spc="-25" dirty="0">
                <a:solidFill>
                  <a:srgbClr val="A47D43"/>
                </a:solidFill>
                <a:latin typeface="Calibri Light"/>
                <a:cs typeface="Calibri Light"/>
              </a:rPr>
              <a:t>resultatet. </a:t>
            </a:r>
            <a:r>
              <a:rPr sz="3300" b="0" spc="-730" dirty="0">
                <a:solidFill>
                  <a:srgbClr val="A47D43"/>
                </a:solidFill>
                <a:latin typeface="Calibri Light"/>
                <a:cs typeface="Calibri Light"/>
              </a:rPr>
              <a:t> </a:t>
            </a:r>
            <a:r>
              <a:rPr sz="3300" b="0" spc="-5" dirty="0">
                <a:solidFill>
                  <a:srgbClr val="A47D43"/>
                </a:solidFill>
                <a:latin typeface="Calibri Light"/>
                <a:cs typeface="Calibri Light"/>
              </a:rPr>
              <a:t>Således</a:t>
            </a:r>
            <a:r>
              <a:rPr sz="3300" b="0" dirty="0">
                <a:solidFill>
                  <a:srgbClr val="A47D43"/>
                </a:solidFill>
                <a:latin typeface="Calibri Light"/>
                <a:cs typeface="Calibri Light"/>
              </a:rPr>
              <a:t> </a:t>
            </a:r>
            <a:r>
              <a:rPr sz="3300" b="0" spc="-10" dirty="0">
                <a:solidFill>
                  <a:srgbClr val="A47D43"/>
                </a:solidFill>
                <a:latin typeface="Calibri Light"/>
                <a:cs typeface="Calibri Light"/>
              </a:rPr>
              <a:t>opnåes</a:t>
            </a:r>
            <a:r>
              <a:rPr sz="3300" b="0" dirty="0">
                <a:solidFill>
                  <a:srgbClr val="A47D43"/>
                </a:solidFill>
                <a:latin typeface="Calibri Light"/>
                <a:cs typeface="Calibri Light"/>
              </a:rPr>
              <a:t> </a:t>
            </a:r>
            <a:r>
              <a:rPr sz="3300" b="0" spc="-20" dirty="0">
                <a:solidFill>
                  <a:srgbClr val="A47D43"/>
                </a:solidFill>
                <a:latin typeface="Calibri Light"/>
                <a:cs typeface="Calibri Light"/>
              </a:rPr>
              <a:t>følelsen</a:t>
            </a:r>
            <a:r>
              <a:rPr sz="3300" b="0" spc="-5" dirty="0">
                <a:solidFill>
                  <a:srgbClr val="A47D43"/>
                </a:solidFill>
                <a:latin typeface="Calibri Light"/>
                <a:cs typeface="Calibri Light"/>
              </a:rPr>
              <a:t> </a:t>
            </a:r>
            <a:r>
              <a:rPr sz="3300" b="0" spc="-15" dirty="0">
                <a:solidFill>
                  <a:srgbClr val="A47D43"/>
                </a:solidFill>
                <a:latin typeface="Calibri Light"/>
                <a:cs typeface="Calibri Light"/>
              </a:rPr>
              <a:t>af</a:t>
            </a:r>
            <a:r>
              <a:rPr sz="3300" b="0" spc="5" dirty="0">
                <a:solidFill>
                  <a:srgbClr val="A47D43"/>
                </a:solidFill>
                <a:latin typeface="Calibri Light"/>
                <a:cs typeface="Calibri Light"/>
              </a:rPr>
              <a:t> </a:t>
            </a:r>
            <a:r>
              <a:rPr sz="3300" b="0" spc="-20" dirty="0">
                <a:solidFill>
                  <a:srgbClr val="A47D43"/>
                </a:solidFill>
                <a:latin typeface="Calibri Light"/>
                <a:cs typeface="Calibri Light"/>
              </a:rPr>
              <a:t>at</a:t>
            </a:r>
            <a:r>
              <a:rPr sz="3300" b="0" dirty="0">
                <a:solidFill>
                  <a:srgbClr val="A47D43"/>
                </a:solidFill>
                <a:latin typeface="Calibri Light"/>
                <a:cs typeface="Calibri Light"/>
              </a:rPr>
              <a:t> </a:t>
            </a:r>
            <a:r>
              <a:rPr sz="3300" b="0" spc="-5" dirty="0">
                <a:solidFill>
                  <a:srgbClr val="A47D43"/>
                </a:solidFill>
                <a:latin typeface="Calibri Light"/>
                <a:cs typeface="Calibri Light"/>
              </a:rPr>
              <a:t>adskille</a:t>
            </a:r>
            <a:r>
              <a:rPr sz="3300" b="0" spc="5" dirty="0">
                <a:solidFill>
                  <a:srgbClr val="A47D43"/>
                </a:solidFill>
                <a:latin typeface="Calibri Light"/>
                <a:cs typeface="Calibri Light"/>
              </a:rPr>
              <a:t> </a:t>
            </a:r>
            <a:r>
              <a:rPr sz="3300" b="0" spc="-5" dirty="0">
                <a:solidFill>
                  <a:srgbClr val="A47D43"/>
                </a:solidFill>
                <a:latin typeface="Calibri Light"/>
                <a:cs typeface="Calibri Light"/>
              </a:rPr>
              <a:t>sig</a:t>
            </a:r>
            <a:r>
              <a:rPr sz="3300" b="0" dirty="0">
                <a:solidFill>
                  <a:srgbClr val="A47D43"/>
                </a:solidFill>
                <a:latin typeface="Calibri Light"/>
                <a:cs typeface="Calibri Light"/>
              </a:rPr>
              <a:t> </a:t>
            </a:r>
            <a:r>
              <a:rPr sz="3300" b="0" spc="-30" dirty="0">
                <a:solidFill>
                  <a:srgbClr val="A47D43"/>
                </a:solidFill>
                <a:latin typeface="Calibri Light"/>
                <a:cs typeface="Calibri Light"/>
              </a:rPr>
              <a:t>fra</a:t>
            </a:r>
            <a:r>
              <a:rPr sz="3300" b="0" spc="5" dirty="0">
                <a:solidFill>
                  <a:srgbClr val="A47D43"/>
                </a:solidFill>
                <a:latin typeface="Calibri Light"/>
                <a:cs typeface="Calibri Light"/>
              </a:rPr>
              <a:t> </a:t>
            </a:r>
            <a:r>
              <a:rPr sz="3300" b="0" spc="-15" dirty="0">
                <a:solidFill>
                  <a:srgbClr val="A47D43"/>
                </a:solidFill>
                <a:latin typeface="Calibri Light"/>
                <a:cs typeface="Calibri Light"/>
              </a:rPr>
              <a:t>grundskolen.</a:t>
            </a:r>
            <a:endParaRPr sz="3300">
              <a:latin typeface="Calibri Light"/>
              <a:cs typeface="Calibri Light"/>
            </a:endParaRPr>
          </a:p>
        </p:txBody>
      </p:sp>
      <p:sp>
        <p:nvSpPr>
          <p:cNvPr id="5" name="object 5"/>
          <p:cNvSpPr txBox="1">
            <a:spLocks noGrp="1"/>
          </p:cNvSpPr>
          <p:nvPr>
            <p:ph type="title"/>
          </p:nvPr>
        </p:nvSpPr>
        <p:spPr>
          <a:xfrm>
            <a:off x="675760" y="1040527"/>
            <a:ext cx="4862830" cy="628650"/>
          </a:xfrm>
          <a:prstGeom prst="rect">
            <a:avLst/>
          </a:prstGeom>
        </p:spPr>
        <p:txBody>
          <a:bodyPr vert="horz" wrap="square" lIns="0" tIns="13335" rIns="0" bIns="0" rtlCol="0">
            <a:spAutoFit/>
          </a:bodyPr>
          <a:lstStyle/>
          <a:p>
            <a:pPr marL="12700">
              <a:lnSpc>
                <a:spcPct val="100000"/>
              </a:lnSpc>
              <a:spcBef>
                <a:spcPts val="105"/>
              </a:spcBef>
            </a:pPr>
            <a:r>
              <a:rPr dirty="0">
                <a:solidFill>
                  <a:srgbClr val="E2D5C3"/>
                </a:solidFill>
              </a:rPr>
              <a:t>Behov</a:t>
            </a:r>
            <a:r>
              <a:rPr spc="-30" dirty="0">
                <a:solidFill>
                  <a:srgbClr val="E2D5C3"/>
                </a:solidFill>
              </a:rPr>
              <a:t> </a:t>
            </a:r>
            <a:r>
              <a:rPr dirty="0">
                <a:solidFill>
                  <a:srgbClr val="E2D5C3"/>
                </a:solidFill>
              </a:rPr>
              <a:t>for</a:t>
            </a:r>
            <a:r>
              <a:rPr spc="-35" dirty="0">
                <a:solidFill>
                  <a:srgbClr val="E2D5C3"/>
                </a:solidFill>
              </a:rPr>
              <a:t> </a:t>
            </a:r>
            <a:r>
              <a:rPr dirty="0">
                <a:solidFill>
                  <a:srgbClr val="E2D5C3"/>
                </a:solidFill>
              </a:rPr>
              <a:t>afklaring</a:t>
            </a:r>
          </a:p>
        </p:txBody>
      </p:sp>
      <p:pic>
        <p:nvPicPr>
          <p:cNvPr id="6" name="Lyd 13">
            <a:hlinkClick r:id="" action="ppaction://media"/>
            <a:extLst>
              <a:ext uri="{FF2B5EF4-FFF2-40B4-BE49-F238E27FC236}">
                <a16:creationId xmlns:a16="http://schemas.microsoft.com/office/drawing/2014/main" id="{FDB797E2-804F-4F59-9402-609350ABF1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850" y="0"/>
            <a:ext cx="320675" cy="320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9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5E8E0"/>
          </a:solidFill>
        </p:spPr>
        <p:txBody>
          <a:bodyPr wrap="square" lIns="0" tIns="0" rIns="0" bIns="0" rtlCol="0"/>
          <a:lstStyle/>
          <a:p>
            <a:endParaRPr/>
          </a:p>
        </p:txBody>
      </p:sp>
      <p:sp>
        <p:nvSpPr>
          <p:cNvPr id="3" name="object 3"/>
          <p:cNvSpPr txBox="1">
            <a:spLocks noGrp="1"/>
          </p:cNvSpPr>
          <p:nvPr>
            <p:ph type="title"/>
          </p:nvPr>
        </p:nvSpPr>
        <p:spPr>
          <a:xfrm>
            <a:off x="1018682" y="1045456"/>
            <a:ext cx="3527425" cy="603885"/>
          </a:xfrm>
          <a:prstGeom prst="rect">
            <a:avLst/>
          </a:prstGeom>
        </p:spPr>
        <p:txBody>
          <a:bodyPr vert="horz" wrap="square" lIns="0" tIns="11430" rIns="0" bIns="0" rtlCol="0">
            <a:spAutoFit/>
          </a:bodyPr>
          <a:lstStyle/>
          <a:p>
            <a:pPr marL="12700">
              <a:lnSpc>
                <a:spcPct val="100000"/>
              </a:lnSpc>
              <a:spcBef>
                <a:spcPts val="90"/>
              </a:spcBef>
            </a:pPr>
            <a:r>
              <a:rPr sz="3800" spc="-5" dirty="0">
                <a:solidFill>
                  <a:srgbClr val="A47D43"/>
                </a:solidFill>
              </a:rPr>
              <a:t>Arbejdsformer</a:t>
            </a:r>
            <a:endParaRPr sz="3800"/>
          </a:p>
        </p:txBody>
      </p:sp>
      <p:sp>
        <p:nvSpPr>
          <p:cNvPr id="4" name="object 4"/>
          <p:cNvSpPr txBox="1"/>
          <p:nvPr/>
        </p:nvSpPr>
        <p:spPr>
          <a:xfrm>
            <a:off x="15938109" y="9121981"/>
            <a:ext cx="3656329" cy="1793875"/>
          </a:xfrm>
          <a:prstGeom prst="rect">
            <a:avLst/>
          </a:prstGeom>
        </p:spPr>
        <p:txBody>
          <a:bodyPr vert="horz" wrap="square" lIns="0" tIns="29209" rIns="0" bIns="0" rtlCol="0">
            <a:spAutoFit/>
          </a:bodyPr>
          <a:lstStyle/>
          <a:p>
            <a:pPr marL="12700" marR="5080" indent="398780" algn="r">
              <a:lnSpc>
                <a:spcPts val="2310"/>
              </a:lnSpc>
              <a:spcBef>
                <a:spcPts val="229"/>
              </a:spcBef>
            </a:pPr>
            <a:r>
              <a:rPr sz="1950" i="1" spc="-10" dirty="0">
                <a:solidFill>
                  <a:srgbClr val="333333"/>
                </a:solidFill>
                <a:latin typeface="Titillium Web"/>
                <a:cs typeface="Titillium Web"/>
              </a:rPr>
              <a:t>Hvilke</a:t>
            </a:r>
            <a:r>
              <a:rPr sz="1950" i="1" spc="-5" dirty="0">
                <a:solidFill>
                  <a:srgbClr val="333333"/>
                </a:solidFill>
                <a:latin typeface="Titillium Web"/>
                <a:cs typeface="Titillium Web"/>
              </a:rPr>
              <a:t> arbejdsformer</a:t>
            </a:r>
            <a:r>
              <a:rPr sz="1950" i="1" dirty="0">
                <a:solidFill>
                  <a:srgbClr val="333333"/>
                </a:solidFill>
                <a:latin typeface="Titillium Web"/>
                <a:cs typeface="Titillium Web"/>
              </a:rPr>
              <a:t> </a:t>
            </a:r>
            <a:r>
              <a:rPr sz="1950" i="1" spc="5" dirty="0">
                <a:solidFill>
                  <a:srgbClr val="333333"/>
                </a:solidFill>
                <a:latin typeface="Titillium Web"/>
                <a:cs typeface="Titillium Web"/>
              </a:rPr>
              <a:t>er</a:t>
            </a:r>
            <a:r>
              <a:rPr sz="1950" i="1" dirty="0">
                <a:solidFill>
                  <a:srgbClr val="333333"/>
                </a:solidFill>
                <a:latin typeface="Titillium Web"/>
                <a:cs typeface="Titillium Web"/>
              </a:rPr>
              <a:t> </a:t>
            </a:r>
            <a:r>
              <a:rPr sz="1950" i="1" spc="5" dirty="0">
                <a:solidFill>
                  <a:srgbClr val="333333"/>
                </a:solidFill>
                <a:latin typeface="Titillium Web"/>
                <a:cs typeface="Titillium Web"/>
              </a:rPr>
              <a:t>du</a:t>
            </a:r>
            <a:r>
              <a:rPr sz="1950" i="1" dirty="0">
                <a:solidFill>
                  <a:srgbClr val="333333"/>
                </a:solidFill>
                <a:latin typeface="Titillium Web"/>
                <a:cs typeface="Titillium Web"/>
              </a:rPr>
              <a:t> </a:t>
            </a:r>
            <a:r>
              <a:rPr sz="1950" i="1" spc="-10" dirty="0">
                <a:solidFill>
                  <a:srgbClr val="333333"/>
                </a:solidFill>
                <a:latin typeface="Titillium Web"/>
                <a:cs typeface="Titillium Web"/>
              </a:rPr>
              <a:t>blevet </a:t>
            </a:r>
            <a:r>
              <a:rPr sz="1950" i="1" spc="-415" dirty="0">
                <a:solidFill>
                  <a:srgbClr val="333333"/>
                </a:solidFill>
                <a:latin typeface="Titillium Web"/>
                <a:cs typeface="Titillium Web"/>
              </a:rPr>
              <a:t> </a:t>
            </a:r>
            <a:r>
              <a:rPr sz="1950" i="1" spc="-10" dirty="0">
                <a:solidFill>
                  <a:srgbClr val="333333"/>
                </a:solidFill>
                <a:latin typeface="Titillium Web"/>
                <a:cs typeface="Titillium Web"/>
              </a:rPr>
              <a:t>introduceret </a:t>
            </a:r>
            <a:r>
              <a:rPr sz="1950" i="1" dirty="0">
                <a:solidFill>
                  <a:srgbClr val="333333"/>
                </a:solidFill>
                <a:latin typeface="Titillium Web"/>
                <a:cs typeface="Titillium Web"/>
              </a:rPr>
              <a:t>til</a:t>
            </a:r>
            <a:r>
              <a:rPr sz="1950" i="1" spc="-10" dirty="0">
                <a:solidFill>
                  <a:srgbClr val="333333"/>
                </a:solidFill>
                <a:latin typeface="Titillium Web"/>
                <a:cs typeface="Titillium Web"/>
              </a:rPr>
              <a:t> </a:t>
            </a:r>
            <a:r>
              <a:rPr sz="1950" i="1" spc="5" dirty="0">
                <a:solidFill>
                  <a:srgbClr val="333333"/>
                </a:solidFill>
                <a:latin typeface="Titillium Web"/>
                <a:cs typeface="Titillium Web"/>
              </a:rPr>
              <a:t>i</a:t>
            </a:r>
            <a:r>
              <a:rPr sz="1950" i="1" spc="-10" dirty="0">
                <a:solidFill>
                  <a:srgbClr val="333333"/>
                </a:solidFill>
                <a:latin typeface="Titillium Web"/>
                <a:cs typeface="Titillium Web"/>
              </a:rPr>
              <a:t> brobygningsforløbet?</a:t>
            </a:r>
            <a:endParaRPr sz="1950">
              <a:latin typeface="Titillium Web"/>
              <a:cs typeface="Titillium Web"/>
            </a:endParaRPr>
          </a:p>
          <a:p>
            <a:pPr marR="5715" algn="r">
              <a:lnSpc>
                <a:spcPts val="2220"/>
              </a:lnSpc>
            </a:pPr>
            <a:r>
              <a:rPr sz="1950" spc="10" dirty="0">
                <a:solidFill>
                  <a:srgbClr val="333333"/>
                </a:solidFill>
                <a:latin typeface="Titillium Web"/>
                <a:cs typeface="Titillium Web"/>
              </a:rPr>
              <a:t>Krydset</a:t>
            </a:r>
            <a:r>
              <a:rPr sz="1950" spc="-85" dirty="0">
                <a:solidFill>
                  <a:srgbClr val="333333"/>
                </a:solidFill>
                <a:latin typeface="Titillium Web"/>
                <a:cs typeface="Titillium Web"/>
              </a:rPr>
              <a:t> </a:t>
            </a:r>
            <a:r>
              <a:rPr sz="1950" spc="5" dirty="0">
                <a:solidFill>
                  <a:srgbClr val="333333"/>
                </a:solidFill>
                <a:latin typeface="Titillium Web"/>
                <a:cs typeface="Titillium Web"/>
              </a:rPr>
              <a:t>med</a:t>
            </a:r>
            <a:endParaRPr sz="1950">
              <a:latin typeface="Titillium Web"/>
              <a:cs typeface="Titillium Web"/>
            </a:endParaRPr>
          </a:p>
          <a:p>
            <a:pPr marR="5080" algn="r">
              <a:lnSpc>
                <a:spcPts val="2310"/>
              </a:lnSpc>
            </a:pPr>
            <a:r>
              <a:rPr sz="1950" i="1" spc="-10" dirty="0">
                <a:solidFill>
                  <a:srgbClr val="333333"/>
                </a:solidFill>
                <a:latin typeface="Titillium Web"/>
                <a:cs typeface="Titillium Web"/>
              </a:rPr>
              <a:t>Hvilken</a:t>
            </a:r>
            <a:r>
              <a:rPr sz="1950" i="1" spc="-5" dirty="0">
                <a:solidFill>
                  <a:srgbClr val="333333"/>
                </a:solidFill>
                <a:latin typeface="Titillium Web"/>
                <a:cs typeface="Titillium Web"/>
              </a:rPr>
              <a:t> gymnasieretning </a:t>
            </a:r>
            <a:r>
              <a:rPr sz="1950" i="1" spc="5" dirty="0">
                <a:solidFill>
                  <a:srgbClr val="333333"/>
                </a:solidFill>
                <a:latin typeface="Titillium Web"/>
                <a:cs typeface="Titillium Web"/>
              </a:rPr>
              <a:t>er</a:t>
            </a:r>
            <a:r>
              <a:rPr sz="1950" i="1" spc="-5" dirty="0">
                <a:solidFill>
                  <a:srgbClr val="333333"/>
                </a:solidFill>
                <a:latin typeface="Titillium Web"/>
                <a:cs typeface="Titillium Web"/>
              </a:rPr>
              <a:t> </a:t>
            </a:r>
            <a:r>
              <a:rPr sz="1950" i="1" spc="5" dirty="0">
                <a:solidFill>
                  <a:srgbClr val="333333"/>
                </a:solidFill>
                <a:latin typeface="Titillium Web"/>
                <a:cs typeface="Titillium Web"/>
              </a:rPr>
              <a:t>du</a:t>
            </a:r>
            <a:r>
              <a:rPr sz="1950" i="1" spc="-5" dirty="0">
                <a:solidFill>
                  <a:srgbClr val="333333"/>
                </a:solidFill>
                <a:latin typeface="Titillium Web"/>
                <a:cs typeface="Titillium Web"/>
              </a:rPr>
              <a:t> </a:t>
            </a:r>
            <a:r>
              <a:rPr sz="1950" i="1" spc="5" dirty="0">
                <a:solidFill>
                  <a:srgbClr val="333333"/>
                </a:solidFill>
                <a:latin typeface="Titillium Web"/>
                <a:cs typeface="Titillium Web"/>
              </a:rPr>
              <a:t>i</a:t>
            </a:r>
            <a:endParaRPr sz="1950">
              <a:latin typeface="Titillium Web"/>
              <a:cs typeface="Titillium Web"/>
            </a:endParaRPr>
          </a:p>
          <a:p>
            <a:pPr marR="5080" algn="r">
              <a:lnSpc>
                <a:spcPts val="2310"/>
              </a:lnSpc>
            </a:pPr>
            <a:r>
              <a:rPr sz="1950" i="1" spc="-10" dirty="0">
                <a:solidFill>
                  <a:srgbClr val="333333"/>
                </a:solidFill>
                <a:latin typeface="Titillium Web"/>
                <a:cs typeface="Titillium Web"/>
              </a:rPr>
              <a:t>brobygning</a:t>
            </a:r>
            <a:r>
              <a:rPr sz="1950" i="1" spc="-55" dirty="0">
                <a:solidFill>
                  <a:srgbClr val="333333"/>
                </a:solidFill>
                <a:latin typeface="Titillium Web"/>
                <a:cs typeface="Titillium Web"/>
              </a:rPr>
              <a:t> </a:t>
            </a:r>
            <a:r>
              <a:rPr sz="1950" i="1" spc="-25" dirty="0">
                <a:solidFill>
                  <a:srgbClr val="333333"/>
                </a:solidFill>
                <a:latin typeface="Titillium Web"/>
                <a:cs typeface="Titillium Web"/>
              </a:rPr>
              <a:t>på?</a:t>
            </a:r>
            <a:endParaRPr sz="1950">
              <a:latin typeface="Titillium Web"/>
              <a:cs typeface="Titillium Web"/>
            </a:endParaRPr>
          </a:p>
          <a:p>
            <a:pPr marR="5080" algn="r">
              <a:lnSpc>
                <a:spcPts val="2325"/>
              </a:lnSpc>
            </a:pPr>
            <a:r>
              <a:rPr sz="1950" i="1" spc="-35" dirty="0">
                <a:solidFill>
                  <a:srgbClr val="333333"/>
                </a:solidFill>
                <a:latin typeface="Titillium Web"/>
                <a:cs typeface="Titillium Web"/>
              </a:rPr>
              <a:t>1.493</a:t>
            </a:r>
            <a:r>
              <a:rPr sz="1950" i="1" spc="-60" dirty="0">
                <a:solidFill>
                  <a:srgbClr val="333333"/>
                </a:solidFill>
                <a:latin typeface="Titillium Web"/>
                <a:cs typeface="Titillium Web"/>
              </a:rPr>
              <a:t> </a:t>
            </a:r>
            <a:r>
              <a:rPr sz="1950" i="1" spc="-5" dirty="0">
                <a:solidFill>
                  <a:srgbClr val="333333"/>
                </a:solidFill>
                <a:latin typeface="Titillium Web"/>
                <a:cs typeface="Titillium Web"/>
              </a:rPr>
              <a:t>informanter</a:t>
            </a:r>
            <a:endParaRPr sz="1950">
              <a:latin typeface="Titillium Web"/>
              <a:cs typeface="Titillium Web"/>
            </a:endParaRPr>
          </a:p>
        </p:txBody>
      </p:sp>
      <p:sp>
        <p:nvSpPr>
          <p:cNvPr id="5" name="object 5"/>
          <p:cNvSpPr txBox="1"/>
          <p:nvPr/>
        </p:nvSpPr>
        <p:spPr>
          <a:xfrm>
            <a:off x="1018682" y="2095296"/>
            <a:ext cx="5127625" cy="7564755"/>
          </a:xfrm>
          <a:prstGeom prst="rect">
            <a:avLst/>
          </a:prstGeom>
        </p:spPr>
        <p:txBody>
          <a:bodyPr vert="horz" wrap="square" lIns="0" tIns="12065" rIns="0" bIns="0" rtlCol="0">
            <a:spAutoFit/>
          </a:bodyPr>
          <a:lstStyle/>
          <a:p>
            <a:pPr marL="12700" marR="153035">
              <a:lnSpc>
                <a:spcPct val="100000"/>
              </a:lnSpc>
              <a:spcBef>
                <a:spcPts val="95"/>
              </a:spcBef>
            </a:pPr>
            <a:r>
              <a:rPr sz="3300" spc="-5" dirty="0">
                <a:solidFill>
                  <a:srgbClr val="A47D43"/>
                </a:solidFill>
                <a:latin typeface="Titillium Web"/>
                <a:cs typeface="Titillium Web"/>
              </a:rPr>
              <a:t>21</a:t>
            </a:r>
            <a:r>
              <a:rPr sz="3300" spc="-20" dirty="0">
                <a:solidFill>
                  <a:srgbClr val="A47D43"/>
                </a:solidFill>
                <a:latin typeface="Titillium Web"/>
                <a:cs typeface="Titillium Web"/>
              </a:rPr>
              <a:t> </a:t>
            </a:r>
            <a:r>
              <a:rPr sz="3300" spc="-5" dirty="0">
                <a:solidFill>
                  <a:srgbClr val="A47D43"/>
                </a:solidFill>
                <a:latin typeface="Titillium Web"/>
                <a:cs typeface="Titillium Web"/>
              </a:rPr>
              <a:t>%</a:t>
            </a:r>
            <a:r>
              <a:rPr sz="3300" spc="-20" dirty="0">
                <a:solidFill>
                  <a:srgbClr val="A47D43"/>
                </a:solidFill>
                <a:latin typeface="Titillium Web"/>
                <a:cs typeface="Titillium Web"/>
              </a:rPr>
              <a:t> </a:t>
            </a:r>
            <a:r>
              <a:rPr sz="3300" spc="-5" dirty="0">
                <a:solidFill>
                  <a:srgbClr val="A47D43"/>
                </a:solidFill>
                <a:latin typeface="Titillium Web"/>
                <a:cs typeface="Titillium Web"/>
              </a:rPr>
              <a:t>siger</a:t>
            </a:r>
            <a:r>
              <a:rPr sz="3300" spc="-15" dirty="0">
                <a:solidFill>
                  <a:srgbClr val="A47D43"/>
                </a:solidFill>
                <a:latin typeface="Titillium Web"/>
                <a:cs typeface="Titillium Web"/>
              </a:rPr>
              <a:t> </a:t>
            </a:r>
            <a:r>
              <a:rPr sz="3300" spc="-5" dirty="0">
                <a:solidFill>
                  <a:srgbClr val="A47D43"/>
                </a:solidFill>
                <a:latin typeface="Titillium Web"/>
                <a:cs typeface="Titillium Web"/>
              </a:rPr>
              <a:t>at</a:t>
            </a:r>
            <a:r>
              <a:rPr sz="3300" spc="-20" dirty="0">
                <a:solidFill>
                  <a:srgbClr val="A47D43"/>
                </a:solidFill>
                <a:latin typeface="Titillium Web"/>
                <a:cs typeface="Titillium Web"/>
              </a:rPr>
              <a:t> </a:t>
            </a:r>
            <a:r>
              <a:rPr sz="3300" spc="-15" dirty="0">
                <a:solidFill>
                  <a:srgbClr val="A47D43"/>
                </a:solidFill>
                <a:latin typeface="Titillium Web"/>
                <a:cs typeface="Titillium Web"/>
              </a:rPr>
              <a:t>arbejdsformer- </a:t>
            </a:r>
            <a:r>
              <a:rPr sz="3300" spc="-710" dirty="0">
                <a:solidFill>
                  <a:srgbClr val="A47D43"/>
                </a:solidFill>
                <a:latin typeface="Titillium Web"/>
                <a:cs typeface="Titillium Web"/>
              </a:rPr>
              <a:t> </a:t>
            </a:r>
            <a:r>
              <a:rPr sz="3300" spc="-5" dirty="0">
                <a:solidFill>
                  <a:srgbClr val="A47D43"/>
                </a:solidFill>
                <a:latin typeface="Titillium Web"/>
                <a:cs typeface="Titillium Web"/>
              </a:rPr>
              <a:t>ne,</a:t>
            </a:r>
            <a:r>
              <a:rPr sz="3300" spc="-10" dirty="0">
                <a:solidFill>
                  <a:srgbClr val="A47D43"/>
                </a:solidFill>
                <a:latin typeface="Titillium Web"/>
                <a:cs typeface="Titillium Web"/>
              </a:rPr>
              <a:t> </a:t>
            </a:r>
            <a:r>
              <a:rPr sz="3300" spc="-5" dirty="0">
                <a:solidFill>
                  <a:srgbClr val="A47D43"/>
                </a:solidFill>
                <a:latin typeface="Titillium Web"/>
                <a:cs typeface="Titillium Web"/>
              </a:rPr>
              <a:t>de er </a:t>
            </a:r>
            <a:r>
              <a:rPr sz="3300" spc="-15" dirty="0">
                <a:solidFill>
                  <a:srgbClr val="A47D43"/>
                </a:solidFill>
                <a:latin typeface="Titillium Web"/>
                <a:cs typeface="Titillium Web"/>
              </a:rPr>
              <a:t>introduceret</a:t>
            </a:r>
            <a:r>
              <a:rPr sz="3300" spc="-5" dirty="0">
                <a:solidFill>
                  <a:srgbClr val="A47D43"/>
                </a:solidFill>
                <a:latin typeface="Titillium Web"/>
                <a:cs typeface="Titillium Web"/>
              </a:rPr>
              <a:t> til er </a:t>
            </a:r>
            <a:r>
              <a:rPr sz="3300" dirty="0">
                <a:solidFill>
                  <a:srgbClr val="A47D43"/>
                </a:solidFill>
                <a:latin typeface="Titillium Web"/>
                <a:cs typeface="Titillium Web"/>
              </a:rPr>
              <a:t> </a:t>
            </a:r>
            <a:r>
              <a:rPr sz="3300" spc="-5" dirty="0">
                <a:solidFill>
                  <a:srgbClr val="A47D43"/>
                </a:solidFill>
                <a:latin typeface="Titillium Web"/>
                <a:cs typeface="Titillium Web"/>
              </a:rPr>
              <a:t>’lige</a:t>
            </a:r>
            <a:r>
              <a:rPr sz="3300" spc="-10" dirty="0">
                <a:solidFill>
                  <a:srgbClr val="A47D43"/>
                </a:solidFill>
                <a:latin typeface="Titillium Web"/>
                <a:cs typeface="Titillium Web"/>
              </a:rPr>
              <a:t> </a:t>
            </a:r>
            <a:r>
              <a:rPr sz="3300" spc="-105" dirty="0">
                <a:solidFill>
                  <a:srgbClr val="A47D43"/>
                </a:solidFill>
                <a:latin typeface="Titillium Web"/>
                <a:cs typeface="Titillium Web"/>
              </a:rPr>
              <a:t>mig’.</a:t>
            </a:r>
            <a:endParaRPr sz="3300">
              <a:latin typeface="Titillium Web"/>
              <a:cs typeface="Titillium Web"/>
            </a:endParaRPr>
          </a:p>
          <a:p>
            <a:pPr marL="12700" marR="153035">
              <a:lnSpc>
                <a:spcPts val="3960"/>
              </a:lnSpc>
              <a:spcBef>
                <a:spcPts val="125"/>
              </a:spcBef>
            </a:pPr>
            <a:r>
              <a:rPr sz="3300" spc="-5" dirty="0">
                <a:solidFill>
                  <a:srgbClr val="A47D43"/>
                </a:solidFill>
                <a:latin typeface="Titillium Web"/>
                <a:cs typeface="Titillium Web"/>
              </a:rPr>
              <a:t>66</a:t>
            </a:r>
            <a:r>
              <a:rPr sz="3300" spc="-20" dirty="0">
                <a:solidFill>
                  <a:srgbClr val="A47D43"/>
                </a:solidFill>
                <a:latin typeface="Titillium Web"/>
                <a:cs typeface="Titillium Web"/>
              </a:rPr>
              <a:t> </a:t>
            </a:r>
            <a:r>
              <a:rPr sz="3300" spc="-5" dirty="0">
                <a:solidFill>
                  <a:srgbClr val="A47D43"/>
                </a:solidFill>
                <a:latin typeface="Titillium Web"/>
                <a:cs typeface="Titillium Web"/>
              </a:rPr>
              <a:t>%</a:t>
            </a:r>
            <a:r>
              <a:rPr sz="3300" spc="-20" dirty="0">
                <a:solidFill>
                  <a:srgbClr val="A47D43"/>
                </a:solidFill>
                <a:latin typeface="Titillium Web"/>
                <a:cs typeface="Titillium Web"/>
              </a:rPr>
              <a:t> </a:t>
            </a:r>
            <a:r>
              <a:rPr sz="3300" spc="-5" dirty="0">
                <a:solidFill>
                  <a:srgbClr val="A47D43"/>
                </a:solidFill>
                <a:latin typeface="Titillium Web"/>
                <a:cs typeface="Titillium Web"/>
              </a:rPr>
              <a:t>siger</a:t>
            </a:r>
            <a:r>
              <a:rPr sz="3300" spc="-15" dirty="0">
                <a:solidFill>
                  <a:srgbClr val="A47D43"/>
                </a:solidFill>
                <a:latin typeface="Titillium Web"/>
                <a:cs typeface="Titillium Web"/>
              </a:rPr>
              <a:t> </a:t>
            </a:r>
            <a:r>
              <a:rPr sz="3300" spc="-5" dirty="0">
                <a:solidFill>
                  <a:srgbClr val="A47D43"/>
                </a:solidFill>
                <a:latin typeface="Titillium Web"/>
                <a:cs typeface="Titillium Web"/>
              </a:rPr>
              <a:t>at</a:t>
            </a:r>
            <a:r>
              <a:rPr sz="3300" spc="-20" dirty="0">
                <a:solidFill>
                  <a:srgbClr val="A47D43"/>
                </a:solidFill>
                <a:latin typeface="Titillium Web"/>
                <a:cs typeface="Titillium Web"/>
              </a:rPr>
              <a:t> </a:t>
            </a:r>
            <a:r>
              <a:rPr sz="3300" spc="-15" dirty="0">
                <a:solidFill>
                  <a:srgbClr val="A47D43"/>
                </a:solidFill>
                <a:latin typeface="Titillium Web"/>
                <a:cs typeface="Titillium Web"/>
              </a:rPr>
              <a:t>arbejdsformer- </a:t>
            </a:r>
            <a:r>
              <a:rPr sz="3300" spc="-710" dirty="0">
                <a:solidFill>
                  <a:srgbClr val="A47D43"/>
                </a:solidFill>
                <a:latin typeface="Titillium Web"/>
                <a:cs typeface="Titillium Web"/>
              </a:rPr>
              <a:t> </a:t>
            </a:r>
            <a:r>
              <a:rPr sz="3300" spc="-5" dirty="0">
                <a:solidFill>
                  <a:srgbClr val="A47D43"/>
                </a:solidFill>
                <a:latin typeface="Titillium Web"/>
                <a:cs typeface="Titillium Web"/>
              </a:rPr>
              <a:t>ne</a:t>
            </a:r>
            <a:r>
              <a:rPr sz="3300" spc="-10" dirty="0">
                <a:solidFill>
                  <a:srgbClr val="A47D43"/>
                </a:solidFill>
                <a:latin typeface="Titillium Web"/>
                <a:cs typeface="Titillium Web"/>
              </a:rPr>
              <a:t> </a:t>
            </a:r>
            <a:r>
              <a:rPr sz="3300" spc="-5" dirty="0">
                <a:solidFill>
                  <a:srgbClr val="A47D43"/>
                </a:solidFill>
                <a:latin typeface="Titillium Web"/>
                <a:cs typeface="Titillium Web"/>
              </a:rPr>
              <a:t>er </a:t>
            </a:r>
            <a:r>
              <a:rPr sz="3300" spc="-125" dirty="0">
                <a:solidFill>
                  <a:srgbClr val="A47D43"/>
                </a:solidFill>
                <a:latin typeface="Titillium Web"/>
                <a:cs typeface="Titillium Web"/>
              </a:rPr>
              <a:t>’ok’.</a:t>
            </a:r>
            <a:endParaRPr sz="3300">
              <a:latin typeface="Titillium Web"/>
              <a:cs typeface="Titillium Web"/>
            </a:endParaRPr>
          </a:p>
          <a:p>
            <a:pPr marL="12700" marR="5080">
              <a:lnSpc>
                <a:spcPct val="100000"/>
              </a:lnSpc>
              <a:spcBef>
                <a:spcPts val="3820"/>
              </a:spcBef>
            </a:pPr>
            <a:r>
              <a:rPr sz="3300" spc="-5" dirty="0">
                <a:solidFill>
                  <a:srgbClr val="A47D43"/>
                </a:solidFill>
                <a:latin typeface="Titillium Web"/>
                <a:cs typeface="Titillium Web"/>
              </a:rPr>
              <a:t>Langt de fleste finder </a:t>
            </a:r>
            <a:r>
              <a:rPr sz="3300" spc="-55" dirty="0">
                <a:solidFill>
                  <a:srgbClr val="A47D43"/>
                </a:solidFill>
                <a:latin typeface="Titillium Web"/>
                <a:cs typeface="Titillium Web"/>
              </a:rPr>
              <a:t>ar- </a:t>
            </a:r>
            <a:r>
              <a:rPr sz="3300" spc="-50" dirty="0">
                <a:solidFill>
                  <a:srgbClr val="A47D43"/>
                </a:solidFill>
                <a:latin typeface="Titillium Web"/>
                <a:cs typeface="Titillium Web"/>
              </a:rPr>
              <a:t> </a:t>
            </a:r>
            <a:r>
              <a:rPr sz="3300" spc="-5" dirty="0">
                <a:solidFill>
                  <a:srgbClr val="A47D43"/>
                </a:solidFill>
                <a:latin typeface="Titillium Web"/>
                <a:cs typeface="Titillium Web"/>
              </a:rPr>
              <a:t>bejdsformerne </a:t>
            </a:r>
            <a:r>
              <a:rPr sz="3300" spc="-15" dirty="0">
                <a:solidFill>
                  <a:srgbClr val="A47D43"/>
                </a:solidFill>
                <a:latin typeface="Titillium Web"/>
                <a:cs typeface="Titillium Web"/>
              </a:rPr>
              <a:t>relevante </a:t>
            </a:r>
            <a:r>
              <a:rPr sz="3300" spc="-5" dirty="0">
                <a:solidFill>
                  <a:srgbClr val="A47D43"/>
                </a:solidFill>
                <a:latin typeface="Titillium Web"/>
                <a:cs typeface="Titillium Web"/>
              </a:rPr>
              <a:t>og </a:t>
            </a:r>
            <a:r>
              <a:rPr sz="3300" dirty="0">
                <a:solidFill>
                  <a:srgbClr val="A47D43"/>
                </a:solidFill>
                <a:latin typeface="Titillium Web"/>
                <a:cs typeface="Titillium Web"/>
              </a:rPr>
              <a:t> </a:t>
            </a:r>
            <a:r>
              <a:rPr sz="3300" spc="-10" dirty="0">
                <a:solidFill>
                  <a:srgbClr val="A47D43"/>
                </a:solidFill>
                <a:latin typeface="Titillium Web"/>
                <a:cs typeface="Titillium Web"/>
              </a:rPr>
              <a:t>interessante, </a:t>
            </a:r>
            <a:r>
              <a:rPr sz="3300" spc="-5" dirty="0">
                <a:solidFill>
                  <a:srgbClr val="A47D43"/>
                </a:solidFill>
                <a:latin typeface="Titillium Web"/>
                <a:cs typeface="Titillium Web"/>
              </a:rPr>
              <a:t>og som noget </a:t>
            </a:r>
            <a:r>
              <a:rPr sz="3300" dirty="0">
                <a:solidFill>
                  <a:srgbClr val="A47D43"/>
                </a:solidFill>
                <a:latin typeface="Titillium Web"/>
                <a:cs typeface="Titillium Web"/>
              </a:rPr>
              <a:t> </a:t>
            </a:r>
            <a:r>
              <a:rPr sz="3300" spc="-5" dirty="0">
                <a:solidFill>
                  <a:srgbClr val="A47D43"/>
                </a:solidFill>
                <a:latin typeface="Titillium Web"/>
                <a:cs typeface="Titillium Web"/>
              </a:rPr>
              <a:t>der positivt adskiller sig fra </a:t>
            </a:r>
            <a:r>
              <a:rPr sz="3300" dirty="0">
                <a:solidFill>
                  <a:srgbClr val="A47D43"/>
                </a:solidFill>
                <a:latin typeface="Titillium Web"/>
                <a:cs typeface="Titillium Web"/>
              </a:rPr>
              <a:t> </a:t>
            </a:r>
            <a:r>
              <a:rPr sz="3300" spc="-5" dirty="0">
                <a:solidFill>
                  <a:srgbClr val="A47D43"/>
                </a:solidFill>
                <a:latin typeface="Titillium Web"/>
                <a:cs typeface="Titillium Web"/>
              </a:rPr>
              <a:t>det, de hidtil er </a:t>
            </a:r>
            <a:r>
              <a:rPr sz="3300" spc="-10" dirty="0">
                <a:solidFill>
                  <a:srgbClr val="A47D43"/>
                </a:solidFill>
                <a:latin typeface="Titillium Web"/>
                <a:cs typeface="Titillium Web"/>
              </a:rPr>
              <a:t>bekendt </a:t>
            </a:r>
            <a:r>
              <a:rPr sz="3300" spc="-5" dirty="0">
                <a:solidFill>
                  <a:srgbClr val="A47D43"/>
                </a:solidFill>
                <a:latin typeface="Titillium Web"/>
                <a:cs typeface="Titillium Web"/>
              </a:rPr>
              <a:t>med. </a:t>
            </a:r>
            <a:r>
              <a:rPr sz="3300" spc="-715" dirty="0">
                <a:solidFill>
                  <a:srgbClr val="A47D43"/>
                </a:solidFill>
                <a:latin typeface="Titillium Web"/>
                <a:cs typeface="Titillium Web"/>
              </a:rPr>
              <a:t> </a:t>
            </a:r>
            <a:r>
              <a:rPr sz="3300" spc="-5" dirty="0">
                <a:solidFill>
                  <a:srgbClr val="A47D43"/>
                </a:solidFill>
                <a:latin typeface="Titillium Web"/>
                <a:cs typeface="Titillium Web"/>
              </a:rPr>
              <a:t>Der</a:t>
            </a:r>
            <a:r>
              <a:rPr sz="3300" spc="-10" dirty="0">
                <a:solidFill>
                  <a:srgbClr val="A47D43"/>
                </a:solidFill>
                <a:latin typeface="Titillium Web"/>
                <a:cs typeface="Titillium Web"/>
              </a:rPr>
              <a:t> </a:t>
            </a:r>
            <a:r>
              <a:rPr sz="3300" spc="-5" dirty="0">
                <a:solidFill>
                  <a:srgbClr val="A47D43"/>
                </a:solidFill>
                <a:latin typeface="Titillium Web"/>
                <a:cs typeface="Titillium Web"/>
              </a:rPr>
              <a:t>er </a:t>
            </a:r>
            <a:r>
              <a:rPr sz="3300" spc="-15" dirty="0">
                <a:solidFill>
                  <a:srgbClr val="A47D43"/>
                </a:solidFill>
                <a:latin typeface="Titillium Web"/>
                <a:cs typeface="Titillium Web"/>
              </a:rPr>
              <a:t>ikke</a:t>
            </a:r>
            <a:r>
              <a:rPr sz="3300" spc="-5" dirty="0">
                <a:solidFill>
                  <a:srgbClr val="A47D43"/>
                </a:solidFill>
                <a:latin typeface="Titillium Web"/>
                <a:cs typeface="Titillium Web"/>
              </a:rPr>
              <a:t> afvigelser mellem </a:t>
            </a:r>
            <a:r>
              <a:rPr sz="3300" spc="-710" dirty="0">
                <a:solidFill>
                  <a:srgbClr val="A47D43"/>
                </a:solidFill>
                <a:latin typeface="Titillium Web"/>
                <a:cs typeface="Titillium Web"/>
              </a:rPr>
              <a:t> </a:t>
            </a:r>
            <a:r>
              <a:rPr sz="3300" spc="-10" dirty="0">
                <a:solidFill>
                  <a:srgbClr val="A47D43"/>
                </a:solidFill>
                <a:latin typeface="Titillium Web"/>
                <a:cs typeface="Titillium Web"/>
              </a:rPr>
              <a:t>besvarelserne </a:t>
            </a:r>
            <a:r>
              <a:rPr sz="3300" spc="-15" dirty="0">
                <a:solidFill>
                  <a:srgbClr val="A47D43"/>
                </a:solidFill>
                <a:latin typeface="Titillium Web"/>
                <a:cs typeface="Titillium Web"/>
              </a:rPr>
              <a:t>for</a:t>
            </a:r>
            <a:r>
              <a:rPr sz="3300" spc="-10" dirty="0">
                <a:solidFill>
                  <a:srgbClr val="A47D43"/>
                </a:solidFill>
                <a:latin typeface="Titillium Web"/>
                <a:cs typeface="Titillium Web"/>
              </a:rPr>
              <a:t> </a:t>
            </a:r>
            <a:r>
              <a:rPr sz="3300" spc="-5" dirty="0">
                <a:solidFill>
                  <a:srgbClr val="A47D43"/>
                </a:solidFill>
                <a:latin typeface="Titillium Web"/>
                <a:cs typeface="Titillium Web"/>
              </a:rPr>
              <a:t>HHX</a:t>
            </a:r>
            <a:r>
              <a:rPr sz="3300" spc="-10" dirty="0">
                <a:solidFill>
                  <a:srgbClr val="A47D43"/>
                </a:solidFill>
                <a:latin typeface="Titillium Web"/>
                <a:cs typeface="Titillium Web"/>
              </a:rPr>
              <a:t> </a:t>
            </a:r>
            <a:r>
              <a:rPr sz="3300" spc="-5" dirty="0">
                <a:solidFill>
                  <a:srgbClr val="A47D43"/>
                </a:solidFill>
                <a:latin typeface="Titillium Web"/>
                <a:cs typeface="Titillium Web"/>
              </a:rPr>
              <a:t>og </a:t>
            </a:r>
            <a:r>
              <a:rPr sz="3300" dirty="0">
                <a:solidFill>
                  <a:srgbClr val="A47D43"/>
                </a:solidFill>
                <a:latin typeface="Titillium Web"/>
                <a:cs typeface="Titillium Web"/>
              </a:rPr>
              <a:t> </a:t>
            </a:r>
            <a:r>
              <a:rPr sz="3300" spc="-5" dirty="0">
                <a:solidFill>
                  <a:srgbClr val="A47D43"/>
                </a:solidFill>
                <a:latin typeface="Titillium Web"/>
                <a:cs typeface="Titillium Web"/>
              </a:rPr>
              <a:t>HTX </a:t>
            </a:r>
            <a:r>
              <a:rPr sz="3300" spc="-15" dirty="0">
                <a:solidFill>
                  <a:srgbClr val="A47D43"/>
                </a:solidFill>
                <a:latin typeface="Titillium Web"/>
                <a:cs typeface="Titillium Web"/>
              </a:rPr>
              <a:t>brobygningselever</a:t>
            </a:r>
            <a:r>
              <a:rPr sz="3300" dirty="0">
                <a:solidFill>
                  <a:srgbClr val="A47D43"/>
                </a:solidFill>
                <a:latin typeface="Titillium Web"/>
                <a:cs typeface="Titillium Web"/>
              </a:rPr>
              <a:t> </a:t>
            </a:r>
            <a:r>
              <a:rPr sz="3300" spc="-5" dirty="0">
                <a:solidFill>
                  <a:srgbClr val="A47D43"/>
                </a:solidFill>
                <a:latin typeface="Titillium Web"/>
                <a:cs typeface="Titillium Web"/>
              </a:rPr>
              <a:t>eller </a:t>
            </a:r>
            <a:r>
              <a:rPr sz="3300" dirty="0">
                <a:solidFill>
                  <a:srgbClr val="A47D43"/>
                </a:solidFill>
                <a:latin typeface="Titillium Web"/>
                <a:cs typeface="Titillium Web"/>
              </a:rPr>
              <a:t> </a:t>
            </a:r>
            <a:r>
              <a:rPr sz="3300" spc="-10" dirty="0">
                <a:solidFill>
                  <a:srgbClr val="A47D43"/>
                </a:solidFill>
                <a:latin typeface="Titillium Web"/>
                <a:cs typeface="Titillium Web"/>
              </a:rPr>
              <a:t>fordelingen </a:t>
            </a:r>
            <a:r>
              <a:rPr sz="3300" spc="-5" dirty="0">
                <a:solidFill>
                  <a:srgbClr val="A47D43"/>
                </a:solidFill>
                <a:latin typeface="Titillium Web"/>
                <a:cs typeface="Titillium Web"/>
              </a:rPr>
              <a:t>på</a:t>
            </a:r>
            <a:r>
              <a:rPr sz="3300" spc="-10" dirty="0">
                <a:solidFill>
                  <a:srgbClr val="A47D43"/>
                </a:solidFill>
                <a:latin typeface="Titillium Web"/>
                <a:cs typeface="Titillium Web"/>
              </a:rPr>
              <a:t> </a:t>
            </a:r>
            <a:r>
              <a:rPr sz="3300" spc="-15" dirty="0">
                <a:solidFill>
                  <a:srgbClr val="A47D43"/>
                </a:solidFill>
                <a:latin typeface="Titillium Web"/>
                <a:cs typeface="Titillium Web"/>
              </a:rPr>
              <a:t>køn.</a:t>
            </a:r>
            <a:endParaRPr sz="3300">
              <a:latin typeface="Titillium Web"/>
              <a:cs typeface="Titillium Web"/>
            </a:endParaRPr>
          </a:p>
        </p:txBody>
      </p:sp>
      <p:grpSp>
        <p:nvGrpSpPr>
          <p:cNvPr id="6" name="object 6"/>
          <p:cNvGrpSpPr/>
          <p:nvPr/>
        </p:nvGrpSpPr>
        <p:grpSpPr>
          <a:xfrm>
            <a:off x="8118169" y="1611620"/>
            <a:ext cx="9958070" cy="4053840"/>
            <a:chOff x="8118169" y="1611620"/>
            <a:chExt cx="9958070" cy="4053840"/>
          </a:xfrm>
        </p:grpSpPr>
        <p:sp>
          <p:nvSpPr>
            <p:cNvPr id="7" name="object 7"/>
            <p:cNvSpPr/>
            <p:nvPr/>
          </p:nvSpPr>
          <p:spPr>
            <a:xfrm>
              <a:off x="17386273" y="5484265"/>
              <a:ext cx="182880" cy="173990"/>
            </a:xfrm>
            <a:custGeom>
              <a:avLst/>
              <a:gdLst/>
              <a:ahLst/>
              <a:cxnLst/>
              <a:rect l="l" t="t" r="r" b="b"/>
              <a:pathLst>
                <a:path w="182880" h="173989">
                  <a:moveTo>
                    <a:pt x="182369" y="173873"/>
                  </a:moveTo>
                  <a:lnTo>
                    <a:pt x="0" y="173873"/>
                  </a:lnTo>
                  <a:lnTo>
                    <a:pt x="0" y="0"/>
                  </a:lnTo>
                  <a:lnTo>
                    <a:pt x="182369" y="0"/>
                  </a:lnTo>
                  <a:lnTo>
                    <a:pt x="182369" y="173873"/>
                  </a:lnTo>
                  <a:close/>
                </a:path>
              </a:pathLst>
            </a:custGeom>
            <a:solidFill>
              <a:srgbClr val="A47D43"/>
            </a:solidFill>
          </p:spPr>
          <p:txBody>
            <a:bodyPr wrap="square" lIns="0" tIns="0" rIns="0" bIns="0" rtlCol="0"/>
            <a:lstStyle/>
            <a:p>
              <a:endParaRPr/>
            </a:p>
          </p:txBody>
        </p:sp>
        <p:sp>
          <p:nvSpPr>
            <p:cNvPr id="8" name="object 8"/>
            <p:cNvSpPr/>
            <p:nvPr/>
          </p:nvSpPr>
          <p:spPr>
            <a:xfrm>
              <a:off x="17568643" y="5475232"/>
              <a:ext cx="184785" cy="183515"/>
            </a:xfrm>
            <a:custGeom>
              <a:avLst/>
              <a:gdLst/>
              <a:ahLst/>
              <a:cxnLst/>
              <a:rect l="l" t="t" r="r" b="b"/>
              <a:pathLst>
                <a:path w="184784" h="183514">
                  <a:moveTo>
                    <a:pt x="184707" y="182906"/>
                  </a:moveTo>
                  <a:lnTo>
                    <a:pt x="0" y="182906"/>
                  </a:lnTo>
                  <a:lnTo>
                    <a:pt x="0" y="0"/>
                  </a:lnTo>
                  <a:lnTo>
                    <a:pt x="184707" y="0"/>
                  </a:lnTo>
                  <a:lnTo>
                    <a:pt x="184707" y="182906"/>
                  </a:lnTo>
                  <a:close/>
                </a:path>
              </a:pathLst>
            </a:custGeom>
            <a:solidFill>
              <a:srgbClr val="BFA3AF"/>
            </a:solidFill>
          </p:spPr>
          <p:txBody>
            <a:bodyPr wrap="square" lIns="0" tIns="0" rIns="0" bIns="0" rtlCol="0"/>
            <a:lstStyle/>
            <a:p>
              <a:endParaRPr/>
            </a:p>
          </p:txBody>
        </p:sp>
        <p:sp>
          <p:nvSpPr>
            <p:cNvPr id="9" name="object 9"/>
            <p:cNvSpPr/>
            <p:nvPr/>
          </p:nvSpPr>
          <p:spPr>
            <a:xfrm>
              <a:off x="17753351" y="5533943"/>
              <a:ext cx="184785" cy="124460"/>
            </a:xfrm>
            <a:custGeom>
              <a:avLst/>
              <a:gdLst/>
              <a:ahLst/>
              <a:cxnLst/>
              <a:rect l="l" t="t" r="r" b="b"/>
              <a:pathLst>
                <a:path w="184784" h="124460">
                  <a:moveTo>
                    <a:pt x="184726" y="124195"/>
                  </a:moveTo>
                  <a:lnTo>
                    <a:pt x="0" y="124195"/>
                  </a:lnTo>
                  <a:lnTo>
                    <a:pt x="0" y="0"/>
                  </a:lnTo>
                  <a:lnTo>
                    <a:pt x="184726" y="0"/>
                  </a:lnTo>
                  <a:lnTo>
                    <a:pt x="184726" y="124195"/>
                  </a:lnTo>
                  <a:close/>
                </a:path>
              </a:pathLst>
            </a:custGeom>
            <a:solidFill>
              <a:srgbClr val="273347"/>
            </a:solidFill>
          </p:spPr>
          <p:txBody>
            <a:bodyPr wrap="square" lIns="0" tIns="0" rIns="0" bIns="0" rtlCol="0"/>
            <a:lstStyle/>
            <a:p>
              <a:endParaRPr/>
            </a:p>
          </p:txBody>
        </p:sp>
        <p:sp>
          <p:nvSpPr>
            <p:cNvPr id="10" name="object 10"/>
            <p:cNvSpPr/>
            <p:nvPr/>
          </p:nvSpPr>
          <p:spPr>
            <a:xfrm>
              <a:off x="16556259" y="4156501"/>
              <a:ext cx="182880" cy="1501775"/>
            </a:xfrm>
            <a:custGeom>
              <a:avLst/>
              <a:gdLst/>
              <a:ahLst/>
              <a:cxnLst/>
              <a:rect l="l" t="t" r="r" b="b"/>
              <a:pathLst>
                <a:path w="182880" h="1501775">
                  <a:moveTo>
                    <a:pt x="182369" y="1501637"/>
                  </a:moveTo>
                  <a:lnTo>
                    <a:pt x="0" y="1501637"/>
                  </a:lnTo>
                  <a:lnTo>
                    <a:pt x="0" y="0"/>
                  </a:lnTo>
                  <a:lnTo>
                    <a:pt x="182369" y="0"/>
                  </a:lnTo>
                  <a:lnTo>
                    <a:pt x="182369" y="1501637"/>
                  </a:lnTo>
                  <a:close/>
                </a:path>
              </a:pathLst>
            </a:custGeom>
            <a:solidFill>
              <a:srgbClr val="A47D43"/>
            </a:solidFill>
          </p:spPr>
          <p:txBody>
            <a:bodyPr wrap="square" lIns="0" tIns="0" rIns="0" bIns="0" rtlCol="0"/>
            <a:lstStyle/>
            <a:p>
              <a:endParaRPr/>
            </a:p>
          </p:txBody>
        </p:sp>
        <p:sp>
          <p:nvSpPr>
            <p:cNvPr id="11" name="object 11"/>
            <p:cNvSpPr/>
            <p:nvPr/>
          </p:nvSpPr>
          <p:spPr>
            <a:xfrm>
              <a:off x="16738628" y="4497474"/>
              <a:ext cx="184785" cy="1160780"/>
            </a:xfrm>
            <a:custGeom>
              <a:avLst/>
              <a:gdLst/>
              <a:ahLst/>
              <a:cxnLst/>
              <a:rect l="l" t="t" r="r" b="b"/>
              <a:pathLst>
                <a:path w="184784" h="1160779">
                  <a:moveTo>
                    <a:pt x="184707" y="1160664"/>
                  </a:moveTo>
                  <a:lnTo>
                    <a:pt x="0" y="1160664"/>
                  </a:lnTo>
                  <a:lnTo>
                    <a:pt x="0" y="0"/>
                  </a:lnTo>
                  <a:lnTo>
                    <a:pt x="184707" y="0"/>
                  </a:lnTo>
                  <a:lnTo>
                    <a:pt x="184707" y="1160664"/>
                  </a:lnTo>
                  <a:close/>
                </a:path>
              </a:pathLst>
            </a:custGeom>
            <a:solidFill>
              <a:srgbClr val="BFA3AF"/>
            </a:solidFill>
          </p:spPr>
          <p:txBody>
            <a:bodyPr wrap="square" lIns="0" tIns="0" rIns="0" bIns="0" rtlCol="0"/>
            <a:lstStyle/>
            <a:p>
              <a:endParaRPr/>
            </a:p>
          </p:txBody>
        </p:sp>
        <p:sp>
          <p:nvSpPr>
            <p:cNvPr id="12" name="object 12"/>
            <p:cNvSpPr/>
            <p:nvPr/>
          </p:nvSpPr>
          <p:spPr>
            <a:xfrm>
              <a:off x="16923336" y="4124887"/>
              <a:ext cx="184785" cy="1533525"/>
            </a:xfrm>
            <a:custGeom>
              <a:avLst/>
              <a:gdLst/>
              <a:ahLst/>
              <a:cxnLst/>
              <a:rect l="l" t="t" r="r" b="b"/>
              <a:pathLst>
                <a:path w="184784" h="1533525">
                  <a:moveTo>
                    <a:pt x="184707" y="1533251"/>
                  </a:moveTo>
                  <a:lnTo>
                    <a:pt x="0" y="1533251"/>
                  </a:lnTo>
                  <a:lnTo>
                    <a:pt x="0" y="0"/>
                  </a:lnTo>
                  <a:lnTo>
                    <a:pt x="184707" y="0"/>
                  </a:lnTo>
                  <a:lnTo>
                    <a:pt x="184707" y="1533251"/>
                  </a:lnTo>
                  <a:close/>
                </a:path>
              </a:pathLst>
            </a:custGeom>
            <a:solidFill>
              <a:srgbClr val="273347"/>
            </a:solidFill>
          </p:spPr>
          <p:txBody>
            <a:bodyPr wrap="square" lIns="0" tIns="0" rIns="0" bIns="0" rtlCol="0"/>
            <a:lstStyle/>
            <a:p>
              <a:endParaRPr/>
            </a:p>
          </p:txBody>
        </p:sp>
        <p:sp>
          <p:nvSpPr>
            <p:cNvPr id="13" name="object 13"/>
            <p:cNvSpPr/>
            <p:nvPr/>
          </p:nvSpPr>
          <p:spPr>
            <a:xfrm>
              <a:off x="15726244" y="4982966"/>
              <a:ext cx="182880" cy="675640"/>
            </a:xfrm>
            <a:custGeom>
              <a:avLst/>
              <a:gdLst/>
              <a:ahLst/>
              <a:cxnLst/>
              <a:rect l="l" t="t" r="r" b="b"/>
              <a:pathLst>
                <a:path w="182880" h="675639">
                  <a:moveTo>
                    <a:pt x="182369" y="675153"/>
                  </a:moveTo>
                  <a:lnTo>
                    <a:pt x="0" y="675153"/>
                  </a:lnTo>
                  <a:lnTo>
                    <a:pt x="0" y="0"/>
                  </a:lnTo>
                  <a:lnTo>
                    <a:pt x="182369" y="0"/>
                  </a:lnTo>
                  <a:lnTo>
                    <a:pt x="182369" y="675153"/>
                  </a:lnTo>
                  <a:close/>
                </a:path>
              </a:pathLst>
            </a:custGeom>
            <a:solidFill>
              <a:srgbClr val="A47D43"/>
            </a:solidFill>
          </p:spPr>
          <p:txBody>
            <a:bodyPr wrap="square" lIns="0" tIns="0" rIns="0" bIns="0" rtlCol="0"/>
            <a:lstStyle/>
            <a:p>
              <a:endParaRPr/>
            </a:p>
          </p:txBody>
        </p:sp>
        <p:sp>
          <p:nvSpPr>
            <p:cNvPr id="14" name="object 14"/>
            <p:cNvSpPr/>
            <p:nvPr/>
          </p:nvSpPr>
          <p:spPr>
            <a:xfrm>
              <a:off x="15908614" y="4626186"/>
              <a:ext cx="184785" cy="1032510"/>
            </a:xfrm>
            <a:custGeom>
              <a:avLst/>
              <a:gdLst/>
              <a:ahLst/>
              <a:cxnLst/>
              <a:rect l="l" t="t" r="r" b="b"/>
              <a:pathLst>
                <a:path w="184784" h="1032510">
                  <a:moveTo>
                    <a:pt x="184726" y="1031952"/>
                  </a:moveTo>
                  <a:lnTo>
                    <a:pt x="0" y="1031952"/>
                  </a:lnTo>
                  <a:lnTo>
                    <a:pt x="0" y="0"/>
                  </a:lnTo>
                  <a:lnTo>
                    <a:pt x="184726" y="0"/>
                  </a:lnTo>
                  <a:lnTo>
                    <a:pt x="184726" y="1031952"/>
                  </a:lnTo>
                  <a:close/>
                </a:path>
              </a:pathLst>
            </a:custGeom>
            <a:solidFill>
              <a:srgbClr val="BFA3AF"/>
            </a:solidFill>
          </p:spPr>
          <p:txBody>
            <a:bodyPr wrap="square" lIns="0" tIns="0" rIns="0" bIns="0" rtlCol="0"/>
            <a:lstStyle/>
            <a:p>
              <a:endParaRPr/>
            </a:p>
          </p:txBody>
        </p:sp>
        <p:sp>
          <p:nvSpPr>
            <p:cNvPr id="15" name="object 15"/>
            <p:cNvSpPr/>
            <p:nvPr/>
          </p:nvSpPr>
          <p:spPr>
            <a:xfrm>
              <a:off x="16093321" y="5037161"/>
              <a:ext cx="184785" cy="621030"/>
            </a:xfrm>
            <a:custGeom>
              <a:avLst/>
              <a:gdLst/>
              <a:ahLst/>
              <a:cxnLst/>
              <a:rect l="l" t="t" r="r" b="b"/>
              <a:pathLst>
                <a:path w="184784" h="621029">
                  <a:moveTo>
                    <a:pt x="184707" y="620978"/>
                  </a:moveTo>
                  <a:lnTo>
                    <a:pt x="0" y="620978"/>
                  </a:lnTo>
                  <a:lnTo>
                    <a:pt x="0" y="0"/>
                  </a:lnTo>
                  <a:lnTo>
                    <a:pt x="184707" y="0"/>
                  </a:lnTo>
                  <a:lnTo>
                    <a:pt x="184707" y="620978"/>
                  </a:lnTo>
                  <a:close/>
                </a:path>
              </a:pathLst>
            </a:custGeom>
            <a:solidFill>
              <a:srgbClr val="273347"/>
            </a:solidFill>
          </p:spPr>
          <p:txBody>
            <a:bodyPr wrap="square" lIns="0" tIns="0" rIns="0" bIns="0" rtlCol="0"/>
            <a:lstStyle/>
            <a:p>
              <a:endParaRPr/>
            </a:p>
          </p:txBody>
        </p:sp>
        <p:sp>
          <p:nvSpPr>
            <p:cNvPr id="16" name="object 16"/>
            <p:cNvSpPr/>
            <p:nvPr/>
          </p:nvSpPr>
          <p:spPr>
            <a:xfrm>
              <a:off x="14896230" y="2605185"/>
              <a:ext cx="184785" cy="3053080"/>
            </a:xfrm>
            <a:custGeom>
              <a:avLst/>
              <a:gdLst/>
              <a:ahLst/>
              <a:cxnLst/>
              <a:rect l="l" t="t" r="r" b="b"/>
              <a:pathLst>
                <a:path w="184784" h="3053079">
                  <a:moveTo>
                    <a:pt x="184707" y="3052953"/>
                  </a:moveTo>
                  <a:lnTo>
                    <a:pt x="0" y="3052953"/>
                  </a:lnTo>
                  <a:lnTo>
                    <a:pt x="0" y="0"/>
                  </a:lnTo>
                  <a:lnTo>
                    <a:pt x="184707" y="0"/>
                  </a:lnTo>
                  <a:lnTo>
                    <a:pt x="184707" y="3052953"/>
                  </a:lnTo>
                  <a:close/>
                </a:path>
              </a:pathLst>
            </a:custGeom>
            <a:solidFill>
              <a:srgbClr val="A47D43"/>
            </a:solidFill>
          </p:spPr>
          <p:txBody>
            <a:bodyPr wrap="square" lIns="0" tIns="0" rIns="0" bIns="0" rtlCol="0"/>
            <a:lstStyle/>
            <a:p>
              <a:endParaRPr/>
            </a:p>
          </p:txBody>
        </p:sp>
        <p:sp>
          <p:nvSpPr>
            <p:cNvPr id="17" name="object 17"/>
            <p:cNvSpPr/>
            <p:nvPr/>
          </p:nvSpPr>
          <p:spPr>
            <a:xfrm>
              <a:off x="15080937" y="1611620"/>
              <a:ext cx="182880" cy="4046854"/>
            </a:xfrm>
            <a:custGeom>
              <a:avLst/>
              <a:gdLst/>
              <a:ahLst/>
              <a:cxnLst/>
              <a:rect l="l" t="t" r="r" b="b"/>
              <a:pathLst>
                <a:path w="182880" h="4046854">
                  <a:moveTo>
                    <a:pt x="182369" y="4046518"/>
                  </a:moveTo>
                  <a:lnTo>
                    <a:pt x="0" y="4046518"/>
                  </a:lnTo>
                  <a:lnTo>
                    <a:pt x="0" y="0"/>
                  </a:lnTo>
                  <a:lnTo>
                    <a:pt x="182369" y="0"/>
                  </a:lnTo>
                  <a:lnTo>
                    <a:pt x="182369" y="4046518"/>
                  </a:lnTo>
                  <a:close/>
                </a:path>
              </a:pathLst>
            </a:custGeom>
            <a:solidFill>
              <a:srgbClr val="BFA3AF"/>
            </a:solidFill>
          </p:spPr>
          <p:txBody>
            <a:bodyPr wrap="square" lIns="0" tIns="0" rIns="0" bIns="0" rtlCol="0"/>
            <a:lstStyle/>
            <a:p>
              <a:endParaRPr/>
            </a:p>
          </p:txBody>
        </p:sp>
        <p:sp>
          <p:nvSpPr>
            <p:cNvPr id="18" name="object 18"/>
            <p:cNvSpPr/>
            <p:nvPr/>
          </p:nvSpPr>
          <p:spPr>
            <a:xfrm>
              <a:off x="15263307" y="1889366"/>
              <a:ext cx="184785" cy="3769360"/>
            </a:xfrm>
            <a:custGeom>
              <a:avLst/>
              <a:gdLst/>
              <a:ahLst/>
              <a:cxnLst/>
              <a:rect l="l" t="t" r="r" b="b"/>
              <a:pathLst>
                <a:path w="184784" h="3769360">
                  <a:moveTo>
                    <a:pt x="184726" y="3768772"/>
                  </a:moveTo>
                  <a:lnTo>
                    <a:pt x="0" y="3768772"/>
                  </a:lnTo>
                  <a:lnTo>
                    <a:pt x="0" y="0"/>
                  </a:lnTo>
                  <a:lnTo>
                    <a:pt x="184726" y="0"/>
                  </a:lnTo>
                  <a:lnTo>
                    <a:pt x="184726" y="3768772"/>
                  </a:lnTo>
                  <a:close/>
                </a:path>
              </a:pathLst>
            </a:custGeom>
            <a:solidFill>
              <a:srgbClr val="273347"/>
            </a:solidFill>
          </p:spPr>
          <p:txBody>
            <a:bodyPr wrap="square" lIns="0" tIns="0" rIns="0" bIns="0" rtlCol="0"/>
            <a:lstStyle/>
            <a:p>
              <a:endParaRPr/>
            </a:p>
          </p:txBody>
        </p:sp>
        <p:sp>
          <p:nvSpPr>
            <p:cNvPr id="19" name="object 19"/>
            <p:cNvSpPr/>
            <p:nvPr/>
          </p:nvSpPr>
          <p:spPr>
            <a:xfrm>
              <a:off x="14066215" y="4206179"/>
              <a:ext cx="184785" cy="1452245"/>
            </a:xfrm>
            <a:custGeom>
              <a:avLst/>
              <a:gdLst/>
              <a:ahLst/>
              <a:cxnLst/>
              <a:rect l="l" t="t" r="r" b="b"/>
              <a:pathLst>
                <a:path w="184784" h="1452245">
                  <a:moveTo>
                    <a:pt x="184707" y="1451959"/>
                  </a:moveTo>
                  <a:lnTo>
                    <a:pt x="0" y="1451959"/>
                  </a:lnTo>
                  <a:lnTo>
                    <a:pt x="0" y="0"/>
                  </a:lnTo>
                  <a:lnTo>
                    <a:pt x="184707" y="0"/>
                  </a:lnTo>
                  <a:lnTo>
                    <a:pt x="184707" y="1451959"/>
                  </a:lnTo>
                  <a:close/>
                </a:path>
              </a:pathLst>
            </a:custGeom>
            <a:solidFill>
              <a:srgbClr val="A47D43"/>
            </a:solidFill>
          </p:spPr>
          <p:txBody>
            <a:bodyPr wrap="square" lIns="0" tIns="0" rIns="0" bIns="0" rtlCol="0"/>
            <a:lstStyle/>
            <a:p>
              <a:endParaRPr/>
            </a:p>
          </p:txBody>
        </p:sp>
        <p:sp>
          <p:nvSpPr>
            <p:cNvPr id="20" name="object 20"/>
            <p:cNvSpPr/>
            <p:nvPr/>
          </p:nvSpPr>
          <p:spPr>
            <a:xfrm>
              <a:off x="14250923" y="4739091"/>
              <a:ext cx="182880" cy="919480"/>
            </a:xfrm>
            <a:custGeom>
              <a:avLst/>
              <a:gdLst/>
              <a:ahLst/>
              <a:cxnLst/>
              <a:rect l="l" t="t" r="r" b="b"/>
              <a:pathLst>
                <a:path w="182880" h="919479">
                  <a:moveTo>
                    <a:pt x="182369" y="919028"/>
                  </a:moveTo>
                  <a:lnTo>
                    <a:pt x="0" y="919028"/>
                  </a:lnTo>
                  <a:lnTo>
                    <a:pt x="0" y="0"/>
                  </a:lnTo>
                  <a:lnTo>
                    <a:pt x="182369" y="0"/>
                  </a:lnTo>
                  <a:lnTo>
                    <a:pt x="182369" y="919028"/>
                  </a:lnTo>
                  <a:close/>
                </a:path>
              </a:pathLst>
            </a:custGeom>
            <a:solidFill>
              <a:srgbClr val="BFA3AF"/>
            </a:solidFill>
          </p:spPr>
          <p:txBody>
            <a:bodyPr wrap="square" lIns="0" tIns="0" rIns="0" bIns="0" rtlCol="0"/>
            <a:lstStyle/>
            <a:p>
              <a:endParaRPr/>
            </a:p>
          </p:txBody>
        </p:sp>
        <p:sp>
          <p:nvSpPr>
            <p:cNvPr id="21" name="object 21"/>
            <p:cNvSpPr/>
            <p:nvPr/>
          </p:nvSpPr>
          <p:spPr>
            <a:xfrm>
              <a:off x="14433292" y="4705219"/>
              <a:ext cx="184785" cy="953135"/>
            </a:xfrm>
            <a:custGeom>
              <a:avLst/>
              <a:gdLst/>
              <a:ahLst/>
              <a:cxnLst/>
              <a:rect l="l" t="t" r="r" b="b"/>
              <a:pathLst>
                <a:path w="184784" h="953135">
                  <a:moveTo>
                    <a:pt x="184707" y="952900"/>
                  </a:moveTo>
                  <a:lnTo>
                    <a:pt x="0" y="952900"/>
                  </a:lnTo>
                  <a:lnTo>
                    <a:pt x="0" y="0"/>
                  </a:lnTo>
                  <a:lnTo>
                    <a:pt x="184707" y="0"/>
                  </a:lnTo>
                  <a:lnTo>
                    <a:pt x="184707" y="952900"/>
                  </a:lnTo>
                  <a:close/>
                </a:path>
              </a:pathLst>
            </a:custGeom>
            <a:solidFill>
              <a:srgbClr val="273347"/>
            </a:solidFill>
          </p:spPr>
          <p:txBody>
            <a:bodyPr wrap="square" lIns="0" tIns="0" rIns="0" bIns="0" rtlCol="0"/>
            <a:lstStyle/>
            <a:p>
              <a:endParaRPr/>
            </a:p>
          </p:txBody>
        </p:sp>
        <p:sp>
          <p:nvSpPr>
            <p:cNvPr id="22" name="object 22"/>
            <p:cNvSpPr/>
            <p:nvPr/>
          </p:nvSpPr>
          <p:spPr>
            <a:xfrm>
              <a:off x="13236200" y="4745865"/>
              <a:ext cx="184785" cy="912494"/>
            </a:xfrm>
            <a:custGeom>
              <a:avLst/>
              <a:gdLst/>
              <a:ahLst/>
              <a:cxnLst/>
              <a:rect l="l" t="t" r="r" b="b"/>
              <a:pathLst>
                <a:path w="184784" h="912495">
                  <a:moveTo>
                    <a:pt x="184726" y="912254"/>
                  </a:moveTo>
                  <a:lnTo>
                    <a:pt x="0" y="912254"/>
                  </a:lnTo>
                  <a:lnTo>
                    <a:pt x="0" y="0"/>
                  </a:lnTo>
                  <a:lnTo>
                    <a:pt x="184726" y="0"/>
                  </a:lnTo>
                  <a:lnTo>
                    <a:pt x="184726" y="912254"/>
                  </a:lnTo>
                  <a:close/>
                </a:path>
              </a:pathLst>
            </a:custGeom>
            <a:solidFill>
              <a:srgbClr val="A47D43"/>
            </a:solidFill>
          </p:spPr>
          <p:txBody>
            <a:bodyPr wrap="square" lIns="0" tIns="0" rIns="0" bIns="0" rtlCol="0"/>
            <a:lstStyle/>
            <a:p>
              <a:endParaRPr/>
            </a:p>
          </p:txBody>
        </p:sp>
        <p:sp>
          <p:nvSpPr>
            <p:cNvPr id="23" name="object 23"/>
            <p:cNvSpPr/>
            <p:nvPr/>
          </p:nvSpPr>
          <p:spPr>
            <a:xfrm>
              <a:off x="13420908" y="4592314"/>
              <a:ext cx="182880" cy="1066165"/>
            </a:xfrm>
            <a:custGeom>
              <a:avLst/>
              <a:gdLst/>
              <a:ahLst/>
              <a:cxnLst/>
              <a:rect l="l" t="t" r="r" b="b"/>
              <a:pathLst>
                <a:path w="182880" h="1066164">
                  <a:moveTo>
                    <a:pt x="182369" y="1065824"/>
                  </a:moveTo>
                  <a:lnTo>
                    <a:pt x="0" y="1065824"/>
                  </a:lnTo>
                  <a:lnTo>
                    <a:pt x="0" y="0"/>
                  </a:lnTo>
                  <a:lnTo>
                    <a:pt x="182369" y="0"/>
                  </a:lnTo>
                  <a:lnTo>
                    <a:pt x="182369" y="1065824"/>
                  </a:lnTo>
                  <a:close/>
                </a:path>
              </a:pathLst>
            </a:custGeom>
            <a:solidFill>
              <a:srgbClr val="BFA3AF"/>
            </a:solidFill>
          </p:spPr>
          <p:txBody>
            <a:bodyPr wrap="square" lIns="0" tIns="0" rIns="0" bIns="0" rtlCol="0"/>
            <a:lstStyle/>
            <a:p>
              <a:endParaRPr/>
            </a:p>
          </p:txBody>
        </p:sp>
        <p:sp>
          <p:nvSpPr>
            <p:cNvPr id="24" name="object 24"/>
            <p:cNvSpPr/>
            <p:nvPr/>
          </p:nvSpPr>
          <p:spPr>
            <a:xfrm>
              <a:off x="13603278" y="4540378"/>
              <a:ext cx="184785" cy="1118235"/>
            </a:xfrm>
            <a:custGeom>
              <a:avLst/>
              <a:gdLst/>
              <a:ahLst/>
              <a:cxnLst/>
              <a:rect l="l" t="t" r="r" b="b"/>
              <a:pathLst>
                <a:path w="184784" h="1118235">
                  <a:moveTo>
                    <a:pt x="184707" y="1117760"/>
                  </a:moveTo>
                  <a:lnTo>
                    <a:pt x="0" y="1117760"/>
                  </a:lnTo>
                  <a:lnTo>
                    <a:pt x="0" y="0"/>
                  </a:lnTo>
                  <a:lnTo>
                    <a:pt x="184707" y="0"/>
                  </a:lnTo>
                  <a:lnTo>
                    <a:pt x="184707" y="1117760"/>
                  </a:lnTo>
                  <a:close/>
                </a:path>
              </a:pathLst>
            </a:custGeom>
            <a:solidFill>
              <a:srgbClr val="273347"/>
            </a:solidFill>
          </p:spPr>
          <p:txBody>
            <a:bodyPr wrap="square" lIns="0" tIns="0" rIns="0" bIns="0" rtlCol="0"/>
            <a:lstStyle/>
            <a:p>
              <a:endParaRPr/>
            </a:p>
          </p:txBody>
        </p:sp>
        <p:sp>
          <p:nvSpPr>
            <p:cNvPr id="25" name="object 25"/>
            <p:cNvSpPr/>
            <p:nvPr/>
          </p:nvSpPr>
          <p:spPr>
            <a:xfrm>
              <a:off x="12406186" y="4745865"/>
              <a:ext cx="184785" cy="912494"/>
            </a:xfrm>
            <a:custGeom>
              <a:avLst/>
              <a:gdLst/>
              <a:ahLst/>
              <a:cxnLst/>
              <a:rect l="l" t="t" r="r" b="b"/>
              <a:pathLst>
                <a:path w="184784" h="912495">
                  <a:moveTo>
                    <a:pt x="184707" y="912254"/>
                  </a:moveTo>
                  <a:lnTo>
                    <a:pt x="0" y="912254"/>
                  </a:lnTo>
                  <a:lnTo>
                    <a:pt x="0" y="0"/>
                  </a:lnTo>
                  <a:lnTo>
                    <a:pt x="184707" y="0"/>
                  </a:lnTo>
                  <a:lnTo>
                    <a:pt x="184707" y="912254"/>
                  </a:lnTo>
                  <a:close/>
                </a:path>
              </a:pathLst>
            </a:custGeom>
            <a:solidFill>
              <a:srgbClr val="A47D43"/>
            </a:solidFill>
          </p:spPr>
          <p:txBody>
            <a:bodyPr wrap="square" lIns="0" tIns="0" rIns="0" bIns="0" rtlCol="0"/>
            <a:lstStyle/>
            <a:p>
              <a:endParaRPr/>
            </a:p>
          </p:txBody>
        </p:sp>
        <p:sp>
          <p:nvSpPr>
            <p:cNvPr id="26" name="object 26"/>
            <p:cNvSpPr/>
            <p:nvPr/>
          </p:nvSpPr>
          <p:spPr>
            <a:xfrm>
              <a:off x="12590893" y="4592314"/>
              <a:ext cx="184785" cy="1066165"/>
            </a:xfrm>
            <a:custGeom>
              <a:avLst/>
              <a:gdLst/>
              <a:ahLst/>
              <a:cxnLst/>
              <a:rect l="l" t="t" r="r" b="b"/>
              <a:pathLst>
                <a:path w="184784" h="1066164">
                  <a:moveTo>
                    <a:pt x="184726" y="1065824"/>
                  </a:moveTo>
                  <a:lnTo>
                    <a:pt x="0" y="1065824"/>
                  </a:lnTo>
                  <a:lnTo>
                    <a:pt x="0" y="0"/>
                  </a:lnTo>
                  <a:lnTo>
                    <a:pt x="184726" y="0"/>
                  </a:lnTo>
                  <a:lnTo>
                    <a:pt x="184726" y="1065824"/>
                  </a:lnTo>
                  <a:close/>
                </a:path>
              </a:pathLst>
            </a:custGeom>
            <a:solidFill>
              <a:srgbClr val="BFA3AF"/>
            </a:solidFill>
          </p:spPr>
          <p:txBody>
            <a:bodyPr wrap="square" lIns="0" tIns="0" rIns="0" bIns="0" rtlCol="0"/>
            <a:lstStyle/>
            <a:p>
              <a:endParaRPr/>
            </a:p>
          </p:txBody>
        </p:sp>
        <p:sp>
          <p:nvSpPr>
            <p:cNvPr id="27" name="object 27"/>
            <p:cNvSpPr/>
            <p:nvPr/>
          </p:nvSpPr>
          <p:spPr>
            <a:xfrm>
              <a:off x="12775601" y="4249083"/>
              <a:ext cx="182880" cy="1409065"/>
            </a:xfrm>
            <a:custGeom>
              <a:avLst/>
              <a:gdLst/>
              <a:ahLst/>
              <a:cxnLst/>
              <a:rect l="l" t="t" r="r" b="b"/>
              <a:pathLst>
                <a:path w="182879" h="1409064">
                  <a:moveTo>
                    <a:pt x="182369" y="1409055"/>
                  </a:moveTo>
                  <a:lnTo>
                    <a:pt x="0" y="1409055"/>
                  </a:lnTo>
                  <a:lnTo>
                    <a:pt x="0" y="0"/>
                  </a:lnTo>
                  <a:lnTo>
                    <a:pt x="182369" y="0"/>
                  </a:lnTo>
                  <a:lnTo>
                    <a:pt x="182369" y="1409055"/>
                  </a:lnTo>
                  <a:close/>
                </a:path>
              </a:pathLst>
            </a:custGeom>
            <a:solidFill>
              <a:srgbClr val="273347"/>
            </a:solidFill>
          </p:spPr>
          <p:txBody>
            <a:bodyPr wrap="square" lIns="0" tIns="0" rIns="0" bIns="0" rtlCol="0"/>
            <a:lstStyle/>
            <a:p>
              <a:endParaRPr/>
            </a:p>
          </p:txBody>
        </p:sp>
        <p:sp>
          <p:nvSpPr>
            <p:cNvPr id="28" name="object 28"/>
            <p:cNvSpPr/>
            <p:nvPr/>
          </p:nvSpPr>
          <p:spPr>
            <a:xfrm>
              <a:off x="11576172" y="3610040"/>
              <a:ext cx="184785" cy="2048510"/>
            </a:xfrm>
            <a:custGeom>
              <a:avLst/>
              <a:gdLst/>
              <a:ahLst/>
              <a:cxnLst/>
              <a:rect l="l" t="t" r="r" b="b"/>
              <a:pathLst>
                <a:path w="184784" h="2048510">
                  <a:moveTo>
                    <a:pt x="184707" y="2048098"/>
                  </a:moveTo>
                  <a:lnTo>
                    <a:pt x="0" y="2048098"/>
                  </a:lnTo>
                  <a:lnTo>
                    <a:pt x="0" y="0"/>
                  </a:lnTo>
                  <a:lnTo>
                    <a:pt x="184707" y="0"/>
                  </a:lnTo>
                  <a:lnTo>
                    <a:pt x="184707" y="2048098"/>
                  </a:lnTo>
                  <a:close/>
                </a:path>
              </a:pathLst>
            </a:custGeom>
            <a:solidFill>
              <a:srgbClr val="A47D43"/>
            </a:solidFill>
          </p:spPr>
          <p:txBody>
            <a:bodyPr wrap="square" lIns="0" tIns="0" rIns="0" bIns="0" rtlCol="0"/>
            <a:lstStyle/>
            <a:p>
              <a:endParaRPr/>
            </a:p>
          </p:txBody>
        </p:sp>
        <p:sp>
          <p:nvSpPr>
            <p:cNvPr id="29" name="object 29"/>
            <p:cNvSpPr/>
            <p:nvPr/>
          </p:nvSpPr>
          <p:spPr>
            <a:xfrm>
              <a:off x="11760879" y="3456489"/>
              <a:ext cx="184785" cy="2202180"/>
            </a:xfrm>
            <a:custGeom>
              <a:avLst/>
              <a:gdLst/>
              <a:ahLst/>
              <a:cxnLst/>
              <a:rect l="l" t="t" r="r" b="b"/>
              <a:pathLst>
                <a:path w="184784" h="2202179">
                  <a:moveTo>
                    <a:pt x="184707" y="2201649"/>
                  </a:moveTo>
                  <a:lnTo>
                    <a:pt x="0" y="2201649"/>
                  </a:lnTo>
                  <a:lnTo>
                    <a:pt x="0" y="0"/>
                  </a:lnTo>
                  <a:lnTo>
                    <a:pt x="184707" y="0"/>
                  </a:lnTo>
                  <a:lnTo>
                    <a:pt x="184707" y="2201649"/>
                  </a:lnTo>
                  <a:close/>
                </a:path>
              </a:pathLst>
            </a:custGeom>
            <a:solidFill>
              <a:srgbClr val="BFA3AF"/>
            </a:solidFill>
          </p:spPr>
          <p:txBody>
            <a:bodyPr wrap="square" lIns="0" tIns="0" rIns="0" bIns="0" rtlCol="0"/>
            <a:lstStyle/>
            <a:p>
              <a:endParaRPr/>
            </a:p>
          </p:txBody>
        </p:sp>
        <p:sp>
          <p:nvSpPr>
            <p:cNvPr id="30" name="object 30"/>
            <p:cNvSpPr/>
            <p:nvPr/>
          </p:nvSpPr>
          <p:spPr>
            <a:xfrm>
              <a:off x="11945587" y="3090677"/>
              <a:ext cx="182880" cy="2567940"/>
            </a:xfrm>
            <a:custGeom>
              <a:avLst/>
              <a:gdLst/>
              <a:ahLst/>
              <a:cxnLst/>
              <a:rect l="l" t="t" r="r" b="b"/>
              <a:pathLst>
                <a:path w="182879" h="2567940">
                  <a:moveTo>
                    <a:pt x="182369" y="2567462"/>
                  </a:moveTo>
                  <a:lnTo>
                    <a:pt x="0" y="2567462"/>
                  </a:lnTo>
                  <a:lnTo>
                    <a:pt x="0" y="0"/>
                  </a:lnTo>
                  <a:lnTo>
                    <a:pt x="182369" y="0"/>
                  </a:lnTo>
                  <a:lnTo>
                    <a:pt x="182369" y="2567462"/>
                  </a:lnTo>
                  <a:close/>
                </a:path>
              </a:pathLst>
            </a:custGeom>
            <a:solidFill>
              <a:srgbClr val="273347"/>
            </a:solidFill>
          </p:spPr>
          <p:txBody>
            <a:bodyPr wrap="square" lIns="0" tIns="0" rIns="0" bIns="0" rtlCol="0"/>
            <a:lstStyle/>
            <a:p>
              <a:endParaRPr/>
            </a:p>
          </p:txBody>
        </p:sp>
        <p:sp>
          <p:nvSpPr>
            <p:cNvPr id="31" name="object 31"/>
            <p:cNvSpPr/>
            <p:nvPr/>
          </p:nvSpPr>
          <p:spPr>
            <a:xfrm>
              <a:off x="10746157" y="4854254"/>
              <a:ext cx="184785" cy="803910"/>
            </a:xfrm>
            <a:custGeom>
              <a:avLst/>
              <a:gdLst/>
              <a:ahLst/>
              <a:cxnLst/>
              <a:rect l="l" t="t" r="r" b="b"/>
              <a:pathLst>
                <a:path w="184784" h="803910">
                  <a:moveTo>
                    <a:pt x="184726" y="803865"/>
                  </a:moveTo>
                  <a:lnTo>
                    <a:pt x="0" y="803865"/>
                  </a:lnTo>
                  <a:lnTo>
                    <a:pt x="0" y="0"/>
                  </a:lnTo>
                  <a:lnTo>
                    <a:pt x="184726" y="0"/>
                  </a:lnTo>
                  <a:lnTo>
                    <a:pt x="184726" y="803865"/>
                  </a:lnTo>
                  <a:close/>
                </a:path>
              </a:pathLst>
            </a:custGeom>
            <a:solidFill>
              <a:srgbClr val="A47D43"/>
            </a:solidFill>
          </p:spPr>
          <p:txBody>
            <a:bodyPr wrap="square" lIns="0" tIns="0" rIns="0" bIns="0" rtlCol="0"/>
            <a:lstStyle/>
            <a:p>
              <a:endParaRPr/>
            </a:p>
          </p:txBody>
        </p:sp>
        <p:sp>
          <p:nvSpPr>
            <p:cNvPr id="32" name="object 32"/>
            <p:cNvSpPr/>
            <p:nvPr/>
          </p:nvSpPr>
          <p:spPr>
            <a:xfrm>
              <a:off x="10930864" y="5093613"/>
              <a:ext cx="184785" cy="565150"/>
            </a:xfrm>
            <a:custGeom>
              <a:avLst/>
              <a:gdLst/>
              <a:ahLst/>
              <a:cxnLst/>
              <a:rect l="l" t="t" r="r" b="b"/>
              <a:pathLst>
                <a:path w="184784" h="565150">
                  <a:moveTo>
                    <a:pt x="184707" y="564525"/>
                  </a:moveTo>
                  <a:lnTo>
                    <a:pt x="0" y="564525"/>
                  </a:lnTo>
                  <a:lnTo>
                    <a:pt x="0" y="0"/>
                  </a:lnTo>
                  <a:lnTo>
                    <a:pt x="184707" y="0"/>
                  </a:lnTo>
                  <a:lnTo>
                    <a:pt x="184707" y="564525"/>
                  </a:lnTo>
                  <a:close/>
                </a:path>
              </a:pathLst>
            </a:custGeom>
            <a:solidFill>
              <a:srgbClr val="BFA3AF"/>
            </a:solidFill>
          </p:spPr>
          <p:txBody>
            <a:bodyPr wrap="square" lIns="0" tIns="0" rIns="0" bIns="0" rtlCol="0"/>
            <a:lstStyle/>
            <a:p>
              <a:endParaRPr/>
            </a:p>
          </p:txBody>
        </p:sp>
        <p:sp>
          <p:nvSpPr>
            <p:cNvPr id="33" name="object 33"/>
            <p:cNvSpPr/>
            <p:nvPr/>
          </p:nvSpPr>
          <p:spPr>
            <a:xfrm>
              <a:off x="11115572" y="4912965"/>
              <a:ext cx="182880" cy="745490"/>
            </a:xfrm>
            <a:custGeom>
              <a:avLst/>
              <a:gdLst/>
              <a:ahLst/>
              <a:cxnLst/>
              <a:rect l="l" t="t" r="r" b="b"/>
              <a:pathLst>
                <a:path w="182879" h="745489">
                  <a:moveTo>
                    <a:pt x="182369" y="745173"/>
                  </a:moveTo>
                  <a:lnTo>
                    <a:pt x="0" y="745173"/>
                  </a:lnTo>
                  <a:lnTo>
                    <a:pt x="0" y="0"/>
                  </a:lnTo>
                  <a:lnTo>
                    <a:pt x="182369" y="0"/>
                  </a:lnTo>
                  <a:lnTo>
                    <a:pt x="182369" y="745173"/>
                  </a:lnTo>
                  <a:close/>
                </a:path>
              </a:pathLst>
            </a:custGeom>
            <a:solidFill>
              <a:srgbClr val="273347"/>
            </a:solidFill>
          </p:spPr>
          <p:txBody>
            <a:bodyPr wrap="square" lIns="0" tIns="0" rIns="0" bIns="0" rtlCol="0"/>
            <a:lstStyle/>
            <a:p>
              <a:endParaRPr/>
            </a:p>
          </p:txBody>
        </p:sp>
        <p:sp>
          <p:nvSpPr>
            <p:cNvPr id="34" name="object 34"/>
            <p:cNvSpPr/>
            <p:nvPr/>
          </p:nvSpPr>
          <p:spPr>
            <a:xfrm>
              <a:off x="9916142" y="3955530"/>
              <a:ext cx="184785" cy="1703070"/>
            </a:xfrm>
            <a:custGeom>
              <a:avLst/>
              <a:gdLst/>
              <a:ahLst/>
              <a:cxnLst/>
              <a:rect l="l" t="t" r="r" b="b"/>
              <a:pathLst>
                <a:path w="184784" h="1703070">
                  <a:moveTo>
                    <a:pt x="184707" y="1702608"/>
                  </a:moveTo>
                  <a:lnTo>
                    <a:pt x="0" y="1702608"/>
                  </a:lnTo>
                  <a:lnTo>
                    <a:pt x="0" y="0"/>
                  </a:lnTo>
                  <a:lnTo>
                    <a:pt x="184707" y="0"/>
                  </a:lnTo>
                  <a:lnTo>
                    <a:pt x="184707" y="1702608"/>
                  </a:lnTo>
                  <a:close/>
                </a:path>
              </a:pathLst>
            </a:custGeom>
            <a:solidFill>
              <a:srgbClr val="A47D43"/>
            </a:solidFill>
          </p:spPr>
          <p:txBody>
            <a:bodyPr wrap="square" lIns="0" tIns="0" rIns="0" bIns="0" rtlCol="0"/>
            <a:lstStyle/>
            <a:p>
              <a:endParaRPr/>
            </a:p>
          </p:txBody>
        </p:sp>
        <p:sp>
          <p:nvSpPr>
            <p:cNvPr id="35" name="object 35"/>
            <p:cNvSpPr/>
            <p:nvPr/>
          </p:nvSpPr>
          <p:spPr>
            <a:xfrm>
              <a:off x="10100850" y="4409408"/>
              <a:ext cx="184785" cy="1249045"/>
            </a:xfrm>
            <a:custGeom>
              <a:avLst/>
              <a:gdLst/>
              <a:ahLst/>
              <a:cxnLst/>
              <a:rect l="l" t="t" r="r" b="b"/>
              <a:pathLst>
                <a:path w="184784" h="1249045">
                  <a:moveTo>
                    <a:pt x="184726" y="1248730"/>
                  </a:moveTo>
                  <a:lnTo>
                    <a:pt x="0" y="1248730"/>
                  </a:lnTo>
                  <a:lnTo>
                    <a:pt x="0" y="0"/>
                  </a:lnTo>
                  <a:lnTo>
                    <a:pt x="184726" y="0"/>
                  </a:lnTo>
                  <a:lnTo>
                    <a:pt x="184726" y="1248730"/>
                  </a:lnTo>
                  <a:close/>
                </a:path>
              </a:pathLst>
            </a:custGeom>
            <a:solidFill>
              <a:srgbClr val="BFA3AF"/>
            </a:solidFill>
          </p:spPr>
          <p:txBody>
            <a:bodyPr wrap="square" lIns="0" tIns="0" rIns="0" bIns="0" rtlCol="0"/>
            <a:lstStyle/>
            <a:p>
              <a:endParaRPr/>
            </a:p>
          </p:txBody>
        </p:sp>
        <p:sp>
          <p:nvSpPr>
            <p:cNvPr id="36" name="object 36"/>
            <p:cNvSpPr/>
            <p:nvPr/>
          </p:nvSpPr>
          <p:spPr>
            <a:xfrm>
              <a:off x="10285557" y="4043596"/>
              <a:ext cx="184785" cy="1614805"/>
            </a:xfrm>
            <a:custGeom>
              <a:avLst/>
              <a:gdLst/>
              <a:ahLst/>
              <a:cxnLst/>
              <a:rect l="l" t="t" r="r" b="b"/>
              <a:pathLst>
                <a:path w="184784" h="1614804">
                  <a:moveTo>
                    <a:pt x="184707" y="1614542"/>
                  </a:moveTo>
                  <a:lnTo>
                    <a:pt x="0" y="1614542"/>
                  </a:lnTo>
                  <a:lnTo>
                    <a:pt x="0" y="0"/>
                  </a:lnTo>
                  <a:lnTo>
                    <a:pt x="184707" y="0"/>
                  </a:lnTo>
                  <a:lnTo>
                    <a:pt x="184707" y="1614542"/>
                  </a:lnTo>
                  <a:close/>
                </a:path>
              </a:pathLst>
            </a:custGeom>
            <a:solidFill>
              <a:srgbClr val="273347"/>
            </a:solidFill>
          </p:spPr>
          <p:txBody>
            <a:bodyPr wrap="square" lIns="0" tIns="0" rIns="0" bIns="0" rtlCol="0"/>
            <a:lstStyle/>
            <a:p>
              <a:endParaRPr/>
            </a:p>
          </p:txBody>
        </p:sp>
        <p:sp>
          <p:nvSpPr>
            <p:cNvPr id="37" name="object 37"/>
            <p:cNvSpPr/>
            <p:nvPr/>
          </p:nvSpPr>
          <p:spPr>
            <a:xfrm>
              <a:off x="9086128" y="3524232"/>
              <a:ext cx="184785" cy="2134235"/>
            </a:xfrm>
            <a:custGeom>
              <a:avLst/>
              <a:gdLst/>
              <a:ahLst/>
              <a:cxnLst/>
              <a:rect l="l" t="t" r="r" b="b"/>
              <a:pathLst>
                <a:path w="184784" h="2134235">
                  <a:moveTo>
                    <a:pt x="184707" y="2133906"/>
                  </a:moveTo>
                  <a:lnTo>
                    <a:pt x="0" y="2133906"/>
                  </a:lnTo>
                  <a:lnTo>
                    <a:pt x="0" y="0"/>
                  </a:lnTo>
                  <a:lnTo>
                    <a:pt x="184707" y="0"/>
                  </a:lnTo>
                  <a:lnTo>
                    <a:pt x="184707" y="2133906"/>
                  </a:lnTo>
                  <a:close/>
                </a:path>
              </a:pathLst>
            </a:custGeom>
            <a:solidFill>
              <a:srgbClr val="A47D43"/>
            </a:solidFill>
          </p:spPr>
          <p:txBody>
            <a:bodyPr wrap="square" lIns="0" tIns="0" rIns="0" bIns="0" rtlCol="0"/>
            <a:lstStyle/>
            <a:p>
              <a:endParaRPr/>
            </a:p>
          </p:txBody>
        </p:sp>
        <p:sp>
          <p:nvSpPr>
            <p:cNvPr id="38" name="object 38"/>
            <p:cNvSpPr/>
            <p:nvPr/>
          </p:nvSpPr>
          <p:spPr>
            <a:xfrm>
              <a:off x="9270835" y="4955888"/>
              <a:ext cx="184785" cy="702310"/>
            </a:xfrm>
            <a:custGeom>
              <a:avLst/>
              <a:gdLst/>
              <a:ahLst/>
              <a:cxnLst/>
              <a:rect l="l" t="t" r="r" b="b"/>
              <a:pathLst>
                <a:path w="184784" h="702310">
                  <a:moveTo>
                    <a:pt x="184707" y="702250"/>
                  </a:moveTo>
                  <a:lnTo>
                    <a:pt x="0" y="702250"/>
                  </a:lnTo>
                  <a:lnTo>
                    <a:pt x="0" y="0"/>
                  </a:lnTo>
                  <a:lnTo>
                    <a:pt x="184707" y="0"/>
                  </a:lnTo>
                  <a:lnTo>
                    <a:pt x="184707" y="702250"/>
                  </a:lnTo>
                  <a:close/>
                </a:path>
              </a:pathLst>
            </a:custGeom>
            <a:solidFill>
              <a:srgbClr val="BFA3AF"/>
            </a:solidFill>
          </p:spPr>
          <p:txBody>
            <a:bodyPr wrap="square" lIns="0" tIns="0" rIns="0" bIns="0" rtlCol="0"/>
            <a:lstStyle/>
            <a:p>
              <a:endParaRPr/>
            </a:p>
          </p:txBody>
        </p:sp>
        <p:sp>
          <p:nvSpPr>
            <p:cNvPr id="39" name="object 39"/>
            <p:cNvSpPr/>
            <p:nvPr/>
          </p:nvSpPr>
          <p:spPr>
            <a:xfrm>
              <a:off x="9455543" y="4332633"/>
              <a:ext cx="184785" cy="1325880"/>
            </a:xfrm>
            <a:custGeom>
              <a:avLst/>
              <a:gdLst/>
              <a:ahLst/>
              <a:cxnLst/>
              <a:rect l="l" t="t" r="r" b="b"/>
              <a:pathLst>
                <a:path w="184784" h="1325879">
                  <a:moveTo>
                    <a:pt x="184726" y="1325487"/>
                  </a:moveTo>
                  <a:lnTo>
                    <a:pt x="0" y="1325487"/>
                  </a:lnTo>
                  <a:lnTo>
                    <a:pt x="0" y="0"/>
                  </a:lnTo>
                  <a:lnTo>
                    <a:pt x="184726" y="0"/>
                  </a:lnTo>
                  <a:lnTo>
                    <a:pt x="184726" y="1325487"/>
                  </a:lnTo>
                  <a:close/>
                </a:path>
              </a:pathLst>
            </a:custGeom>
            <a:solidFill>
              <a:srgbClr val="273347"/>
            </a:solidFill>
          </p:spPr>
          <p:txBody>
            <a:bodyPr wrap="square" lIns="0" tIns="0" rIns="0" bIns="0" rtlCol="0"/>
            <a:lstStyle/>
            <a:p>
              <a:endParaRPr/>
            </a:p>
          </p:txBody>
        </p:sp>
        <p:sp>
          <p:nvSpPr>
            <p:cNvPr id="40" name="object 40"/>
            <p:cNvSpPr/>
            <p:nvPr/>
          </p:nvSpPr>
          <p:spPr>
            <a:xfrm>
              <a:off x="8256113" y="4637477"/>
              <a:ext cx="184785" cy="1021080"/>
            </a:xfrm>
            <a:custGeom>
              <a:avLst/>
              <a:gdLst/>
              <a:ahLst/>
              <a:cxnLst/>
              <a:rect l="l" t="t" r="r" b="b"/>
              <a:pathLst>
                <a:path w="184784" h="1021079">
                  <a:moveTo>
                    <a:pt x="184726" y="1020662"/>
                  </a:moveTo>
                  <a:lnTo>
                    <a:pt x="0" y="1020662"/>
                  </a:lnTo>
                  <a:lnTo>
                    <a:pt x="0" y="0"/>
                  </a:lnTo>
                  <a:lnTo>
                    <a:pt x="184726" y="0"/>
                  </a:lnTo>
                  <a:lnTo>
                    <a:pt x="184726" y="1020662"/>
                  </a:lnTo>
                  <a:close/>
                </a:path>
              </a:pathLst>
            </a:custGeom>
            <a:solidFill>
              <a:srgbClr val="A47D43"/>
            </a:solidFill>
          </p:spPr>
          <p:txBody>
            <a:bodyPr wrap="square" lIns="0" tIns="0" rIns="0" bIns="0" rtlCol="0"/>
            <a:lstStyle/>
            <a:p>
              <a:endParaRPr/>
            </a:p>
          </p:txBody>
        </p:sp>
        <p:sp>
          <p:nvSpPr>
            <p:cNvPr id="41" name="object 41"/>
            <p:cNvSpPr/>
            <p:nvPr/>
          </p:nvSpPr>
          <p:spPr>
            <a:xfrm>
              <a:off x="8440821" y="2363568"/>
              <a:ext cx="184785" cy="3295015"/>
            </a:xfrm>
            <a:custGeom>
              <a:avLst/>
              <a:gdLst/>
              <a:ahLst/>
              <a:cxnLst/>
              <a:rect l="l" t="t" r="r" b="b"/>
              <a:pathLst>
                <a:path w="184784" h="3295015">
                  <a:moveTo>
                    <a:pt x="184707" y="3294570"/>
                  </a:moveTo>
                  <a:lnTo>
                    <a:pt x="0" y="3294570"/>
                  </a:lnTo>
                  <a:lnTo>
                    <a:pt x="0" y="0"/>
                  </a:lnTo>
                  <a:lnTo>
                    <a:pt x="184707" y="0"/>
                  </a:lnTo>
                  <a:lnTo>
                    <a:pt x="184707" y="3294570"/>
                  </a:lnTo>
                  <a:close/>
                </a:path>
              </a:pathLst>
            </a:custGeom>
            <a:solidFill>
              <a:srgbClr val="BFA3AF"/>
            </a:solidFill>
          </p:spPr>
          <p:txBody>
            <a:bodyPr wrap="square" lIns="0" tIns="0" rIns="0" bIns="0" rtlCol="0"/>
            <a:lstStyle/>
            <a:p>
              <a:endParaRPr/>
            </a:p>
          </p:txBody>
        </p:sp>
        <p:sp>
          <p:nvSpPr>
            <p:cNvPr id="42" name="object 42"/>
            <p:cNvSpPr/>
            <p:nvPr/>
          </p:nvSpPr>
          <p:spPr>
            <a:xfrm>
              <a:off x="8625528" y="3795204"/>
              <a:ext cx="184785" cy="1863089"/>
            </a:xfrm>
            <a:custGeom>
              <a:avLst/>
              <a:gdLst/>
              <a:ahLst/>
              <a:cxnLst/>
              <a:rect l="l" t="t" r="r" b="b"/>
              <a:pathLst>
                <a:path w="184784" h="1863089">
                  <a:moveTo>
                    <a:pt x="184707" y="1862934"/>
                  </a:moveTo>
                  <a:lnTo>
                    <a:pt x="0" y="1862934"/>
                  </a:lnTo>
                  <a:lnTo>
                    <a:pt x="0" y="0"/>
                  </a:lnTo>
                  <a:lnTo>
                    <a:pt x="184707" y="0"/>
                  </a:lnTo>
                  <a:lnTo>
                    <a:pt x="184707" y="1862934"/>
                  </a:lnTo>
                  <a:close/>
                </a:path>
              </a:pathLst>
            </a:custGeom>
            <a:solidFill>
              <a:srgbClr val="273347"/>
            </a:solidFill>
          </p:spPr>
          <p:txBody>
            <a:bodyPr wrap="square" lIns="0" tIns="0" rIns="0" bIns="0" rtlCol="0"/>
            <a:lstStyle/>
            <a:p>
              <a:endParaRPr/>
            </a:p>
          </p:txBody>
        </p:sp>
        <p:sp>
          <p:nvSpPr>
            <p:cNvPr id="43" name="object 43"/>
            <p:cNvSpPr/>
            <p:nvPr/>
          </p:nvSpPr>
          <p:spPr>
            <a:xfrm>
              <a:off x="8118169" y="5658143"/>
              <a:ext cx="9958070" cy="0"/>
            </a:xfrm>
            <a:custGeom>
              <a:avLst/>
              <a:gdLst/>
              <a:ahLst/>
              <a:cxnLst/>
              <a:rect l="l" t="t" r="r" b="b"/>
              <a:pathLst>
                <a:path w="9958069">
                  <a:moveTo>
                    <a:pt x="0" y="0"/>
                  </a:moveTo>
                  <a:lnTo>
                    <a:pt x="9957837" y="0"/>
                  </a:lnTo>
                </a:path>
              </a:pathLst>
            </a:custGeom>
            <a:ln w="13548">
              <a:solidFill>
                <a:srgbClr val="D9D9D9"/>
              </a:solidFill>
            </a:ln>
          </p:spPr>
          <p:txBody>
            <a:bodyPr wrap="square" lIns="0" tIns="0" rIns="0" bIns="0" rtlCol="0"/>
            <a:lstStyle/>
            <a:p>
              <a:endParaRPr/>
            </a:p>
          </p:txBody>
        </p:sp>
        <p:sp>
          <p:nvSpPr>
            <p:cNvPr id="44" name="object 44"/>
            <p:cNvSpPr/>
            <p:nvPr/>
          </p:nvSpPr>
          <p:spPr>
            <a:xfrm>
              <a:off x="16518850" y="2151305"/>
              <a:ext cx="149860" cy="144780"/>
            </a:xfrm>
            <a:custGeom>
              <a:avLst/>
              <a:gdLst/>
              <a:ahLst/>
              <a:cxnLst/>
              <a:rect l="l" t="t" r="r" b="b"/>
              <a:pathLst>
                <a:path w="149859" h="144780">
                  <a:moveTo>
                    <a:pt x="149655" y="144518"/>
                  </a:moveTo>
                  <a:lnTo>
                    <a:pt x="0" y="144518"/>
                  </a:lnTo>
                  <a:lnTo>
                    <a:pt x="0" y="0"/>
                  </a:lnTo>
                  <a:lnTo>
                    <a:pt x="149655" y="0"/>
                  </a:lnTo>
                  <a:lnTo>
                    <a:pt x="149655" y="144518"/>
                  </a:lnTo>
                  <a:close/>
                </a:path>
              </a:pathLst>
            </a:custGeom>
            <a:solidFill>
              <a:srgbClr val="A47D43"/>
            </a:solidFill>
          </p:spPr>
          <p:txBody>
            <a:bodyPr wrap="square" lIns="0" tIns="0" rIns="0" bIns="0" rtlCol="0"/>
            <a:lstStyle/>
            <a:p>
              <a:endParaRPr/>
            </a:p>
          </p:txBody>
        </p:sp>
        <p:sp>
          <p:nvSpPr>
            <p:cNvPr id="45" name="object 45"/>
            <p:cNvSpPr/>
            <p:nvPr/>
          </p:nvSpPr>
          <p:spPr>
            <a:xfrm>
              <a:off x="16518850" y="2582603"/>
              <a:ext cx="149860" cy="144780"/>
            </a:xfrm>
            <a:custGeom>
              <a:avLst/>
              <a:gdLst/>
              <a:ahLst/>
              <a:cxnLst/>
              <a:rect l="l" t="t" r="r" b="b"/>
              <a:pathLst>
                <a:path w="149859" h="144780">
                  <a:moveTo>
                    <a:pt x="149655" y="144518"/>
                  </a:moveTo>
                  <a:lnTo>
                    <a:pt x="0" y="144518"/>
                  </a:lnTo>
                  <a:lnTo>
                    <a:pt x="0" y="0"/>
                  </a:lnTo>
                  <a:lnTo>
                    <a:pt x="149655" y="0"/>
                  </a:lnTo>
                  <a:lnTo>
                    <a:pt x="149655" y="144518"/>
                  </a:lnTo>
                  <a:close/>
                </a:path>
              </a:pathLst>
            </a:custGeom>
            <a:solidFill>
              <a:srgbClr val="BFA3AF"/>
            </a:solidFill>
          </p:spPr>
          <p:txBody>
            <a:bodyPr wrap="square" lIns="0" tIns="0" rIns="0" bIns="0" rtlCol="0"/>
            <a:lstStyle/>
            <a:p>
              <a:endParaRPr/>
            </a:p>
          </p:txBody>
        </p:sp>
        <p:sp>
          <p:nvSpPr>
            <p:cNvPr id="46" name="object 46"/>
            <p:cNvSpPr/>
            <p:nvPr/>
          </p:nvSpPr>
          <p:spPr>
            <a:xfrm>
              <a:off x="16518850" y="3013900"/>
              <a:ext cx="149860" cy="144780"/>
            </a:xfrm>
            <a:custGeom>
              <a:avLst/>
              <a:gdLst/>
              <a:ahLst/>
              <a:cxnLst/>
              <a:rect l="l" t="t" r="r" b="b"/>
              <a:pathLst>
                <a:path w="149859" h="144780">
                  <a:moveTo>
                    <a:pt x="149655" y="144537"/>
                  </a:moveTo>
                  <a:lnTo>
                    <a:pt x="0" y="144537"/>
                  </a:lnTo>
                  <a:lnTo>
                    <a:pt x="0" y="0"/>
                  </a:lnTo>
                  <a:lnTo>
                    <a:pt x="149655" y="0"/>
                  </a:lnTo>
                  <a:lnTo>
                    <a:pt x="149655" y="144537"/>
                  </a:lnTo>
                  <a:close/>
                </a:path>
              </a:pathLst>
            </a:custGeom>
            <a:solidFill>
              <a:srgbClr val="273347"/>
            </a:solidFill>
          </p:spPr>
          <p:txBody>
            <a:bodyPr wrap="square" lIns="0" tIns="0" rIns="0" bIns="0" rtlCol="0"/>
            <a:lstStyle/>
            <a:p>
              <a:endParaRPr/>
            </a:p>
          </p:txBody>
        </p:sp>
      </p:grpSp>
      <p:sp>
        <p:nvSpPr>
          <p:cNvPr id="47" name="object 47"/>
          <p:cNvSpPr txBox="1"/>
          <p:nvPr/>
        </p:nvSpPr>
        <p:spPr>
          <a:xfrm>
            <a:off x="7199124" y="5431080"/>
            <a:ext cx="640080" cy="386080"/>
          </a:xfrm>
          <a:prstGeom prst="rect">
            <a:avLst/>
          </a:prstGeom>
        </p:spPr>
        <p:txBody>
          <a:bodyPr vert="horz" wrap="square" lIns="0" tIns="14605" rIns="0" bIns="0" rtlCol="0">
            <a:spAutoFit/>
          </a:bodyPr>
          <a:lstStyle/>
          <a:p>
            <a:pPr marL="12700">
              <a:lnSpc>
                <a:spcPct val="100000"/>
              </a:lnSpc>
              <a:spcBef>
                <a:spcPts val="115"/>
              </a:spcBef>
            </a:pPr>
            <a:r>
              <a:rPr sz="2350" spc="55" dirty="0">
                <a:solidFill>
                  <a:srgbClr val="595959"/>
                </a:solidFill>
                <a:latin typeface="Calibri"/>
                <a:cs typeface="Calibri"/>
              </a:rPr>
              <a:t>0</a:t>
            </a:r>
            <a:r>
              <a:rPr sz="2350" spc="15" dirty="0">
                <a:solidFill>
                  <a:srgbClr val="595959"/>
                </a:solidFill>
                <a:latin typeface="Calibri"/>
                <a:cs typeface="Calibri"/>
              </a:rPr>
              <a:t>,</a:t>
            </a:r>
            <a:r>
              <a:rPr sz="2350" spc="50" dirty="0">
                <a:solidFill>
                  <a:srgbClr val="595959"/>
                </a:solidFill>
                <a:latin typeface="Calibri"/>
                <a:cs typeface="Calibri"/>
              </a:rPr>
              <a:t>0%</a:t>
            </a:r>
            <a:endParaRPr sz="2350">
              <a:latin typeface="Calibri"/>
              <a:cs typeface="Calibri"/>
            </a:endParaRPr>
          </a:p>
        </p:txBody>
      </p:sp>
      <p:sp>
        <p:nvSpPr>
          <p:cNvPr id="48" name="object 48"/>
          <p:cNvSpPr txBox="1"/>
          <p:nvPr/>
        </p:nvSpPr>
        <p:spPr>
          <a:xfrm>
            <a:off x="7041110" y="4834859"/>
            <a:ext cx="800735" cy="386080"/>
          </a:xfrm>
          <a:prstGeom prst="rect">
            <a:avLst/>
          </a:prstGeom>
        </p:spPr>
        <p:txBody>
          <a:bodyPr vert="horz" wrap="square" lIns="0" tIns="14605" rIns="0" bIns="0" rtlCol="0">
            <a:spAutoFit/>
          </a:bodyPr>
          <a:lstStyle/>
          <a:p>
            <a:pPr marL="12700">
              <a:lnSpc>
                <a:spcPct val="100000"/>
              </a:lnSpc>
              <a:spcBef>
                <a:spcPts val="115"/>
              </a:spcBef>
            </a:pPr>
            <a:r>
              <a:rPr sz="2350" spc="55" dirty="0">
                <a:solidFill>
                  <a:srgbClr val="595959"/>
                </a:solidFill>
                <a:latin typeface="Calibri"/>
                <a:cs typeface="Calibri"/>
              </a:rPr>
              <a:t>1</a:t>
            </a:r>
            <a:r>
              <a:rPr sz="2350" spc="35" dirty="0">
                <a:solidFill>
                  <a:srgbClr val="595959"/>
                </a:solidFill>
                <a:latin typeface="Calibri"/>
                <a:cs typeface="Calibri"/>
              </a:rPr>
              <a:t>0</a:t>
            </a:r>
            <a:r>
              <a:rPr sz="2350" spc="15" dirty="0">
                <a:solidFill>
                  <a:srgbClr val="595959"/>
                </a:solidFill>
                <a:latin typeface="Calibri"/>
                <a:cs typeface="Calibri"/>
              </a:rPr>
              <a:t>,</a:t>
            </a:r>
            <a:r>
              <a:rPr sz="2350" spc="70" dirty="0">
                <a:solidFill>
                  <a:srgbClr val="595959"/>
                </a:solidFill>
                <a:latin typeface="Calibri"/>
                <a:cs typeface="Calibri"/>
              </a:rPr>
              <a:t>0%</a:t>
            </a:r>
            <a:endParaRPr sz="2350">
              <a:latin typeface="Calibri"/>
              <a:cs typeface="Calibri"/>
            </a:endParaRPr>
          </a:p>
        </p:txBody>
      </p:sp>
      <p:sp>
        <p:nvSpPr>
          <p:cNvPr id="49" name="object 49"/>
          <p:cNvSpPr txBox="1"/>
          <p:nvPr/>
        </p:nvSpPr>
        <p:spPr>
          <a:xfrm>
            <a:off x="7041110" y="4238634"/>
            <a:ext cx="800735" cy="386080"/>
          </a:xfrm>
          <a:prstGeom prst="rect">
            <a:avLst/>
          </a:prstGeom>
        </p:spPr>
        <p:txBody>
          <a:bodyPr vert="horz" wrap="square" lIns="0" tIns="14605" rIns="0" bIns="0" rtlCol="0">
            <a:spAutoFit/>
          </a:bodyPr>
          <a:lstStyle/>
          <a:p>
            <a:pPr marL="12700">
              <a:lnSpc>
                <a:spcPct val="100000"/>
              </a:lnSpc>
              <a:spcBef>
                <a:spcPts val="115"/>
              </a:spcBef>
            </a:pPr>
            <a:r>
              <a:rPr sz="2350" spc="55" dirty="0">
                <a:solidFill>
                  <a:srgbClr val="595959"/>
                </a:solidFill>
                <a:latin typeface="Calibri"/>
                <a:cs typeface="Calibri"/>
              </a:rPr>
              <a:t>2</a:t>
            </a:r>
            <a:r>
              <a:rPr sz="2350" spc="35" dirty="0">
                <a:solidFill>
                  <a:srgbClr val="595959"/>
                </a:solidFill>
                <a:latin typeface="Calibri"/>
                <a:cs typeface="Calibri"/>
              </a:rPr>
              <a:t>0</a:t>
            </a:r>
            <a:r>
              <a:rPr sz="2350" spc="15" dirty="0">
                <a:solidFill>
                  <a:srgbClr val="595959"/>
                </a:solidFill>
                <a:latin typeface="Calibri"/>
                <a:cs typeface="Calibri"/>
              </a:rPr>
              <a:t>,</a:t>
            </a:r>
            <a:r>
              <a:rPr sz="2350" spc="70" dirty="0">
                <a:solidFill>
                  <a:srgbClr val="595959"/>
                </a:solidFill>
                <a:latin typeface="Calibri"/>
                <a:cs typeface="Calibri"/>
              </a:rPr>
              <a:t>0%</a:t>
            </a:r>
            <a:endParaRPr sz="2350">
              <a:latin typeface="Calibri"/>
              <a:cs typeface="Calibri"/>
            </a:endParaRPr>
          </a:p>
        </p:txBody>
      </p:sp>
      <p:sp>
        <p:nvSpPr>
          <p:cNvPr id="50" name="object 50"/>
          <p:cNvSpPr txBox="1"/>
          <p:nvPr/>
        </p:nvSpPr>
        <p:spPr>
          <a:xfrm>
            <a:off x="7041110" y="3642420"/>
            <a:ext cx="800735" cy="386080"/>
          </a:xfrm>
          <a:prstGeom prst="rect">
            <a:avLst/>
          </a:prstGeom>
        </p:spPr>
        <p:txBody>
          <a:bodyPr vert="horz" wrap="square" lIns="0" tIns="14605" rIns="0" bIns="0" rtlCol="0">
            <a:spAutoFit/>
          </a:bodyPr>
          <a:lstStyle/>
          <a:p>
            <a:pPr marL="12700">
              <a:lnSpc>
                <a:spcPct val="100000"/>
              </a:lnSpc>
              <a:spcBef>
                <a:spcPts val="115"/>
              </a:spcBef>
            </a:pPr>
            <a:r>
              <a:rPr sz="2350" spc="55" dirty="0">
                <a:solidFill>
                  <a:srgbClr val="595959"/>
                </a:solidFill>
                <a:latin typeface="Calibri"/>
                <a:cs typeface="Calibri"/>
              </a:rPr>
              <a:t>3</a:t>
            </a:r>
            <a:r>
              <a:rPr sz="2350" spc="35" dirty="0">
                <a:solidFill>
                  <a:srgbClr val="595959"/>
                </a:solidFill>
                <a:latin typeface="Calibri"/>
                <a:cs typeface="Calibri"/>
              </a:rPr>
              <a:t>0</a:t>
            </a:r>
            <a:r>
              <a:rPr sz="2350" spc="15" dirty="0">
                <a:solidFill>
                  <a:srgbClr val="595959"/>
                </a:solidFill>
                <a:latin typeface="Calibri"/>
                <a:cs typeface="Calibri"/>
              </a:rPr>
              <a:t>,</a:t>
            </a:r>
            <a:r>
              <a:rPr sz="2350" spc="70" dirty="0">
                <a:solidFill>
                  <a:srgbClr val="595959"/>
                </a:solidFill>
                <a:latin typeface="Calibri"/>
                <a:cs typeface="Calibri"/>
              </a:rPr>
              <a:t>0%</a:t>
            </a:r>
            <a:endParaRPr sz="2350">
              <a:latin typeface="Calibri"/>
              <a:cs typeface="Calibri"/>
            </a:endParaRPr>
          </a:p>
        </p:txBody>
      </p:sp>
      <p:sp>
        <p:nvSpPr>
          <p:cNvPr id="51" name="object 51"/>
          <p:cNvSpPr txBox="1"/>
          <p:nvPr/>
        </p:nvSpPr>
        <p:spPr>
          <a:xfrm>
            <a:off x="7041110" y="3046193"/>
            <a:ext cx="800735" cy="386080"/>
          </a:xfrm>
          <a:prstGeom prst="rect">
            <a:avLst/>
          </a:prstGeom>
        </p:spPr>
        <p:txBody>
          <a:bodyPr vert="horz" wrap="square" lIns="0" tIns="14605" rIns="0" bIns="0" rtlCol="0">
            <a:spAutoFit/>
          </a:bodyPr>
          <a:lstStyle/>
          <a:p>
            <a:pPr marL="12700">
              <a:lnSpc>
                <a:spcPct val="100000"/>
              </a:lnSpc>
              <a:spcBef>
                <a:spcPts val="115"/>
              </a:spcBef>
            </a:pPr>
            <a:r>
              <a:rPr sz="2350" spc="55" dirty="0">
                <a:solidFill>
                  <a:srgbClr val="595959"/>
                </a:solidFill>
                <a:latin typeface="Calibri"/>
                <a:cs typeface="Calibri"/>
              </a:rPr>
              <a:t>4</a:t>
            </a:r>
            <a:r>
              <a:rPr sz="2350" spc="35" dirty="0">
                <a:solidFill>
                  <a:srgbClr val="595959"/>
                </a:solidFill>
                <a:latin typeface="Calibri"/>
                <a:cs typeface="Calibri"/>
              </a:rPr>
              <a:t>0</a:t>
            </a:r>
            <a:r>
              <a:rPr sz="2350" spc="15" dirty="0">
                <a:solidFill>
                  <a:srgbClr val="595959"/>
                </a:solidFill>
                <a:latin typeface="Calibri"/>
                <a:cs typeface="Calibri"/>
              </a:rPr>
              <a:t>,</a:t>
            </a:r>
            <a:r>
              <a:rPr sz="2350" spc="70" dirty="0">
                <a:solidFill>
                  <a:srgbClr val="595959"/>
                </a:solidFill>
                <a:latin typeface="Calibri"/>
                <a:cs typeface="Calibri"/>
              </a:rPr>
              <a:t>0%</a:t>
            </a:r>
            <a:endParaRPr sz="2350">
              <a:latin typeface="Calibri"/>
              <a:cs typeface="Calibri"/>
            </a:endParaRPr>
          </a:p>
        </p:txBody>
      </p:sp>
      <p:sp>
        <p:nvSpPr>
          <p:cNvPr id="52" name="object 52"/>
          <p:cNvSpPr txBox="1"/>
          <p:nvPr/>
        </p:nvSpPr>
        <p:spPr>
          <a:xfrm>
            <a:off x="7041110" y="2449969"/>
            <a:ext cx="800735" cy="386080"/>
          </a:xfrm>
          <a:prstGeom prst="rect">
            <a:avLst/>
          </a:prstGeom>
        </p:spPr>
        <p:txBody>
          <a:bodyPr vert="horz" wrap="square" lIns="0" tIns="14605" rIns="0" bIns="0" rtlCol="0">
            <a:spAutoFit/>
          </a:bodyPr>
          <a:lstStyle/>
          <a:p>
            <a:pPr marL="12700">
              <a:lnSpc>
                <a:spcPct val="100000"/>
              </a:lnSpc>
              <a:spcBef>
                <a:spcPts val="115"/>
              </a:spcBef>
            </a:pPr>
            <a:r>
              <a:rPr sz="2350" spc="55" dirty="0">
                <a:solidFill>
                  <a:srgbClr val="595959"/>
                </a:solidFill>
                <a:latin typeface="Calibri"/>
                <a:cs typeface="Calibri"/>
              </a:rPr>
              <a:t>5</a:t>
            </a:r>
            <a:r>
              <a:rPr sz="2350" spc="35" dirty="0">
                <a:solidFill>
                  <a:srgbClr val="595959"/>
                </a:solidFill>
                <a:latin typeface="Calibri"/>
                <a:cs typeface="Calibri"/>
              </a:rPr>
              <a:t>0</a:t>
            </a:r>
            <a:r>
              <a:rPr sz="2350" spc="15" dirty="0">
                <a:solidFill>
                  <a:srgbClr val="595959"/>
                </a:solidFill>
                <a:latin typeface="Calibri"/>
                <a:cs typeface="Calibri"/>
              </a:rPr>
              <a:t>,</a:t>
            </a:r>
            <a:r>
              <a:rPr sz="2350" spc="70" dirty="0">
                <a:solidFill>
                  <a:srgbClr val="595959"/>
                </a:solidFill>
                <a:latin typeface="Calibri"/>
                <a:cs typeface="Calibri"/>
              </a:rPr>
              <a:t>0%</a:t>
            </a:r>
            <a:endParaRPr sz="2350">
              <a:latin typeface="Calibri"/>
              <a:cs typeface="Calibri"/>
            </a:endParaRPr>
          </a:p>
        </p:txBody>
      </p:sp>
      <p:sp>
        <p:nvSpPr>
          <p:cNvPr id="53" name="object 53"/>
          <p:cNvSpPr txBox="1"/>
          <p:nvPr/>
        </p:nvSpPr>
        <p:spPr>
          <a:xfrm>
            <a:off x="7041110" y="1853755"/>
            <a:ext cx="800735" cy="386080"/>
          </a:xfrm>
          <a:prstGeom prst="rect">
            <a:avLst/>
          </a:prstGeom>
        </p:spPr>
        <p:txBody>
          <a:bodyPr vert="horz" wrap="square" lIns="0" tIns="14605" rIns="0" bIns="0" rtlCol="0">
            <a:spAutoFit/>
          </a:bodyPr>
          <a:lstStyle/>
          <a:p>
            <a:pPr marL="12700">
              <a:lnSpc>
                <a:spcPct val="100000"/>
              </a:lnSpc>
              <a:spcBef>
                <a:spcPts val="115"/>
              </a:spcBef>
            </a:pPr>
            <a:r>
              <a:rPr sz="2350" spc="55" dirty="0">
                <a:solidFill>
                  <a:srgbClr val="595959"/>
                </a:solidFill>
                <a:latin typeface="Calibri"/>
                <a:cs typeface="Calibri"/>
              </a:rPr>
              <a:t>6</a:t>
            </a:r>
            <a:r>
              <a:rPr sz="2350" spc="35" dirty="0">
                <a:solidFill>
                  <a:srgbClr val="595959"/>
                </a:solidFill>
                <a:latin typeface="Calibri"/>
                <a:cs typeface="Calibri"/>
              </a:rPr>
              <a:t>0</a:t>
            </a:r>
            <a:r>
              <a:rPr sz="2350" spc="15" dirty="0">
                <a:solidFill>
                  <a:srgbClr val="595959"/>
                </a:solidFill>
                <a:latin typeface="Calibri"/>
                <a:cs typeface="Calibri"/>
              </a:rPr>
              <a:t>,</a:t>
            </a:r>
            <a:r>
              <a:rPr sz="2350" spc="70" dirty="0">
                <a:solidFill>
                  <a:srgbClr val="595959"/>
                </a:solidFill>
                <a:latin typeface="Calibri"/>
                <a:cs typeface="Calibri"/>
              </a:rPr>
              <a:t>0%</a:t>
            </a:r>
            <a:endParaRPr sz="2350">
              <a:latin typeface="Calibri"/>
              <a:cs typeface="Calibri"/>
            </a:endParaRPr>
          </a:p>
        </p:txBody>
      </p:sp>
      <p:sp>
        <p:nvSpPr>
          <p:cNvPr id="54" name="object 54"/>
          <p:cNvSpPr txBox="1"/>
          <p:nvPr/>
        </p:nvSpPr>
        <p:spPr>
          <a:xfrm>
            <a:off x="7041110" y="1257528"/>
            <a:ext cx="800735" cy="386080"/>
          </a:xfrm>
          <a:prstGeom prst="rect">
            <a:avLst/>
          </a:prstGeom>
        </p:spPr>
        <p:txBody>
          <a:bodyPr vert="horz" wrap="square" lIns="0" tIns="14605" rIns="0" bIns="0" rtlCol="0">
            <a:spAutoFit/>
          </a:bodyPr>
          <a:lstStyle/>
          <a:p>
            <a:pPr marL="12700">
              <a:lnSpc>
                <a:spcPct val="100000"/>
              </a:lnSpc>
              <a:spcBef>
                <a:spcPts val="115"/>
              </a:spcBef>
            </a:pPr>
            <a:r>
              <a:rPr sz="2350" spc="55" dirty="0">
                <a:solidFill>
                  <a:srgbClr val="595959"/>
                </a:solidFill>
                <a:latin typeface="Calibri"/>
                <a:cs typeface="Calibri"/>
              </a:rPr>
              <a:t>7</a:t>
            </a:r>
            <a:r>
              <a:rPr sz="2350" spc="35" dirty="0">
                <a:solidFill>
                  <a:srgbClr val="595959"/>
                </a:solidFill>
                <a:latin typeface="Calibri"/>
                <a:cs typeface="Calibri"/>
              </a:rPr>
              <a:t>0</a:t>
            </a:r>
            <a:r>
              <a:rPr sz="2350" spc="15" dirty="0">
                <a:solidFill>
                  <a:srgbClr val="595959"/>
                </a:solidFill>
                <a:latin typeface="Calibri"/>
                <a:cs typeface="Calibri"/>
              </a:rPr>
              <a:t>,</a:t>
            </a:r>
            <a:r>
              <a:rPr sz="2350" spc="70" dirty="0">
                <a:solidFill>
                  <a:srgbClr val="595959"/>
                </a:solidFill>
                <a:latin typeface="Calibri"/>
                <a:cs typeface="Calibri"/>
              </a:rPr>
              <a:t>0%</a:t>
            </a:r>
            <a:endParaRPr sz="2350">
              <a:latin typeface="Calibri"/>
              <a:cs typeface="Calibri"/>
            </a:endParaRPr>
          </a:p>
        </p:txBody>
      </p:sp>
      <p:pic>
        <p:nvPicPr>
          <p:cNvPr id="55" name="object 55"/>
          <p:cNvPicPr/>
          <p:nvPr/>
        </p:nvPicPr>
        <p:blipFill>
          <a:blip r:embed="rId4" cstate="print"/>
          <a:stretch>
            <a:fillRect/>
          </a:stretch>
        </p:blipFill>
        <p:spPr>
          <a:xfrm>
            <a:off x="7133906" y="5939556"/>
            <a:ext cx="10557933" cy="4284919"/>
          </a:xfrm>
          <a:prstGeom prst="rect">
            <a:avLst/>
          </a:prstGeom>
        </p:spPr>
      </p:pic>
      <p:sp>
        <p:nvSpPr>
          <p:cNvPr id="56" name="object 56"/>
          <p:cNvSpPr txBox="1"/>
          <p:nvPr/>
        </p:nvSpPr>
        <p:spPr>
          <a:xfrm>
            <a:off x="16723957" y="1906594"/>
            <a:ext cx="2827655" cy="1320800"/>
          </a:xfrm>
          <a:prstGeom prst="rect">
            <a:avLst/>
          </a:prstGeom>
        </p:spPr>
        <p:txBody>
          <a:bodyPr vert="horz" wrap="square" lIns="0" tIns="11430" rIns="0" bIns="0" rtlCol="0">
            <a:spAutoFit/>
          </a:bodyPr>
          <a:lstStyle/>
          <a:p>
            <a:pPr marL="12700" marR="5080" algn="just">
              <a:lnSpc>
                <a:spcPct val="138200"/>
              </a:lnSpc>
              <a:spcBef>
                <a:spcPts val="90"/>
              </a:spcBef>
            </a:pPr>
            <a:r>
              <a:rPr sz="2050" spc="50" dirty="0">
                <a:solidFill>
                  <a:srgbClr val="595959"/>
                </a:solidFill>
                <a:latin typeface="Calibri"/>
                <a:cs typeface="Calibri"/>
              </a:rPr>
              <a:t>Hhx</a:t>
            </a:r>
            <a:r>
              <a:rPr sz="2050" spc="-25" dirty="0">
                <a:solidFill>
                  <a:srgbClr val="595959"/>
                </a:solidFill>
                <a:latin typeface="Calibri"/>
                <a:cs typeface="Calibri"/>
              </a:rPr>
              <a:t> </a:t>
            </a:r>
            <a:r>
              <a:rPr sz="2050" spc="30" dirty="0">
                <a:solidFill>
                  <a:srgbClr val="595959"/>
                </a:solidFill>
                <a:latin typeface="Calibri"/>
                <a:cs typeface="Calibri"/>
              </a:rPr>
              <a:t>-</a:t>
            </a:r>
            <a:r>
              <a:rPr sz="2050" spc="-30" dirty="0">
                <a:solidFill>
                  <a:srgbClr val="595959"/>
                </a:solidFill>
                <a:latin typeface="Calibri"/>
                <a:cs typeface="Calibri"/>
              </a:rPr>
              <a:t> </a:t>
            </a:r>
            <a:r>
              <a:rPr sz="2050" spc="45" dirty="0">
                <a:solidFill>
                  <a:srgbClr val="595959"/>
                </a:solidFill>
                <a:latin typeface="Calibri"/>
                <a:cs typeface="Calibri"/>
              </a:rPr>
              <a:t>Handelsgymnasium </a:t>
            </a:r>
            <a:r>
              <a:rPr sz="2050" spc="-450" dirty="0">
                <a:solidFill>
                  <a:srgbClr val="595959"/>
                </a:solidFill>
                <a:latin typeface="Calibri"/>
                <a:cs typeface="Calibri"/>
              </a:rPr>
              <a:t> </a:t>
            </a:r>
            <a:r>
              <a:rPr sz="2050" spc="45" dirty="0">
                <a:solidFill>
                  <a:srgbClr val="595959"/>
                </a:solidFill>
                <a:latin typeface="Calibri"/>
                <a:cs typeface="Calibri"/>
              </a:rPr>
              <a:t>Htx </a:t>
            </a:r>
            <a:r>
              <a:rPr sz="2050" spc="30" dirty="0">
                <a:solidFill>
                  <a:srgbClr val="595959"/>
                </a:solidFill>
                <a:latin typeface="Calibri"/>
                <a:cs typeface="Calibri"/>
              </a:rPr>
              <a:t>- </a:t>
            </a:r>
            <a:r>
              <a:rPr sz="2050" spc="35" dirty="0">
                <a:solidFill>
                  <a:srgbClr val="595959"/>
                </a:solidFill>
                <a:latin typeface="Calibri"/>
                <a:cs typeface="Calibri"/>
              </a:rPr>
              <a:t>Teknisk </a:t>
            </a:r>
            <a:r>
              <a:rPr sz="2050" spc="45" dirty="0">
                <a:solidFill>
                  <a:srgbClr val="595959"/>
                </a:solidFill>
                <a:latin typeface="Calibri"/>
                <a:cs typeface="Calibri"/>
              </a:rPr>
              <a:t>gymnasium </a:t>
            </a:r>
            <a:r>
              <a:rPr sz="2050" spc="-450" dirty="0">
                <a:solidFill>
                  <a:srgbClr val="595959"/>
                </a:solidFill>
                <a:latin typeface="Calibri"/>
                <a:cs typeface="Calibri"/>
              </a:rPr>
              <a:t> </a:t>
            </a:r>
            <a:r>
              <a:rPr sz="2050" spc="40" dirty="0">
                <a:solidFill>
                  <a:srgbClr val="595959"/>
                </a:solidFill>
                <a:latin typeface="Calibri"/>
                <a:cs typeface="Calibri"/>
              </a:rPr>
              <a:t>Stx</a:t>
            </a:r>
            <a:r>
              <a:rPr sz="2050" spc="5" dirty="0">
                <a:solidFill>
                  <a:srgbClr val="595959"/>
                </a:solidFill>
                <a:latin typeface="Calibri"/>
                <a:cs typeface="Calibri"/>
              </a:rPr>
              <a:t> </a:t>
            </a:r>
            <a:r>
              <a:rPr sz="2050" spc="30" dirty="0">
                <a:solidFill>
                  <a:srgbClr val="595959"/>
                </a:solidFill>
                <a:latin typeface="Calibri"/>
                <a:cs typeface="Calibri"/>
              </a:rPr>
              <a:t>-</a:t>
            </a:r>
            <a:r>
              <a:rPr sz="2050" spc="5" dirty="0">
                <a:solidFill>
                  <a:srgbClr val="595959"/>
                </a:solidFill>
                <a:latin typeface="Calibri"/>
                <a:cs typeface="Calibri"/>
              </a:rPr>
              <a:t> </a:t>
            </a:r>
            <a:r>
              <a:rPr sz="2050" spc="45" dirty="0">
                <a:solidFill>
                  <a:srgbClr val="595959"/>
                </a:solidFill>
                <a:latin typeface="Calibri"/>
                <a:cs typeface="Calibri"/>
              </a:rPr>
              <a:t>Alment</a:t>
            </a:r>
            <a:r>
              <a:rPr sz="2050" dirty="0">
                <a:solidFill>
                  <a:srgbClr val="595959"/>
                </a:solidFill>
                <a:latin typeface="Calibri"/>
                <a:cs typeface="Calibri"/>
              </a:rPr>
              <a:t> </a:t>
            </a:r>
            <a:r>
              <a:rPr sz="2050" spc="45" dirty="0">
                <a:solidFill>
                  <a:srgbClr val="595959"/>
                </a:solidFill>
                <a:latin typeface="Calibri"/>
                <a:cs typeface="Calibri"/>
              </a:rPr>
              <a:t>gymnasium</a:t>
            </a:r>
            <a:endParaRPr sz="2050">
              <a:latin typeface="Calibri"/>
              <a:cs typeface="Calibri"/>
            </a:endParaRPr>
          </a:p>
        </p:txBody>
      </p:sp>
      <p:pic>
        <p:nvPicPr>
          <p:cNvPr id="57" name="Lyd 14">
            <a:hlinkClick r:id="" action="ppaction://media"/>
            <a:extLst>
              <a:ext uri="{FF2B5EF4-FFF2-40B4-BE49-F238E27FC236}">
                <a16:creationId xmlns:a16="http://schemas.microsoft.com/office/drawing/2014/main" id="{8B370100-3B66-40A9-86B4-327FB42845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850" y="92075"/>
            <a:ext cx="381000" cy="38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90"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6261735" cy="11308715"/>
          </a:xfrm>
          <a:custGeom>
            <a:avLst/>
            <a:gdLst/>
            <a:ahLst/>
            <a:cxnLst/>
            <a:rect l="l" t="t" r="r" b="b"/>
            <a:pathLst>
              <a:path w="6261735" h="11308715">
                <a:moveTo>
                  <a:pt x="6261589" y="0"/>
                </a:moveTo>
                <a:lnTo>
                  <a:pt x="0" y="0"/>
                </a:lnTo>
                <a:lnTo>
                  <a:pt x="0" y="11308556"/>
                </a:lnTo>
                <a:lnTo>
                  <a:pt x="6261589" y="11308556"/>
                </a:lnTo>
                <a:lnTo>
                  <a:pt x="6261589" y="0"/>
                </a:lnTo>
                <a:close/>
              </a:path>
            </a:pathLst>
          </a:custGeom>
          <a:solidFill>
            <a:srgbClr val="D3C1A5"/>
          </a:solidFill>
        </p:spPr>
        <p:txBody>
          <a:bodyPr wrap="square" lIns="0" tIns="0" rIns="0" bIns="0" rtlCol="0"/>
          <a:lstStyle/>
          <a:p>
            <a:endParaRPr/>
          </a:p>
        </p:txBody>
      </p:sp>
      <p:sp>
        <p:nvSpPr>
          <p:cNvPr id="3" name="object 3"/>
          <p:cNvSpPr txBox="1"/>
          <p:nvPr/>
        </p:nvSpPr>
        <p:spPr>
          <a:xfrm>
            <a:off x="364251" y="2091586"/>
            <a:ext cx="5327015" cy="8569960"/>
          </a:xfrm>
          <a:prstGeom prst="rect">
            <a:avLst/>
          </a:prstGeom>
        </p:spPr>
        <p:txBody>
          <a:bodyPr vert="horz" wrap="square" lIns="0" tIns="12065" rIns="0" bIns="0" rtlCol="0">
            <a:spAutoFit/>
          </a:bodyPr>
          <a:lstStyle/>
          <a:p>
            <a:pPr marL="12700" marR="5080" algn="just">
              <a:lnSpc>
                <a:spcPct val="100000"/>
              </a:lnSpc>
              <a:spcBef>
                <a:spcPts val="95"/>
              </a:spcBef>
            </a:pPr>
            <a:r>
              <a:rPr sz="3300" spc="-5" dirty="0">
                <a:solidFill>
                  <a:srgbClr val="273347"/>
                </a:solidFill>
                <a:latin typeface="Titillium Web"/>
                <a:cs typeface="Titillium Web"/>
              </a:rPr>
              <a:t>Informanterne</a:t>
            </a:r>
            <a:r>
              <a:rPr sz="3300" spc="-25" dirty="0">
                <a:solidFill>
                  <a:srgbClr val="273347"/>
                </a:solidFill>
                <a:latin typeface="Titillium Web"/>
                <a:cs typeface="Titillium Web"/>
              </a:rPr>
              <a:t> </a:t>
            </a:r>
            <a:r>
              <a:rPr sz="3300" spc="-10" dirty="0">
                <a:solidFill>
                  <a:srgbClr val="273347"/>
                </a:solidFill>
                <a:latin typeface="Titillium Web"/>
                <a:cs typeface="Titillium Web"/>
              </a:rPr>
              <a:t>oplever</a:t>
            </a:r>
            <a:r>
              <a:rPr sz="3300" spc="-25" dirty="0">
                <a:solidFill>
                  <a:srgbClr val="273347"/>
                </a:solidFill>
                <a:latin typeface="Titillium Web"/>
                <a:cs typeface="Titillium Web"/>
              </a:rPr>
              <a:t> </a:t>
            </a:r>
            <a:r>
              <a:rPr sz="3300" spc="-5" dirty="0">
                <a:solidFill>
                  <a:srgbClr val="273347"/>
                </a:solidFill>
                <a:latin typeface="Titillium Web"/>
                <a:cs typeface="Titillium Web"/>
              </a:rPr>
              <a:t>i</a:t>
            </a:r>
            <a:r>
              <a:rPr sz="3300" spc="-20" dirty="0">
                <a:solidFill>
                  <a:srgbClr val="273347"/>
                </a:solidFill>
                <a:latin typeface="Titillium Web"/>
                <a:cs typeface="Titillium Web"/>
              </a:rPr>
              <a:t> </a:t>
            </a:r>
            <a:r>
              <a:rPr sz="3300" spc="-5" dirty="0">
                <a:solidFill>
                  <a:srgbClr val="273347"/>
                </a:solidFill>
                <a:latin typeface="Titillium Web"/>
                <a:cs typeface="Titillium Web"/>
              </a:rPr>
              <a:t>særlig </a:t>
            </a:r>
            <a:r>
              <a:rPr sz="3300" spc="-715" dirty="0">
                <a:solidFill>
                  <a:srgbClr val="273347"/>
                </a:solidFill>
                <a:latin typeface="Titillium Web"/>
                <a:cs typeface="Titillium Web"/>
              </a:rPr>
              <a:t> </a:t>
            </a:r>
            <a:r>
              <a:rPr sz="3300" spc="-5" dirty="0">
                <a:solidFill>
                  <a:srgbClr val="273347"/>
                </a:solidFill>
                <a:latin typeface="Titillium Web"/>
                <a:cs typeface="Titillium Web"/>
              </a:rPr>
              <a:t>grad, at </a:t>
            </a:r>
            <a:r>
              <a:rPr sz="3300" spc="-10" dirty="0">
                <a:solidFill>
                  <a:srgbClr val="273347"/>
                </a:solidFill>
                <a:latin typeface="Titillium Web"/>
                <a:cs typeface="Titillium Web"/>
              </a:rPr>
              <a:t>brobygningsforløb </a:t>
            </a:r>
            <a:r>
              <a:rPr sz="3300" spc="-5" dirty="0">
                <a:solidFill>
                  <a:srgbClr val="273347"/>
                </a:solidFill>
                <a:latin typeface="Titillium Web"/>
                <a:cs typeface="Titillium Web"/>
              </a:rPr>
              <a:t>gi- </a:t>
            </a:r>
            <a:r>
              <a:rPr sz="3300" spc="-715" dirty="0">
                <a:solidFill>
                  <a:srgbClr val="273347"/>
                </a:solidFill>
                <a:latin typeface="Titillium Web"/>
                <a:cs typeface="Titillium Web"/>
              </a:rPr>
              <a:t> </a:t>
            </a:r>
            <a:r>
              <a:rPr sz="3300" spc="-15" dirty="0">
                <a:solidFill>
                  <a:srgbClr val="273347"/>
                </a:solidFill>
                <a:latin typeface="Titillium Web"/>
                <a:cs typeface="Titillium Web"/>
              </a:rPr>
              <a:t>ver </a:t>
            </a:r>
            <a:r>
              <a:rPr sz="3300" spc="-5" dirty="0">
                <a:solidFill>
                  <a:srgbClr val="273347"/>
                </a:solidFill>
                <a:latin typeface="Titillium Web"/>
                <a:cs typeface="Titillium Web"/>
              </a:rPr>
              <a:t>indblik i, </a:t>
            </a:r>
            <a:r>
              <a:rPr sz="3300" spc="-15" dirty="0">
                <a:solidFill>
                  <a:srgbClr val="273347"/>
                </a:solidFill>
                <a:latin typeface="Titillium Web"/>
                <a:cs typeface="Titillium Web"/>
              </a:rPr>
              <a:t>hvilke </a:t>
            </a:r>
            <a:r>
              <a:rPr sz="3300" spc="-5" dirty="0">
                <a:solidFill>
                  <a:srgbClr val="273347"/>
                </a:solidFill>
                <a:latin typeface="Titillium Web"/>
                <a:cs typeface="Titillium Web"/>
              </a:rPr>
              <a:t>fag uddan- </a:t>
            </a:r>
            <a:r>
              <a:rPr sz="3300" dirty="0">
                <a:solidFill>
                  <a:srgbClr val="273347"/>
                </a:solidFill>
                <a:latin typeface="Titillium Web"/>
                <a:cs typeface="Titillium Web"/>
              </a:rPr>
              <a:t> </a:t>
            </a:r>
            <a:r>
              <a:rPr sz="3300" spc="-5" dirty="0">
                <a:solidFill>
                  <a:srgbClr val="273347"/>
                </a:solidFill>
                <a:latin typeface="Titillium Web"/>
                <a:cs typeface="Titillium Web"/>
              </a:rPr>
              <a:t>nelsen</a:t>
            </a:r>
            <a:r>
              <a:rPr sz="3300" spc="-10" dirty="0">
                <a:solidFill>
                  <a:srgbClr val="273347"/>
                </a:solidFill>
                <a:latin typeface="Titillium Web"/>
                <a:cs typeface="Titillium Web"/>
              </a:rPr>
              <a:t> </a:t>
            </a:r>
            <a:r>
              <a:rPr sz="3300" spc="-50" dirty="0">
                <a:solidFill>
                  <a:srgbClr val="273347"/>
                </a:solidFill>
                <a:latin typeface="Titillium Web"/>
                <a:cs typeface="Titillium Web"/>
              </a:rPr>
              <a:t>har.</a:t>
            </a:r>
            <a:endParaRPr sz="3300">
              <a:latin typeface="Titillium Web"/>
              <a:cs typeface="Titillium Web"/>
            </a:endParaRPr>
          </a:p>
          <a:p>
            <a:pPr marL="12700" marR="45085">
              <a:lnSpc>
                <a:spcPct val="100000"/>
              </a:lnSpc>
              <a:spcBef>
                <a:spcPts val="3950"/>
              </a:spcBef>
            </a:pPr>
            <a:r>
              <a:rPr sz="3300" spc="-10" dirty="0">
                <a:solidFill>
                  <a:srgbClr val="273347"/>
                </a:solidFill>
                <a:latin typeface="Titillium Web"/>
                <a:cs typeface="Titillium Web"/>
              </a:rPr>
              <a:t>Derudover oplever </a:t>
            </a:r>
            <a:r>
              <a:rPr sz="3300" spc="-5" dirty="0">
                <a:solidFill>
                  <a:srgbClr val="273347"/>
                </a:solidFill>
                <a:latin typeface="Titillium Web"/>
                <a:cs typeface="Titillium Web"/>
              </a:rPr>
              <a:t>44% ’i høj </a:t>
            </a:r>
            <a:r>
              <a:rPr sz="3300" dirty="0">
                <a:solidFill>
                  <a:srgbClr val="273347"/>
                </a:solidFill>
                <a:latin typeface="Titillium Web"/>
                <a:cs typeface="Titillium Web"/>
              </a:rPr>
              <a:t> </a:t>
            </a:r>
            <a:r>
              <a:rPr sz="3300" spc="-5" dirty="0">
                <a:solidFill>
                  <a:srgbClr val="273347"/>
                </a:solidFill>
                <a:latin typeface="Titillium Web"/>
                <a:cs typeface="Titillium Web"/>
              </a:rPr>
              <a:t>grad’</a:t>
            </a:r>
            <a:r>
              <a:rPr sz="3300" spc="-15" dirty="0">
                <a:solidFill>
                  <a:srgbClr val="273347"/>
                </a:solidFill>
                <a:latin typeface="Titillium Web"/>
                <a:cs typeface="Titillium Web"/>
              </a:rPr>
              <a:t> </a:t>
            </a:r>
            <a:r>
              <a:rPr sz="3300" spc="-5" dirty="0">
                <a:solidFill>
                  <a:srgbClr val="273347"/>
                </a:solidFill>
                <a:latin typeface="Titillium Web"/>
                <a:cs typeface="Titillium Web"/>
              </a:rPr>
              <a:t>at</a:t>
            </a:r>
            <a:r>
              <a:rPr sz="3300" spc="-10" dirty="0">
                <a:solidFill>
                  <a:srgbClr val="273347"/>
                </a:solidFill>
                <a:latin typeface="Titillium Web"/>
                <a:cs typeface="Titillium Web"/>
              </a:rPr>
              <a:t> </a:t>
            </a:r>
            <a:r>
              <a:rPr sz="3300" spc="-5" dirty="0">
                <a:solidFill>
                  <a:srgbClr val="273347"/>
                </a:solidFill>
                <a:latin typeface="Titillium Web"/>
                <a:cs typeface="Titillium Web"/>
              </a:rPr>
              <a:t>få</a:t>
            </a:r>
            <a:r>
              <a:rPr sz="3300" spc="-15" dirty="0">
                <a:solidFill>
                  <a:srgbClr val="273347"/>
                </a:solidFill>
                <a:latin typeface="Titillium Web"/>
                <a:cs typeface="Titillium Web"/>
              </a:rPr>
              <a:t> </a:t>
            </a:r>
            <a:r>
              <a:rPr sz="3300" spc="-5" dirty="0">
                <a:solidFill>
                  <a:srgbClr val="273347"/>
                </a:solidFill>
                <a:latin typeface="Titillium Web"/>
                <a:cs typeface="Titillium Web"/>
              </a:rPr>
              <a:t>en</a:t>
            </a:r>
            <a:r>
              <a:rPr sz="3300" spc="-10" dirty="0">
                <a:solidFill>
                  <a:srgbClr val="273347"/>
                </a:solidFill>
                <a:latin typeface="Titillium Web"/>
                <a:cs typeface="Titillium Web"/>
              </a:rPr>
              <a:t> </a:t>
            </a:r>
            <a:r>
              <a:rPr sz="3300" spc="-5" dirty="0">
                <a:solidFill>
                  <a:srgbClr val="273347"/>
                </a:solidFill>
                <a:latin typeface="Titillium Web"/>
                <a:cs typeface="Titillium Web"/>
              </a:rPr>
              <a:t>fornemmelse</a:t>
            </a:r>
            <a:r>
              <a:rPr sz="3300" spc="-10" dirty="0">
                <a:solidFill>
                  <a:srgbClr val="273347"/>
                </a:solidFill>
                <a:latin typeface="Titillium Web"/>
                <a:cs typeface="Titillium Web"/>
              </a:rPr>
              <a:t> </a:t>
            </a:r>
            <a:r>
              <a:rPr sz="3300" spc="-50" dirty="0">
                <a:solidFill>
                  <a:srgbClr val="273347"/>
                </a:solidFill>
                <a:latin typeface="Titillium Web"/>
                <a:cs typeface="Titillium Web"/>
              </a:rPr>
              <a:t>af, </a:t>
            </a:r>
            <a:r>
              <a:rPr sz="3300" spc="-710" dirty="0">
                <a:solidFill>
                  <a:srgbClr val="273347"/>
                </a:solidFill>
                <a:latin typeface="Titillium Web"/>
                <a:cs typeface="Titillium Web"/>
              </a:rPr>
              <a:t> </a:t>
            </a:r>
            <a:r>
              <a:rPr sz="3300" spc="-15" dirty="0">
                <a:solidFill>
                  <a:srgbClr val="273347"/>
                </a:solidFill>
                <a:latin typeface="Titillium Web"/>
                <a:cs typeface="Titillium Web"/>
              </a:rPr>
              <a:t>hvordan </a:t>
            </a:r>
            <a:r>
              <a:rPr sz="3300" spc="-10" dirty="0">
                <a:solidFill>
                  <a:srgbClr val="273347"/>
                </a:solidFill>
                <a:latin typeface="Titillium Web"/>
                <a:cs typeface="Titillium Web"/>
              </a:rPr>
              <a:t>deres </a:t>
            </a:r>
            <a:r>
              <a:rPr sz="3300" spc="-15" dirty="0">
                <a:solidFill>
                  <a:srgbClr val="273347"/>
                </a:solidFill>
                <a:latin typeface="Titillium Web"/>
                <a:cs typeface="Titillium Web"/>
              </a:rPr>
              <a:t>hverdag </a:t>
            </a:r>
            <a:r>
              <a:rPr sz="3300" spc="-5" dirty="0">
                <a:solidFill>
                  <a:srgbClr val="273347"/>
                </a:solidFill>
                <a:latin typeface="Titillium Web"/>
                <a:cs typeface="Titillium Web"/>
              </a:rPr>
              <a:t>vil se </a:t>
            </a:r>
            <a:r>
              <a:rPr sz="3300" dirty="0">
                <a:solidFill>
                  <a:srgbClr val="273347"/>
                </a:solidFill>
                <a:latin typeface="Titillium Web"/>
                <a:cs typeface="Titillium Web"/>
              </a:rPr>
              <a:t> </a:t>
            </a:r>
            <a:r>
              <a:rPr sz="3300" spc="-5" dirty="0">
                <a:solidFill>
                  <a:srgbClr val="273347"/>
                </a:solidFill>
                <a:latin typeface="Titillium Web"/>
                <a:cs typeface="Titillium Web"/>
              </a:rPr>
              <a:t>ud,</a:t>
            </a:r>
            <a:r>
              <a:rPr sz="3300" spc="-10" dirty="0">
                <a:solidFill>
                  <a:srgbClr val="273347"/>
                </a:solidFill>
                <a:latin typeface="Titillium Web"/>
                <a:cs typeface="Titillium Web"/>
              </a:rPr>
              <a:t> hvis</a:t>
            </a:r>
            <a:r>
              <a:rPr sz="3300" spc="-5" dirty="0">
                <a:solidFill>
                  <a:srgbClr val="273347"/>
                </a:solidFill>
                <a:latin typeface="Titillium Web"/>
                <a:cs typeface="Titillium Web"/>
              </a:rPr>
              <a:t> de </a:t>
            </a:r>
            <a:r>
              <a:rPr sz="3300" spc="-10" dirty="0">
                <a:solidFill>
                  <a:srgbClr val="273347"/>
                </a:solidFill>
                <a:latin typeface="Titillium Web"/>
                <a:cs typeface="Titillium Web"/>
              </a:rPr>
              <a:t>vælger</a:t>
            </a:r>
            <a:r>
              <a:rPr sz="3300" spc="-5" dirty="0">
                <a:solidFill>
                  <a:srgbClr val="273347"/>
                </a:solidFill>
                <a:latin typeface="Titillium Web"/>
                <a:cs typeface="Titillium Web"/>
              </a:rPr>
              <a:t> uddannel- </a:t>
            </a:r>
            <a:r>
              <a:rPr sz="3300" dirty="0">
                <a:solidFill>
                  <a:srgbClr val="273347"/>
                </a:solidFill>
                <a:latin typeface="Titillium Web"/>
                <a:cs typeface="Titillium Web"/>
              </a:rPr>
              <a:t> </a:t>
            </a:r>
            <a:r>
              <a:rPr sz="3300" spc="-5" dirty="0">
                <a:solidFill>
                  <a:srgbClr val="273347"/>
                </a:solidFill>
                <a:latin typeface="Titillium Web"/>
                <a:cs typeface="Titillium Web"/>
              </a:rPr>
              <a:t>sen. 36% </a:t>
            </a:r>
            <a:r>
              <a:rPr sz="3300" spc="-10" dirty="0">
                <a:solidFill>
                  <a:srgbClr val="273347"/>
                </a:solidFill>
                <a:latin typeface="Titillium Web"/>
                <a:cs typeface="Titillium Web"/>
              </a:rPr>
              <a:t>oplever </a:t>
            </a:r>
            <a:r>
              <a:rPr sz="3300" spc="-5" dirty="0">
                <a:solidFill>
                  <a:srgbClr val="273347"/>
                </a:solidFill>
                <a:latin typeface="Titillium Web"/>
                <a:cs typeface="Titillium Web"/>
              </a:rPr>
              <a:t>dette indblik </a:t>
            </a:r>
            <a:r>
              <a:rPr sz="3300" spc="-715" dirty="0">
                <a:solidFill>
                  <a:srgbClr val="273347"/>
                </a:solidFill>
                <a:latin typeface="Titillium Web"/>
                <a:cs typeface="Titillium Web"/>
              </a:rPr>
              <a:t> </a:t>
            </a:r>
            <a:r>
              <a:rPr sz="3300" spc="-5" dirty="0">
                <a:solidFill>
                  <a:srgbClr val="273347"/>
                </a:solidFill>
                <a:latin typeface="Titillium Web"/>
                <a:cs typeface="Titillium Web"/>
              </a:rPr>
              <a:t>’i</a:t>
            </a:r>
            <a:r>
              <a:rPr sz="3300" spc="-10" dirty="0">
                <a:solidFill>
                  <a:srgbClr val="273347"/>
                </a:solidFill>
                <a:latin typeface="Titillium Web"/>
                <a:cs typeface="Titillium Web"/>
              </a:rPr>
              <a:t> </a:t>
            </a:r>
            <a:r>
              <a:rPr sz="3300" spc="-5" dirty="0">
                <a:solidFill>
                  <a:srgbClr val="273347"/>
                </a:solidFill>
                <a:latin typeface="Titillium Web"/>
                <a:cs typeface="Titillium Web"/>
              </a:rPr>
              <a:t>nogen </a:t>
            </a:r>
            <a:r>
              <a:rPr sz="3300" spc="-90" dirty="0">
                <a:solidFill>
                  <a:srgbClr val="273347"/>
                </a:solidFill>
                <a:latin typeface="Titillium Web"/>
                <a:cs typeface="Titillium Web"/>
              </a:rPr>
              <a:t>grad’.</a:t>
            </a:r>
            <a:endParaRPr sz="3300">
              <a:latin typeface="Titillium Web"/>
              <a:cs typeface="Titillium Web"/>
            </a:endParaRPr>
          </a:p>
          <a:p>
            <a:pPr marL="12700" marR="69850">
              <a:lnSpc>
                <a:spcPct val="100000"/>
              </a:lnSpc>
              <a:spcBef>
                <a:spcPts val="3940"/>
              </a:spcBef>
            </a:pPr>
            <a:r>
              <a:rPr sz="3300" spc="-5" dirty="0">
                <a:solidFill>
                  <a:srgbClr val="273347"/>
                </a:solidFill>
                <a:latin typeface="Titillium Web"/>
                <a:cs typeface="Titillium Web"/>
              </a:rPr>
              <a:t>Der opnåes </a:t>
            </a:r>
            <a:r>
              <a:rPr sz="3300" spc="-10" dirty="0">
                <a:solidFill>
                  <a:srgbClr val="273347"/>
                </a:solidFill>
                <a:latin typeface="Titillium Web"/>
                <a:cs typeface="Titillium Web"/>
              </a:rPr>
              <a:t>ringere</a:t>
            </a:r>
            <a:r>
              <a:rPr sz="3300" spc="-5" dirty="0">
                <a:solidFill>
                  <a:srgbClr val="273347"/>
                </a:solidFill>
                <a:latin typeface="Titillium Web"/>
                <a:cs typeface="Titillium Web"/>
              </a:rPr>
              <a:t> indblik i, </a:t>
            </a:r>
            <a:r>
              <a:rPr sz="3300" dirty="0">
                <a:solidFill>
                  <a:srgbClr val="273347"/>
                </a:solidFill>
                <a:latin typeface="Titillium Web"/>
                <a:cs typeface="Titillium Web"/>
              </a:rPr>
              <a:t> </a:t>
            </a:r>
            <a:r>
              <a:rPr sz="3300" spc="-15" dirty="0">
                <a:solidFill>
                  <a:srgbClr val="273347"/>
                </a:solidFill>
                <a:latin typeface="Titillium Web"/>
                <a:cs typeface="Titillium Web"/>
              </a:rPr>
              <a:t>hvad</a:t>
            </a:r>
            <a:r>
              <a:rPr sz="3300" spc="-10" dirty="0">
                <a:solidFill>
                  <a:srgbClr val="273347"/>
                </a:solidFill>
                <a:latin typeface="Titillium Web"/>
                <a:cs typeface="Titillium Web"/>
              </a:rPr>
              <a:t> </a:t>
            </a:r>
            <a:r>
              <a:rPr sz="3300" spc="-5" dirty="0">
                <a:solidFill>
                  <a:srgbClr val="273347"/>
                </a:solidFill>
                <a:latin typeface="Titillium Web"/>
                <a:cs typeface="Titillium Web"/>
              </a:rPr>
              <a:t>uddannelsen</a:t>
            </a:r>
            <a:r>
              <a:rPr sz="3300" spc="-10" dirty="0">
                <a:solidFill>
                  <a:srgbClr val="273347"/>
                </a:solidFill>
                <a:latin typeface="Titillium Web"/>
                <a:cs typeface="Titillium Web"/>
              </a:rPr>
              <a:t> kan </a:t>
            </a:r>
            <a:r>
              <a:rPr sz="3300" spc="-5" dirty="0">
                <a:solidFill>
                  <a:srgbClr val="273347"/>
                </a:solidFill>
                <a:latin typeface="Titillium Web"/>
                <a:cs typeface="Titillium Web"/>
              </a:rPr>
              <a:t>bruges </a:t>
            </a:r>
            <a:r>
              <a:rPr sz="3300" spc="-715" dirty="0">
                <a:solidFill>
                  <a:srgbClr val="273347"/>
                </a:solidFill>
                <a:latin typeface="Titillium Web"/>
                <a:cs typeface="Titillium Web"/>
              </a:rPr>
              <a:t> </a:t>
            </a:r>
            <a:r>
              <a:rPr sz="3300" spc="-5" dirty="0">
                <a:solidFill>
                  <a:srgbClr val="273347"/>
                </a:solidFill>
                <a:latin typeface="Titillium Web"/>
                <a:cs typeface="Titillium Web"/>
              </a:rPr>
              <a:t>til,</a:t>
            </a:r>
            <a:r>
              <a:rPr sz="3300" spc="-10" dirty="0">
                <a:solidFill>
                  <a:srgbClr val="273347"/>
                </a:solidFill>
                <a:latin typeface="Titillium Web"/>
                <a:cs typeface="Titillium Web"/>
              </a:rPr>
              <a:t> </a:t>
            </a:r>
            <a:r>
              <a:rPr sz="3300" spc="-5" dirty="0">
                <a:solidFill>
                  <a:srgbClr val="273347"/>
                </a:solidFill>
                <a:latin typeface="Titillium Web"/>
                <a:cs typeface="Titillium Web"/>
              </a:rPr>
              <a:t>og </a:t>
            </a:r>
            <a:r>
              <a:rPr sz="3300" spc="-15" dirty="0">
                <a:solidFill>
                  <a:srgbClr val="273347"/>
                </a:solidFill>
                <a:latin typeface="Titillium Web"/>
                <a:cs typeface="Titillium Web"/>
              </a:rPr>
              <a:t>hvor</a:t>
            </a:r>
            <a:r>
              <a:rPr sz="3300" spc="-5" dirty="0">
                <a:solidFill>
                  <a:srgbClr val="273347"/>
                </a:solidFill>
                <a:latin typeface="Titillium Web"/>
                <a:cs typeface="Titillium Web"/>
              </a:rPr>
              <a:t> mange lektier der </a:t>
            </a:r>
            <a:r>
              <a:rPr sz="3300" dirty="0">
                <a:solidFill>
                  <a:srgbClr val="273347"/>
                </a:solidFill>
                <a:latin typeface="Titillium Web"/>
                <a:cs typeface="Titillium Web"/>
              </a:rPr>
              <a:t> </a:t>
            </a:r>
            <a:r>
              <a:rPr sz="3300" spc="-5" dirty="0">
                <a:solidFill>
                  <a:srgbClr val="273347"/>
                </a:solidFill>
                <a:latin typeface="Titillium Web"/>
                <a:cs typeface="Titillium Web"/>
              </a:rPr>
              <a:t>skal </a:t>
            </a:r>
            <a:r>
              <a:rPr sz="3300" spc="-10" dirty="0">
                <a:solidFill>
                  <a:srgbClr val="273347"/>
                </a:solidFill>
                <a:latin typeface="Titillium Web"/>
                <a:cs typeface="Titillium Web"/>
              </a:rPr>
              <a:t>laves, hvis </a:t>
            </a:r>
            <a:r>
              <a:rPr sz="3300" spc="-5" dirty="0">
                <a:solidFill>
                  <a:srgbClr val="273347"/>
                </a:solidFill>
                <a:latin typeface="Titillium Web"/>
                <a:cs typeface="Titillium Web"/>
              </a:rPr>
              <a:t>uddannelsen </a:t>
            </a:r>
            <a:r>
              <a:rPr sz="3300" dirty="0">
                <a:solidFill>
                  <a:srgbClr val="273347"/>
                </a:solidFill>
                <a:latin typeface="Titillium Web"/>
                <a:cs typeface="Titillium Web"/>
              </a:rPr>
              <a:t> </a:t>
            </a:r>
            <a:r>
              <a:rPr sz="3300" spc="-10" dirty="0">
                <a:solidFill>
                  <a:srgbClr val="273347"/>
                </a:solidFill>
                <a:latin typeface="Titillium Web"/>
                <a:cs typeface="Titillium Web"/>
              </a:rPr>
              <a:t>vælges.</a:t>
            </a:r>
            <a:endParaRPr sz="3300">
              <a:latin typeface="Titillium Web"/>
              <a:cs typeface="Titillium Web"/>
            </a:endParaRPr>
          </a:p>
        </p:txBody>
      </p:sp>
      <p:sp>
        <p:nvSpPr>
          <p:cNvPr id="4" name="object 4"/>
          <p:cNvSpPr txBox="1">
            <a:spLocks noGrp="1"/>
          </p:cNvSpPr>
          <p:nvPr>
            <p:ph type="title"/>
          </p:nvPr>
        </p:nvSpPr>
        <p:spPr>
          <a:xfrm>
            <a:off x="364251" y="500618"/>
            <a:ext cx="5476875" cy="1156335"/>
          </a:xfrm>
          <a:prstGeom prst="rect">
            <a:avLst/>
          </a:prstGeom>
        </p:spPr>
        <p:txBody>
          <a:bodyPr vert="horz" wrap="square" lIns="0" tIns="12065" rIns="0" bIns="0" rtlCol="0">
            <a:spAutoFit/>
          </a:bodyPr>
          <a:lstStyle/>
          <a:p>
            <a:pPr marL="12700" marR="5080">
              <a:lnSpc>
                <a:spcPct val="100299"/>
              </a:lnSpc>
              <a:spcBef>
                <a:spcPts val="95"/>
              </a:spcBef>
            </a:pPr>
            <a:r>
              <a:rPr sz="3700" dirty="0"/>
              <a:t>Brobygning giver </a:t>
            </a:r>
            <a:r>
              <a:rPr sz="3700" spc="5" dirty="0"/>
              <a:t> særligt</a:t>
            </a:r>
            <a:r>
              <a:rPr sz="3700" spc="-25" dirty="0"/>
              <a:t> </a:t>
            </a:r>
            <a:r>
              <a:rPr sz="3700" spc="5" dirty="0"/>
              <a:t>indblik</a:t>
            </a:r>
            <a:r>
              <a:rPr sz="3700" spc="-30" dirty="0"/>
              <a:t> </a:t>
            </a:r>
            <a:r>
              <a:rPr sz="3700" dirty="0"/>
              <a:t>i</a:t>
            </a:r>
            <a:r>
              <a:rPr sz="3700" spc="-30" dirty="0"/>
              <a:t> </a:t>
            </a:r>
            <a:r>
              <a:rPr sz="3700" dirty="0"/>
              <a:t>fagene</a:t>
            </a:r>
            <a:endParaRPr sz="3700"/>
          </a:p>
        </p:txBody>
      </p:sp>
      <p:sp>
        <p:nvSpPr>
          <p:cNvPr id="5" name="object 5"/>
          <p:cNvSpPr txBox="1"/>
          <p:nvPr/>
        </p:nvSpPr>
        <p:spPr>
          <a:xfrm>
            <a:off x="15660924" y="548687"/>
            <a:ext cx="4079875" cy="1793875"/>
          </a:xfrm>
          <a:prstGeom prst="rect">
            <a:avLst/>
          </a:prstGeom>
        </p:spPr>
        <p:txBody>
          <a:bodyPr vert="horz" wrap="square" lIns="0" tIns="29209" rIns="0" bIns="0" rtlCol="0">
            <a:spAutoFit/>
          </a:bodyPr>
          <a:lstStyle/>
          <a:p>
            <a:pPr marL="1583055" marR="5080" indent="-787400" algn="r">
              <a:lnSpc>
                <a:spcPts val="2310"/>
              </a:lnSpc>
              <a:spcBef>
                <a:spcPts val="229"/>
              </a:spcBef>
            </a:pPr>
            <a:r>
              <a:rPr sz="1950" b="0" i="1" spc="-10" dirty="0">
                <a:solidFill>
                  <a:srgbClr val="333333"/>
                </a:solidFill>
                <a:latin typeface="Calibri Light"/>
                <a:cs typeface="Calibri Light"/>
              </a:rPr>
              <a:t>Hvordan </a:t>
            </a:r>
            <a:r>
              <a:rPr sz="1950" b="0" i="1" spc="-5" dirty="0">
                <a:solidFill>
                  <a:srgbClr val="333333"/>
                </a:solidFill>
                <a:latin typeface="Calibri Light"/>
                <a:cs typeface="Calibri Light"/>
              </a:rPr>
              <a:t>har </a:t>
            </a:r>
            <a:r>
              <a:rPr sz="1950" b="0" i="1" spc="-15" dirty="0">
                <a:solidFill>
                  <a:srgbClr val="333333"/>
                </a:solidFill>
                <a:latin typeface="Calibri Light"/>
                <a:cs typeface="Calibri Light"/>
              </a:rPr>
              <a:t>brobygningsforløbet </a:t>
            </a:r>
            <a:r>
              <a:rPr sz="1950" b="0" i="1" spc="-430" dirty="0">
                <a:solidFill>
                  <a:srgbClr val="333333"/>
                </a:solidFill>
                <a:latin typeface="Calibri Light"/>
                <a:cs typeface="Calibri Light"/>
              </a:rPr>
              <a:t> </a:t>
            </a:r>
            <a:r>
              <a:rPr sz="1950" b="0" i="1" spc="-15" dirty="0">
                <a:solidFill>
                  <a:srgbClr val="333333"/>
                </a:solidFill>
                <a:latin typeface="Calibri Light"/>
                <a:cs typeface="Calibri Light"/>
              </a:rPr>
              <a:t>givet</a:t>
            </a:r>
            <a:r>
              <a:rPr sz="1950" b="0" i="1" spc="-5" dirty="0">
                <a:solidFill>
                  <a:srgbClr val="333333"/>
                </a:solidFill>
                <a:latin typeface="Calibri Light"/>
                <a:cs typeface="Calibri Light"/>
              </a:rPr>
              <a:t> dig</a:t>
            </a:r>
            <a:r>
              <a:rPr sz="1950" b="0" i="1" dirty="0">
                <a:solidFill>
                  <a:srgbClr val="333333"/>
                </a:solidFill>
                <a:latin typeface="Calibri Light"/>
                <a:cs typeface="Calibri Light"/>
              </a:rPr>
              <a:t> </a:t>
            </a:r>
            <a:r>
              <a:rPr sz="1950" b="0" i="1" spc="-10" dirty="0">
                <a:solidFill>
                  <a:srgbClr val="333333"/>
                </a:solidFill>
                <a:latin typeface="Calibri Light"/>
                <a:cs typeface="Calibri Light"/>
              </a:rPr>
              <a:t>en</a:t>
            </a:r>
            <a:r>
              <a:rPr sz="1950" b="0" i="1" spc="-5" dirty="0">
                <a:solidFill>
                  <a:srgbClr val="333333"/>
                </a:solidFill>
                <a:latin typeface="Calibri Light"/>
                <a:cs typeface="Calibri Light"/>
              </a:rPr>
              <a:t> </a:t>
            </a:r>
            <a:r>
              <a:rPr sz="1950" b="0" i="1" spc="-20" dirty="0">
                <a:solidFill>
                  <a:srgbClr val="333333"/>
                </a:solidFill>
                <a:latin typeface="Calibri Light"/>
                <a:cs typeface="Calibri Light"/>
              </a:rPr>
              <a:t>forståelse</a:t>
            </a:r>
            <a:r>
              <a:rPr sz="1950" b="0" i="1" dirty="0">
                <a:solidFill>
                  <a:srgbClr val="333333"/>
                </a:solidFill>
                <a:latin typeface="Calibri Light"/>
                <a:cs typeface="Calibri Light"/>
              </a:rPr>
              <a:t> </a:t>
            </a:r>
            <a:r>
              <a:rPr sz="1950" b="0" i="1" spc="-10" dirty="0">
                <a:solidFill>
                  <a:srgbClr val="333333"/>
                </a:solidFill>
                <a:latin typeface="Calibri Light"/>
                <a:cs typeface="Calibri Light"/>
              </a:rPr>
              <a:t>for </a:t>
            </a:r>
            <a:r>
              <a:rPr sz="1950" b="0" i="1" spc="-425" dirty="0">
                <a:solidFill>
                  <a:srgbClr val="333333"/>
                </a:solidFill>
                <a:latin typeface="Calibri Light"/>
                <a:cs typeface="Calibri Light"/>
              </a:rPr>
              <a:t> </a:t>
            </a:r>
            <a:r>
              <a:rPr sz="1950" b="0" i="1" spc="-25" dirty="0">
                <a:solidFill>
                  <a:srgbClr val="333333"/>
                </a:solidFill>
                <a:latin typeface="Calibri Light"/>
                <a:cs typeface="Calibri Light"/>
              </a:rPr>
              <a:t>ungdomsuddannelsen?</a:t>
            </a:r>
            <a:endParaRPr sz="1950">
              <a:latin typeface="Calibri Light"/>
              <a:cs typeface="Calibri Light"/>
            </a:endParaRPr>
          </a:p>
          <a:p>
            <a:pPr marR="5080" algn="r">
              <a:lnSpc>
                <a:spcPts val="2220"/>
              </a:lnSpc>
            </a:pPr>
            <a:r>
              <a:rPr sz="1950" b="0" i="1" spc="-15" dirty="0">
                <a:solidFill>
                  <a:srgbClr val="333333"/>
                </a:solidFill>
                <a:latin typeface="Calibri Light"/>
                <a:cs typeface="Calibri Light"/>
              </a:rPr>
              <a:t>Brobygning</a:t>
            </a:r>
            <a:r>
              <a:rPr sz="1950" b="0" i="1" dirty="0">
                <a:solidFill>
                  <a:srgbClr val="333333"/>
                </a:solidFill>
                <a:latin typeface="Calibri Light"/>
                <a:cs typeface="Calibri Light"/>
              </a:rPr>
              <a:t> </a:t>
            </a:r>
            <a:r>
              <a:rPr sz="1950" b="0" i="1" spc="-5" dirty="0">
                <a:solidFill>
                  <a:srgbClr val="333333"/>
                </a:solidFill>
                <a:latin typeface="Calibri Light"/>
                <a:cs typeface="Calibri Light"/>
              </a:rPr>
              <a:t>har</a:t>
            </a:r>
            <a:r>
              <a:rPr sz="1950" b="0" i="1" dirty="0">
                <a:solidFill>
                  <a:srgbClr val="333333"/>
                </a:solidFill>
                <a:latin typeface="Calibri Light"/>
                <a:cs typeface="Calibri Light"/>
              </a:rPr>
              <a:t> </a:t>
            </a:r>
            <a:r>
              <a:rPr sz="1950" b="0" i="1" spc="-15" dirty="0">
                <a:solidFill>
                  <a:srgbClr val="333333"/>
                </a:solidFill>
                <a:latin typeface="Calibri Light"/>
                <a:cs typeface="Calibri Light"/>
              </a:rPr>
              <a:t>givet</a:t>
            </a:r>
            <a:r>
              <a:rPr sz="1950" b="0" i="1" dirty="0">
                <a:solidFill>
                  <a:srgbClr val="333333"/>
                </a:solidFill>
                <a:latin typeface="Calibri Light"/>
                <a:cs typeface="Calibri Light"/>
              </a:rPr>
              <a:t> </a:t>
            </a:r>
            <a:r>
              <a:rPr sz="1950" b="0" i="1" spc="-5" dirty="0">
                <a:solidFill>
                  <a:srgbClr val="333333"/>
                </a:solidFill>
                <a:latin typeface="Calibri Light"/>
                <a:cs typeface="Calibri Light"/>
              </a:rPr>
              <a:t>mig</a:t>
            </a:r>
            <a:r>
              <a:rPr sz="1950" b="0" i="1" dirty="0">
                <a:solidFill>
                  <a:srgbClr val="333333"/>
                </a:solidFill>
                <a:latin typeface="Calibri Light"/>
                <a:cs typeface="Calibri Light"/>
              </a:rPr>
              <a:t> </a:t>
            </a:r>
            <a:r>
              <a:rPr sz="1950" b="0" i="1" spc="-10" dirty="0">
                <a:solidFill>
                  <a:srgbClr val="333333"/>
                </a:solidFill>
                <a:latin typeface="Calibri Light"/>
                <a:cs typeface="Calibri Light"/>
              </a:rPr>
              <a:t>en</a:t>
            </a:r>
            <a:r>
              <a:rPr sz="1950" b="0" i="1" dirty="0">
                <a:solidFill>
                  <a:srgbClr val="333333"/>
                </a:solidFill>
                <a:latin typeface="Calibri Light"/>
                <a:cs typeface="Calibri Light"/>
              </a:rPr>
              <a:t> </a:t>
            </a:r>
            <a:r>
              <a:rPr sz="1950" b="0" i="1" spc="-15" dirty="0">
                <a:solidFill>
                  <a:srgbClr val="333333"/>
                </a:solidFill>
                <a:latin typeface="Calibri Light"/>
                <a:cs typeface="Calibri Light"/>
              </a:rPr>
              <a:t>større</a:t>
            </a:r>
            <a:endParaRPr sz="1950">
              <a:latin typeface="Calibri Light"/>
              <a:cs typeface="Calibri Light"/>
            </a:endParaRPr>
          </a:p>
          <a:p>
            <a:pPr marR="5080" algn="r">
              <a:lnSpc>
                <a:spcPts val="2310"/>
              </a:lnSpc>
            </a:pPr>
            <a:r>
              <a:rPr sz="1950" b="0" i="1" spc="-20" dirty="0">
                <a:solidFill>
                  <a:srgbClr val="333333"/>
                </a:solidFill>
                <a:latin typeface="Calibri Light"/>
                <a:cs typeface="Calibri Light"/>
              </a:rPr>
              <a:t>forståelse</a:t>
            </a:r>
            <a:r>
              <a:rPr sz="1950" b="0" i="1" dirty="0">
                <a:solidFill>
                  <a:srgbClr val="333333"/>
                </a:solidFill>
                <a:latin typeface="Calibri Light"/>
                <a:cs typeface="Calibri Light"/>
              </a:rPr>
              <a:t> </a:t>
            </a:r>
            <a:r>
              <a:rPr sz="1950" b="0" i="1" spc="-45" dirty="0">
                <a:solidFill>
                  <a:srgbClr val="333333"/>
                </a:solidFill>
                <a:latin typeface="Calibri Light"/>
                <a:cs typeface="Calibri Light"/>
              </a:rPr>
              <a:t>for,</a:t>
            </a:r>
            <a:r>
              <a:rPr sz="1950" b="0" i="1" dirty="0">
                <a:solidFill>
                  <a:srgbClr val="333333"/>
                </a:solidFill>
                <a:latin typeface="Calibri Light"/>
                <a:cs typeface="Calibri Light"/>
              </a:rPr>
              <a:t> </a:t>
            </a:r>
            <a:r>
              <a:rPr sz="1950" b="0" i="1" spc="-25" dirty="0">
                <a:solidFill>
                  <a:srgbClr val="333333"/>
                </a:solidFill>
                <a:latin typeface="Calibri Light"/>
                <a:cs typeface="Calibri Light"/>
              </a:rPr>
              <a:t>hvilke</a:t>
            </a:r>
            <a:r>
              <a:rPr sz="1950" b="0" i="1" dirty="0">
                <a:solidFill>
                  <a:srgbClr val="333333"/>
                </a:solidFill>
                <a:latin typeface="Calibri Light"/>
                <a:cs typeface="Calibri Light"/>
              </a:rPr>
              <a:t> </a:t>
            </a:r>
            <a:r>
              <a:rPr sz="1950" b="0" i="1" spc="-10" dirty="0">
                <a:solidFill>
                  <a:srgbClr val="333333"/>
                </a:solidFill>
                <a:latin typeface="Calibri Light"/>
                <a:cs typeface="Calibri Light"/>
              </a:rPr>
              <a:t>fag</a:t>
            </a:r>
            <a:r>
              <a:rPr sz="1950" b="0" i="1" spc="5" dirty="0">
                <a:solidFill>
                  <a:srgbClr val="333333"/>
                </a:solidFill>
                <a:latin typeface="Calibri Light"/>
                <a:cs typeface="Calibri Light"/>
              </a:rPr>
              <a:t> </a:t>
            </a:r>
            <a:r>
              <a:rPr sz="1950" b="0" i="1" spc="-15" dirty="0">
                <a:solidFill>
                  <a:srgbClr val="333333"/>
                </a:solidFill>
                <a:latin typeface="Calibri Light"/>
                <a:cs typeface="Calibri Light"/>
              </a:rPr>
              <a:t>uddannelsen</a:t>
            </a:r>
            <a:r>
              <a:rPr sz="1950" b="0" i="1" dirty="0">
                <a:solidFill>
                  <a:srgbClr val="333333"/>
                </a:solidFill>
                <a:latin typeface="Calibri Light"/>
                <a:cs typeface="Calibri Light"/>
              </a:rPr>
              <a:t> </a:t>
            </a:r>
            <a:r>
              <a:rPr sz="1950" b="0" i="1" spc="-40" dirty="0">
                <a:solidFill>
                  <a:srgbClr val="333333"/>
                </a:solidFill>
                <a:latin typeface="Calibri Light"/>
                <a:cs typeface="Calibri Light"/>
              </a:rPr>
              <a:t>har.</a:t>
            </a:r>
            <a:endParaRPr sz="1950">
              <a:latin typeface="Calibri Light"/>
              <a:cs typeface="Calibri Light"/>
            </a:endParaRPr>
          </a:p>
          <a:p>
            <a:pPr marR="5080" algn="r">
              <a:lnSpc>
                <a:spcPts val="2325"/>
              </a:lnSpc>
            </a:pPr>
            <a:r>
              <a:rPr sz="1950" b="0" i="1" spc="-5" dirty="0">
                <a:solidFill>
                  <a:srgbClr val="333333"/>
                </a:solidFill>
                <a:latin typeface="Calibri Light"/>
                <a:cs typeface="Calibri Light"/>
              </a:rPr>
              <a:t>1.484</a:t>
            </a:r>
            <a:r>
              <a:rPr sz="1950" b="0" i="1" spc="-65" dirty="0">
                <a:solidFill>
                  <a:srgbClr val="333333"/>
                </a:solidFill>
                <a:latin typeface="Calibri Light"/>
                <a:cs typeface="Calibri Light"/>
              </a:rPr>
              <a:t> </a:t>
            </a:r>
            <a:r>
              <a:rPr sz="1950" b="0" i="1" spc="-20" dirty="0">
                <a:solidFill>
                  <a:srgbClr val="333333"/>
                </a:solidFill>
                <a:latin typeface="Calibri Light"/>
                <a:cs typeface="Calibri Light"/>
              </a:rPr>
              <a:t>informanter</a:t>
            </a:r>
            <a:endParaRPr sz="1950">
              <a:latin typeface="Calibri Light"/>
              <a:cs typeface="Calibri Light"/>
            </a:endParaRPr>
          </a:p>
        </p:txBody>
      </p:sp>
      <p:grpSp>
        <p:nvGrpSpPr>
          <p:cNvPr id="6" name="object 6"/>
          <p:cNvGrpSpPr/>
          <p:nvPr/>
        </p:nvGrpSpPr>
        <p:grpSpPr>
          <a:xfrm>
            <a:off x="9103252" y="2431190"/>
            <a:ext cx="7367270" cy="7367905"/>
            <a:chOff x="9103252" y="2431190"/>
            <a:chExt cx="7367270" cy="7367905"/>
          </a:xfrm>
        </p:grpSpPr>
        <p:sp>
          <p:nvSpPr>
            <p:cNvPr id="7" name="object 7"/>
            <p:cNvSpPr/>
            <p:nvPr/>
          </p:nvSpPr>
          <p:spPr>
            <a:xfrm>
              <a:off x="12786814" y="2431198"/>
              <a:ext cx="3683635" cy="5010150"/>
            </a:xfrm>
            <a:custGeom>
              <a:avLst/>
              <a:gdLst/>
              <a:ahLst/>
              <a:cxnLst/>
              <a:rect l="l" t="t" r="r" b="b"/>
              <a:pathLst>
                <a:path w="3683634" h="5010150">
                  <a:moveTo>
                    <a:pt x="0" y="0"/>
                  </a:moveTo>
                  <a:lnTo>
                    <a:pt x="0" y="3683343"/>
                  </a:lnTo>
                  <a:lnTo>
                    <a:pt x="3436261" y="5009638"/>
                  </a:lnTo>
                  <a:lnTo>
                    <a:pt x="3454080" y="4962516"/>
                  </a:lnTo>
                  <a:lnTo>
                    <a:pt x="3471242" y="4915184"/>
                  </a:lnTo>
                  <a:lnTo>
                    <a:pt x="3487748" y="4867647"/>
                  </a:lnTo>
                  <a:lnTo>
                    <a:pt x="3503594" y="4819912"/>
                  </a:lnTo>
                  <a:lnTo>
                    <a:pt x="3518781" y="4771987"/>
                  </a:lnTo>
                  <a:lnTo>
                    <a:pt x="3533307" y="4723878"/>
                  </a:lnTo>
                  <a:lnTo>
                    <a:pt x="3547170" y="4675592"/>
                  </a:lnTo>
                  <a:lnTo>
                    <a:pt x="3560369" y="4627136"/>
                  </a:lnTo>
                  <a:lnTo>
                    <a:pt x="3572904" y="4578517"/>
                  </a:lnTo>
                  <a:lnTo>
                    <a:pt x="3584772" y="4529741"/>
                  </a:lnTo>
                  <a:lnTo>
                    <a:pt x="3595973" y="4480817"/>
                  </a:lnTo>
                  <a:lnTo>
                    <a:pt x="3606504" y="4431750"/>
                  </a:lnTo>
                  <a:lnTo>
                    <a:pt x="3616366" y="4382547"/>
                  </a:lnTo>
                  <a:lnTo>
                    <a:pt x="3625556" y="4333216"/>
                  </a:lnTo>
                  <a:lnTo>
                    <a:pt x="3634074" y="4283763"/>
                  </a:lnTo>
                  <a:lnTo>
                    <a:pt x="3641917" y="4234195"/>
                  </a:lnTo>
                  <a:lnTo>
                    <a:pt x="3649085" y="4184519"/>
                  </a:lnTo>
                  <a:lnTo>
                    <a:pt x="3655577" y="4134742"/>
                  </a:lnTo>
                  <a:lnTo>
                    <a:pt x="3661390" y="4084871"/>
                  </a:lnTo>
                  <a:lnTo>
                    <a:pt x="3666525" y="4034913"/>
                  </a:lnTo>
                  <a:lnTo>
                    <a:pt x="3670979" y="3984875"/>
                  </a:lnTo>
                  <a:lnTo>
                    <a:pt x="3674752" y="3934763"/>
                  </a:lnTo>
                  <a:lnTo>
                    <a:pt x="3677841" y="3884584"/>
                  </a:lnTo>
                  <a:lnTo>
                    <a:pt x="3680246" y="3834346"/>
                  </a:lnTo>
                  <a:lnTo>
                    <a:pt x="3681966" y="3784055"/>
                  </a:lnTo>
                  <a:lnTo>
                    <a:pt x="3682998" y="3733719"/>
                  </a:lnTo>
                  <a:lnTo>
                    <a:pt x="3683343" y="3683343"/>
                  </a:lnTo>
                  <a:lnTo>
                    <a:pt x="3683032" y="3634982"/>
                  </a:lnTo>
                  <a:lnTo>
                    <a:pt x="3682101" y="3586770"/>
                  </a:lnTo>
                  <a:lnTo>
                    <a:pt x="3680555" y="3538711"/>
                  </a:lnTo>
                  <a:lnTo>
                    <a:pt x="3678397" y="3490809"/>
                  </a:lnTo>
                  <a:lnTo>
                    <a:pt x="3675631" y="3443068"/>
                  </a:lnTo>
                  <a:lnTo>
                    <a:pt x="3672261" y="3395492"/>
                  </a:lnTo>
                  <a:lnTo>
                    <a:pt x="3668290" y="3348084"/>
                  </a:lnTo>
                  <a:lnTo>
                    <a:pt x="3663723" y="3300848"/>
                  </a:lnTo>
                  <a:lnTo>
                    <a:pt x="3658562" y="3253788"/>
                  </a:lnTo>
                  <a:lnTo>
                    <a:pt x="3652813" y="3206907"/>
                  </a:lnTo>
                  <a:lnTo>
                    <a:pt x="3646478" y="3160210"/>
                  </a:lnTo>
                  <a:lnTo>
                    <a:pt x="3639561" y="3113700"/>
                  </a:lnTo>
                  <a:lnTo>
                    <a:pt x="3632067" y="3067382"/>
                  </a:lnTo>
                  <a:lnTo>
                    <a:pt x="3623999" y="3021258"/>
                  </a:lnTo>
                  <a:lnTo>
                    <a:pt x="3615361" y="2975333"/>
                  </a:lnTo>
                  <a:lnTo>
                    <a:pt x="3606156" y="2929610"/>
                  </a:lnTo>
                  <a:lnTo>
                    <a:pt x="3596389" y="2884093"/>
                  </a:lnTo>
                  <a:lnTo>
                    <a:pt x="3586063" y="2838787"/>
                  </a:lnTo>
                  <a:lnTo>
                    <a:pt x="3575182" y="2793694"/>
                  </a:lnTo>
                  <a:lnTo>
                    <a:pt x="3563750" y="2748819"/>
                  </a:lnTo>
                  <a:lnTo>
                    <a:pt x="3551770" y="2704165"/>
                  </a:lnTo>
                  <a:lnTo>
                    <a:pt x="3539247" y="2659736"/>
                  </a:lnTo>
                  <a:lnTo>
                    <a:pt x="3526184" y="2615537"/>
                  </a:lnTo>
                  <a:lnTo>
                    <a:pt x="3512585" y="2571570"/>
                  </a:lnTo>
                  <a:lnTo>
                    <a:pt x="3498453" y="2527840"/>
                  </a:lnTo>
                  <a:lnTo>
                    <a:pt x="3483793" y="2484350"/>
                  </a:lnTo>
                  <a:lnTo>
                    <a:pt x="3468609" y="2441104"/>
                  </a:lnTo>
                  <a:lnTo>
                    <a:pt x="3452903" y="2398106"/>
                  </a:lnTo>
                  <a:lnTo>
                    <a:pt x="3436681" y="2355360"/>
                  </a:lnTo>
                  <a:lnTo>
                    <a:pt x="3419945" y="2312869"/>
                  </a:lnTo>
                  <a:lnTo>
                    <a:pt x="3402700" y="2270638"/>
                  </a:lnTo>
                  <a:lnTo>
                    <a:pt x="3384949" y="2228669"/>
                  </a:lnTo>
                  <a:lnTo>
                    <a:pt x="3366696" y="2186968"/>
                  </a:lnTo>
                  <a:lnTo>
                    <a:pt x="3347945" y="2145537"/>
                  </a:lnTo>
                  <a:lnTo>
                    <a:pt x="3328699" y="2104381"/>
                  </a:lnTo>
                  <a:lnTo>
                    <a:pt x="3308963" y="2063503"/>
                  </a:lnTo>
                  <a:lnTo>
                    <a:pt x="3288740" y="2022907"/>
                  </a:lnTo>
                  <a:lnTo>
                    <a:pt x="3268035" y="1982596"/>
                  </a:lnTo>
                  <a:lnTo>
                    <a:pt x="3246850" y="1942576"/>
                  </a:lnTo>
                  <a:lnTo>
                    <a:pt x="3225190" y="1902849"/>
                  </a:lnTo>
                  <a:lnTo>
                    <a:pt x="3203058" y="1863419"/>
                  </a:lnTo>
                  <a:lnTo>
                    <a:pt x="3180458" y="1824290"/>
                  </a:lnTo>
                  <a:lnTo>
                    <a:pt x="3157394" y="1785466"/>
                  </a:lnTo>
                  <a:lnTo>
                    <a:pt x="3133870" y="1746950"/>
                  </a:lnTo>
                  <a:lnTo>
                    <a:pt x="3109890" y="1708747"/>
                  </a:lnTo>
                  <a:lnTo>
                    <a:pt x="3085457" y="1670860"/>
                  </a:lnTo>
                  <a:lnTo>
                    <a:pt x="3060575" y="1633293"/>
                  </a:lnTo>
                  <a:lnTo>
                    <a:pt x="3035248" y="1596049"/>
                  </a:lnTo>
                  <a:lnTo>
                    <a:pt x="3009480" y="1559134"/>
                  </a:lnTo>
                  <a:lnTo>
                    <a:pt x="2983275" y="1522549"/>
                  </a:lnTo>
                  <a:lnTo>
                    <a:pt x="2956635" y="1486300"/>
                  </a:lnTo>
                  <a:lnTo>
                    <a:pt x="2929566" y="1450389"/>
                  </a:lnTo>
                  <a:lnTo>
                    <a:pt x="2902071" y="1414822"/>
                  </a:lnTo>
                  <a:lnTo>
                    <a:pt x="2874153" y="1379600"/>
                  </a:lnTo>
                  <a:lnTo>
                    <a:pt x="2845817" y="1344729"/>
                  </a:lnTo>
                  <a:lnTo>
                    <a:pt x="2817066" y="1310212"/>
                  </a:lnTo>
                  <a:lnTo>
                    <a:pt x="2787904" y="1276053"/>
                  </a:lnTo>
                  <a:lnTo>
                    <a:pt x="2758335" y="1242256"/>
                  </a:lnTo>
                  <a:lnTo>
                    <a:pt x="2728363" y="1208824"/>
                  </a:lnTo>
                  <a:lnTo>
                    <a:pt x="2697991" y="1175761"/>
                  </a:lnTo>
                  <a:lnTo>
                    <a:pt x="2667223" y="1143072"/>
                  </a:lnTo>
                  <a:lnTo>
                    <a:pt x="2636064" y="1110759"/>
                  </a:lnTo>
                  <a:lnTo>
                    <a:pt x="2604516" y="1078827"/>
                  </a:lnTo>
                  <a:lnTo>
                    <a:pt x="2572583" y="1047279"/>
                  </a:lnTo>
                  <a:lnTo>
                    <a:pt x="2540271" y="1016119"/>
                  </a:lnTo>
                  <a:lnTo>
                    <a:pt x="2507581" y="985351"/>
                  </a:lnTo>
                  <a:lnTo>
                    <a:pt x="2474518" y="954980"/>
                  </a:lnTo>
                  <a:lnTo>
                    <a:pt x="2441086" y="925007"/>
                  </a:lnTo>
                  <a:lnTo>
                    <a:pt x="2407289" y="895438"/>
                  </a:lnTo>
                  <a:lnTo>
                    <a:pt x="2373130" y="866276"/>
                  </a:lnTo>
                  <a:lnTo>
                    <a:pt x="2338613" y="837525"/>
                  </a:lnTo>
                  <a:lnTo>
                    <a:pt x="2303742" y="809189"/>
                  </a:lnTo>
                  <a:lnTo>
                    <a:pt x="2268521" y="781272"/>
                  </a:lnTo>
                  <a:lnTo>
                    <a:pt x="2232953" y="753776"/>
                  </a:lnTo>
                  <a:lnTo>
                    <a:pt x="2197042" y="726707"/>
                  </a:lnTo>
                  <a:lnTo>
                    <a:pt x="2160793" y="700068"/>
                  </a:lnTo>
                  <a:lnTo>
                    <a:pt x="2124209" y="673862"/>
                  </a:lnTo>
                  <a:lnTo>
                    <a:pt x="2087293" y="648094"/>
                  </a:lnTo>
                  <a:lnTo>
                    <a:pt x="2050050" y="622767"/>
                  </a:lnTo>
                  <a:lnTo>
                    <a:pt x="2012482" y="597885"/>
                  </a:lnTo>
                  <a:lnTo>
                    <a:pt x="1974595" y="573452"/>
                  </a:lnTo>
                  <a:lnTo>
                    <a:pt x="1936392" y="549472"/>
                  </a:lnTo>
                  <a:lnTo>
                    <a:pt x="1897877" y="525948"/>
                  </a:lnTo>
                  <a:lnTo>
                    <a:pt x="1859052" y="502884"/>
                  </a:lnTo>
                  <a:lnTo>
                    <a:pt x="1819924" y="480285"/>
                  </a:lnTo>
                  <a:lnTo>
                    <a:pt x="1780494" y="458153"/>
                  </a:lnTo>
                  <a:lnTo>
                    <a:pt x="1740766" y="436492"/>
                  </a:lnTo>
                  <a:lnTo>
                    <a:pt x="1700746" y="415308"/>
                  </a:lnTo>
                  <a:lnTo>
                    <a:pt x="1660436" y="394602"/>
                  </a:lnTo>
                  <a:lnTo>
                    <a:pt x="1619840" y="374379"/>
                  </a:lnTo>
                  <a:lnTo>
                    <a:pt x="1578962" y="354643"/>
                  </a:lnTo>
                  <a:lnTo>
                    <a:pt x="1537805" y="335398"/>
                  </a:lnTo>
                  <a:lnTo>
                    <a:pt x="1496375" y="316647"/>
                  </a:lnTo>
                  <a:lnTo>
                    <a:pt x="1454673" y="298394"/>
                  </a:lnTo>
                  <a:lnTo>
                    <a:pt x="1412705" y="280643"/>
                  </a:lnTo>
                  <a:lnTo>
                    <a:pt x="1370473" y="263397"/>
                  </a:lnTo>
                  <a:lnTo>
                    <a:pt x="1327983" y="246662"/>
                  </a:lnTo>
                  <a:lnTo>
                    <a:pt x="1285236" y="230439"/>
                  </a:lnTo>
                  <a:lnTo>
                    <a:pt x="1242239" y="214734"/>
                  </a:lnTo>
                  <a:lnTo>
                    <a:pt x="1198993" y="199549"/>
                  </a:lnTo>
                  <a:lnTo>
                    <a:pt x="1155503" y="184889"/>
                  </a:lnTo>
                  <a:lnTo>
                    <a:pt x="1111772" y="170758"/>
                  </a:lnTo>
                  <a:lnTo>
                    <a:pt x="1067806" y="157159"/>
                  </a:lnTo>
                  <a:lnTo>
                    <a:pt x="1023606" y="144096"/>
                  </a:lnTo>
                  <a:lnTo>
                    <a:pt x="979177" y="131572"/>
                  </a:lnTo>
                  <a:lnTo>
                    <a:pt x="934524" y="119593"/>
                  </a:lnTo>
                  <a:lnTo>
                    <a:pt x="889648" y="108160"/>
                  </a:lnTo>
                  <a:lnTo>
                    <a:pt x="844556" y="97279"/>
                  </a:lnTo>
                  <a:lnTo>
                    <a:pt x="799249" y="86953"/>
                  </a:lnTo>
                  <a:lnTo>
                    <a:pt x="753733" y="77186"/>
                  </a:lnTo>
                  <a:lnTo>
                    <a:pt x="708010" y="67981"/>
                  </a:lnTo>
                  <a:lnTo>
                    <a:pt x="662085" y="59343"/>
                  </a:lnTo>
                  <a:lnTo>
                    <a:pt x="615961" y="51275"/>
                  </a:lnTo>
                  <a:lnTo>
                    <a:pt x="569642" y="43781"/>
                  </a:lnTo>
                  <a:lnTo>
                    <a:pt x="523132" y="36864"/>
                  </a:lnTo>
                  <a:lnTo>
                    <a:pt x="476435" y="30530"/>
                  </a:lnTo>
                  <a:lnTo>
                    <a:pt x="429555" y="24780"/>
                  </a:lnTo>
                  <a:lnTo>
                    <a:pt x="382495" y="19620"/>
                  </a:lnTo>
                  <a:lnTo>
                    <a:pt x="335259" y="15052"/>
                  </a:lnTo>
                  <a:lnTo>
                    <a:pt x="287850" y="11081"/>
                  </a:lnTo>
                  <a:lnTo>
                    <a:pt x="240274" y="7711"/>
                  </a:lnTo>
                  <a:lnTo>
                    <a:pt x="192533" y="4945"/>
                  </a:lnTo>
                  <a:lnTo>
                    <a:pt x="144631" y="2787"/>
                  </a:lnTo>
                  <a:lnTo>
                    <a:pt x="96572" y="1241"/>
                  </a:lnTo>
                  <a:lnTo>
                    <a:pt x="48361" y="310"/>
                  </a:lnTo>
                  <a:lnTo>
                    <a:pt x="0" y="0"/>
                  </a:lnTo>
                  <a:close/>
                </a:path>
              </a:pathLst>
            </a:custGeom>
            <a:solidFill>
              <a:srgbClr val="A47D43"/>
            </a:solidFill>
          </p:spPr>
          <p:txBody>
            <a:bodyPr wrap="square" lIns="0" tIns="0" rIns="0" bIns="0" rtlCol="0"/>
            <a:lstStyle/>
            <a:p>
              <a:endParaRPr/>
            </a:p>
          </p:txBody>
        </p:sp>
        <p:sp>
          <p:nvSpPr>
            <p:cNvPr id="8" name="object 8"/>
            <p:cNvSpPr/>
            <p:nvPr/>
          </p:nvSpPr>
          <p:spPr>
            <a:xfrm>
              <a:off x="9103252" y="5555293"/>
              <a:ext cx="7120255" cy="4243705"/>
            </a:xfrm>
            <a:custGeom>
              <a:avLst/>
              <a:gdLst/>
              <a:ahLst/>
              <a:cxnLst/>
              <a:rect l="l" t="t" r="r" b="b"/>
              <a:pathLst>
                <a:path w="7120255" h="4243705">
                  <a:moveTo>
                    <a:pt x="42927" y="0"/>
                  </a:moveTo>
                  <a:lnTo>
                    <a:pt x="35819" y="48385"/>
                  </a:lnTo>
                  <a:lnTo>
                    <a:pt x="29363" y="96740"/>
                  </a:lnTo>
                  <a:lnTo>
                    <a:pt x="23555" y="145059"/>
                  </a:lnTo>
                  <a:lnTo>
                    <a:pt x="18393" y="193338"/>
                  </a:lnTo>
                  <a:lnTo>
                    <a:pt x="13874" y="241572"/>
                  </a:lnTo>
                  <a:lnTo>
                    <a:pt x="9995" y="289755"/>
                  </a:lnTo>
                  <a:lnTo>
                    <a:pt x="6753" y="337882"/>
                  </a:lnTo>
                  <a:lnTo>
                    <a:pt x="4146" y="385950"/>
                  </a:lnTo>
                  <a:lnTo>
                    <a:pt x="2169" y="433952"/>
                  </a:lnTo>
                  <a:lnTo>
                    <a:pt x="821" y="481883"/>
                  </a:lnTo>
                  <a:lnTo>
                    <a:pt x="99" y="529739"/>
                  </a:lnTo>
                  <a:lnTo>
                    <a:pt x="0" y="577514"/>
                  </a:lnTo>
                  <a:lnTo>
                    <a:pt x="520" y="625205"/>
                  </a:lnTo>
                  <a:lnTo>
                    <a:pt x="1657" y="672804"/>
                  </a:lnTo>
                  <a:lnTo>
                    <a:pt x="3407" y="720309"/>
                  </a:lnTo>
                  <a:lnTo>
                    <a:pt x="5769" y="767713"/>
                  </a:lnTo>
                  <a:lnTo>
                    <a:pt x="8740" y="815011"/>
                  </a:lnTo>
                  <a:lnTo>
                    <a:pt x="12315" y="862199"/>
                  </a:lnTo>
                  <a:lnTo>
                    <a:pt x="16493" y="909272"/>
                  </a:lnTo>
                  <a:lnTo>
                    <a:pt x="21270" y="956224"/>
                  </a:lnTo>
                  <a:lnTo>
                    <a:pt x="26644" y="1003051"/>
                  </a:lnTo>
                  <a:lnTo>
                    <a:pt x="32612" y="1049748"/>
                  </a:lnTo>
                  <a:lnTo>
                    <a:pt x="39170" y="1096309"/>
                  </a:lnTo>
                  <a:lnTo>
                    <a:pt x="46317" y="1142730"/>
                  </a:lnTo>
                  <a:lnTo>
                    <a:pt x="54048" y="1189006"/>
                  </a:lnTo>
                  <a:lnTo>
                    <a:pt x="62362" y="1235131"/>
                  </a:lnTo>
                  <a:lnTo>
                    <a:pt x="71255" y="1281101"/>
                  </a:lnTo>
                  <a:lnTo>
                    <a:pt x="80724" y="1326910"/>
                  </a:lnTo>
                  <a:lnTo>
                    <a:pt x="90766" y="1372554"/>
                  </a:lnTo>
                  <a:lnTo>
                    <a:pt x="101379" y="1418028"/>
                  </a:lnTo>
                  <a:lnTo>
                    <a:pt x="112560" y="1463326"/>
                  </a:lnTo>
                  <a:lnTo>
                    <a:pt x="124306" y="1508444"/>
                  </a:lnTo>
                  <a:lnTo>
                    <a:pt x="136613" y="1553377"/>
                  </a:lnTo>
                  <a:lnTo>
                    <a:pt x="149480" y="1598119"/>
                  </a:lnTo>
                  <a:lnTo>
                    <a:pt x="162902" y="1642666"/>
                  </a:lnTo>
                  <a:lnTo>
                    <a:pt x="176878" y="1687013"/>
                  </a:lnTo>
                  <a:lnTo>
                    <a:pt x="191404" y="1731155"/>
                  </a:lnTo>
                  <a:lnTo>
                    <a:pt x="206477" y="1775086"/>
                  </a:lnTo>
                  <a:lnTo>
                    <a:pt x="222095" y="1818802"/>
                  </a:lnTo>
                  <a:lnTo>
                    <a:pt x="238255" y="1862297"/>
                  </a:lnTo>
                  <a:lnTo>
                    <a:pt x="254953" y="1905567"/>
                  </a:lnTo>
                  <a:lnTo>
                    <a:pt x="272187" y="1948607"/>
                  </a:lnTo>
                  <a:lnTo>
                    <a:pt x="289954" y="1991412"/>
                  </a:lnTo>
                  <a:lnTo>
                    <a:pt x="308251" y="2033976"/>
                  </a:lnTo>
                  <a:lnTo>
                    <a:pt x="327075" y="2076295"/>
                  </a:lnTo>
                  <a:lnTo>
                    <a:pt x="346424" y="2118364"/>
                  </a:lnTo>
                  <a:lnTo>
                    <a:pt x="366294" y="2160177"/>
                  </a:lnTo>
                  <a:lnTo>
                    <a:pt x="386682" y="2201730"/>
                  </a:lnTo>
                  <a:lnTo>
                    <a:pt x="407586" y="2243018"/>
                  </a:lnTo>
                  <a:lnTo>
                    <a:pt x="429002" y="2284036"/>
                  </a:lnTo>
                  <a:lnTo>
                    <a:pt x="450929" y="2324778"/>
                  </a:lnTo>
                  <a:lnTo>
                    <a:pt x="473362" y="2365240"/>
                  </a:lnTo>
                  <a:lnTo>
                    <a:pt x="496299" y="2405417"/>
                  </a:lnTo>
                  <a:lnTo>
                    <a:pt x="519738" y="2445304"/>
                  </a:lnTo>
                  <a:lnTo>
                    <a:pt x="543674" y="2484895"/>
                  </a:lnTo>
                  <a:lnTo>
                    <a:pt x="568106" y="2524186"/>
                  </a:lnTo>
                  <a:lnTo>
                    <a:pt x="593030" y="2563172"/>
                  </a:lnTo>
                  <a:lnTo>
                    <a:pt x="618444" y="2601848"/>
                  </a:lnTo>
                  <a:lnTo>
                    <a:pt x="644344" y="2640208"/>
                  </a:lnTo>
                  <a:lnTo>
                    <a:pt x="670728" y="2678248"/>
                  </a:lnTo>
                  <a:lnTo>
                    <a:pt x="697593" y="2715963"/>
                  </a:lnTo>
                  <a:lnTo>
                    <a:pt x="724936" y="2753348"/>
                  </a:lnTo>
                  <a:lnTo>
                    <a:pt x="752754" y="2790397"/>
                  </a:lnTo>
                  <a:lnTo>
                    <a:pt x="781045" y="2827106"/>
                  </a:lnTo>
                  <a:lnTo>
                    <a:pt x="809804" y="2863470"/>
                  </a:lnTo>
                  <a:lnTo>
                    <a:pt x="839030" y="2899484"/>
                  </a:lnTo>
                  <a:lnTo>
                    <a:pt x="868719" y="2935143"/>
                  </a:lnTo>
                  <a:lnTo>
                    <a:pt x="898869" y="2970441"/>
                  </a:lnTo>
                  <a:lnTo>
                    <a:pt x="929476" y="3005375"/>
                  </a:lnTo>
                  <a:lnTo>
                    <a:pt x="960539" y="3039938"/>
                  </a:lnTo>
                  <a:lnTo>
                    <a:pt x="992053" y="3074125"/>
                  </a:lnTo>
                  <a:lnTo>
                    <a:pt x="1024016" y="3107933"/>
                  </a:lnTo>
                  <a:lnTo>
                    <a:pt x="1056426" y="3141356"/>
                  </a:lnTo>
                  <a:lnTo>
                    <a:pt x="1089278" y="3174388"/>
                  </a:lnTo>
                  <a:lnTo>
                    <a:pt x="1122571" y="3207025"/>
                  </a:lnTo>
                  <a:lnTo>
                    <a:pt x="1156302" y="3239262"/>
                  </a:lnTo>
                  <a:lnTo>
                    <a:pt x="1190467" y="3271094"/>
                  </a:lnTo>
                  <a:lnTo>
                    <a:pt x="1225063" y="3302515"/>
                  </a:lnTo>
                  <a:lnTo>
                    <a:pt x="1260088" y="3333522"/>
                  </a:lnTo>
                  <a:lnTo>
                    <a:pt x="1295540" y="3364108"/>
                  </a:lnTo>
                  <a:lnTo>
                    <a:pt x="1331414" y="3394269"/>
                  </a:lnTo>
                  <a:lnTo>
                    <a:pt x="1367708" y="3424000"/>
                  </a:lnTo>
                  <a:lnTo>
                    <a:pt x="1404419" y="3453296"/>
                  </a:lnTo>
                  <a:lnTo>
                    <a:pt x="1441545" y="3482152"/>
                  </a:lnTo>
                  <a:lnTo>
                    <a:pt x="1479082" y="3510563"/>
                  </a:lnTo>
                  <a:lnTo>
                    <a:pt x="1517027" y="3538523"/>
                  </a:lnTo>
                  <a:lnTo>
                    <a:pt x="1555379" y="3566029"/>
                  </a:lnTo>
                  <a:lnTo>
                    <a:pt x="1594132" y="3593074"/>
                  </a:lnTo>
                  <a:lnTo>
                    <a:pt x="1633286" y="3619654"/>
                  </a:lnTo>
                  <a:lnTo>
                    <a:pt x="1672837" y="3645764"/>
                  </a:lnTo>
                  <a:lnTo>
                    <a:pt x="1712781" y="3671399"/>
                  </a:lnTo>
                  <a:lnTo>
                    <a:pt x="1753117" y="3696554"/>
                  </a:lnTo>
                  <a:lnTo>
                    <a:pt x="1793841" y="3721223"/>
                  </a:lnTo>
                  <a:lnTo>
                    <a:pt x="1834950" y="3745403"/>
                  </a:lnTo>
                  <a:lnTo>
                    <a:pt x="1876442" y="3769087"/>
                  </a:lnTo>
                  <a:lnTo>
                    <a:pt x="1918313" y="3792272"/>
                  </a:lnTo>
                  <a:lnTo>
                    <a:pt x="1960561" y="3814951"/>
                  </a:lnTo>
                  <a:lnTo>
                    <a:pt x="2003183" y="3837120"/>
                  </a:lnTo>
                  <a:lnTo>
                    <a:pt x="2046175" y="3858774"/>
                  </a:lnTo>
                  <a:lnTo>
                    <a:pt x="2089536" y="3879908"/>
                  </a:lnTo>
                  <a:lnTo>
                    <a:pt x="2133262" y="3900517"/>
                  </a:lnTo>
                  <a:lnTo>
                    <a:pt x="2177349" y="3920596"/>
                  </a:lnTo>
                  <a:lnTo>
                    <a:pt x="2221797" y="3940140"/>
                  </a:lnTo>
                  <a:lnTo>
                    <a:pt x="2266600" y="3959144"/>
                  </a:lnTo>
                  <a:lnTo>
                    <a:pt x="2311757" y="3977603"/>
                  </a:lnTo>
                  <a:lnTo>
                    <a:pt x="2357265" y="3995511"/>
                  </a:lnTo>
                  <a:lnTo>
                    <a:pt x="2402494" y="4012635"/>
                  </a:lnTo>
                  <a:lnTo>
                    <a:pt x="2447807" y="4029128"/>
                  </a:lnTo>
                  <a:lnTo>
                    <a:pt x="2493198" y="4044990"/>
                  </a:lnTo>
                  <a:lnTo>
                    <a:pt x="2538664" y="4060226"/>
                  </a:lnTo>
                  <a:lnTo>
                    <a:pt x="2584198" y="4074836"/>
                  </a:lnTo>
                  <a:lnTo>
                    <a:pt x="2629797" y="4088823"/>
                  </a:lnTo>
                  <a:lnTo>
                    <a:pt x="2675455" y="4102190"/>
                  </a:lnTo>
                  <a:lnTo>
                    <a:pt x="2721167" y="4114937"/>
                  </a:lnTo>
                  <a:lnTo>
                    <a:pt x="2766929" y="4127069"/>
                  </a:lnTo>
                  <a:lnTo>
                    <a:pt x="2812735" y="4138586"/>
                  </a:lnTo>
                  <a:lnTo>
                    <a:pt x="2858581" y="4149491"/>
                  </a:lnTo>
                  <a:lnTo>
                    <a:pt x="2904461" y="4159785"/>
                  </a:lnTo>
                  <a:lnTo>
                    <a:pt x="2950371" y="4169473"/>
                  </a:lnTo>
                  <a:lnTo>
                    <a:pt x="2996306" y="4178554"/>
                  </a:lnTo>
                  <a:lnTo>
                    <a:pt x="3042261" y="4187032"/>
                  </a:lnTo>
                  <a:lnTo>
                    <a:pt x="3088231" y="4194909"/>
                  </a:lnTo>
                  <a:lnTo>
                    <a:pt x="3134212" y="4202187"/>
                  </a:lnTo>
                  <a:lnTo>
                    <a:pt x="3180197" y="4208867"/>
                  </a:lnTo>
                  <a:lnTo>
                    <a:pt x="3226183" y="4214953"/>
                  </a:lnTo>
                  <a:lnTo>
                    <a:pt x="3272165" y="4220447"/>
                  </a:lnTo>
                  <a:lnTo>
                    <a:pt x="3318137" y="4225350"/>
                  </a:lnTo>
                  <a:lnTo>
                    <a:pt x="3364095" y="4229664"/>
                  </a:lnTo>
                  <a:lnTo>
                    <a:pt x="3410033" y="4233393"/>
                  </a:lnTo>
                  <a:lnTo>
                    <a:pt x="3455948" y="4236538"/>
                  </a:lnTo>
                  <a:lnTo>
                    <a:pt x="3501833" y="4239101"/>
                  </a:lnTo>
                  <a:lnTo>
                    <a:pt x="3547684" y="4241084"/>
                  </a:lnTo>
                  <a:lnTo>
                    <a:pt x="3593497" y="4242490"/>
                  </a:lnTo>
                  <a:lnTo>
                    <a:pt x="3639266" y="4243321"/>
                  </a:lnTo>
                  <a:lnTo>
                    <a:pt x="3684986" y="4243579"/>
                  </a:lnTo>
                  <a:lnTo>
                    <a:pt x="3730653" y="4243266"/>
                  </a:lnTo>
                  <a:lnTo>
                    <a:pt x="3776261" y="4242384"/>
                  </a:lnTo>
                  <a:lnTo>
                    <a:pt x="3821806" y="4240936"/>
                  </a:lnTo>
                  <a:lnTo>
                    <a:pt x="3867283" y="4238923"/>
                  </a:lnTo>
                  <a:lnTo>
                    <a:pt x="3912686" y="4236348"/>
                  </a:lnTo>
                  <a:lnTo>
                    <a:pt x="3958012" y="4233213"/>
                  </a:lnTo>
                  <a:lnTo>
                    <a:pt x="4003254" y="4229521"/>
                  </a:lnTo>
                  <a:lnTo>
                    <a:pt x="4048409" y="4225272"/>
                  </a:lnTo>
                  <a:lnTo>
                    <a:pt x="4093471" y="4220470"/>
                  </a:lnTo>
                  <a:lnTo>
                    <a:pt x="4138435" y="4215117"/>
                  </a:lnTo>
                  <a:lnTo>
                    <a:pt x="4183297" y="4209215"/>
                  </a:lnTo>
                  <a:lnTo>
                    <a:pt x="4228051" y="4202765"/>
                  </a:lnTo>
                  <a:lnTo>
                    <a:pt x="4272693" y="4195771"/>
                  </a:lnTo>
                  <a:lnTo>
                    <a:pt x="4317218" y="4188235"/>
                  </a:lnTo>
                  <a:lnTo>
                    <a:pt x="4361621" y="4180157"/>
                  </a:lnTo>
                  <a:lnTo>
                    <a:pt x="4405896" y="4171542"/>
                  </a:lnTo>
                  <a:lnTo>
                    <a:pt x="4450039" y="4162390"/>
                  </a:lnTo>
                  <a:lnTo>
                    <a:pt x="4494046" y="4152704"/>
                  </a:lnTo>
                  <a:lnTo>
                    <a:pt x="4537911" y="4142487"/>
                  </a:lnTo>
                  <a:lnTo>
                    <a:pt x="4581629" y="4131740"/>
                  </a:lnTo>
                  <a:lnTo>
                    <a:pt x="4625196" y="4120466"/>
                  </a:lnTo>
                  <a:lnTo>
                    <a:pt x="4668606" y="4108666"/>
                  </a:lnTo>
                  <a:lnTo>
                    <a:pt x="4711855" y="4096343"/>
                  </a:lnTo>
                  <a:lnTo>
                    <a:pt x="4754937" y="4083499"/>
                  </a:lnTo>
                  <a:lnTo>
                    <a:pt x="4797848" y="4070137"/>
                  </a:lnTo>
                  <a:lnTo>
                    <a:pt x="4840583" y="4056258"/>
                  </a:lnTo>
                  <a:lnTo>
                    <a:pt x="4883138" y="4041864"/>
                  </a:lnTo>
                  <a:lnTo>
                    <a:pt x="4925506" y="4026959"/>
                  </a:lnTo>
                  <a:lnTo>
                    <a:pt x="4967683" y="4011543"/>
                  </a:lnTo>
                  <a:lnTo>
                    <a:pt x="5009665" y="3995619"/>
                  </a:lnTo>
                  <a:lnTo>
                    <a:pt x="5051447" y="3979190"/>
                  </a:lnTo>
                  <a:lnTo>
                    <a:pt x="5093022" y="3962257"/>
                  </a:lnTo>
                  <a:lnTo>
                    <a:pt x="5134388" y="3944823"/>
                  </a:lnTo>
                  <a:lnTo>
                    <a:pt x="5175538" y="3926889"/>
                  </a:lnTo>
                  <a:lnTo>
                    <a:pt x="5216467" y="3908459"/>
                  </a:lnTo>
                  <a:lnTo>
                    <a:pt x="5257172" y="3889533"/>
                  </a:lnTo>
                  <a:lnTo>
                    <a:pt x="5297647" y="3870115"/>
                  </a:lnTo>
                  <a:lnTo>
                    <a:pt x="5337887" y="3850206"/>
                  </a:lnTo>
                  <a:lnTo>
                    <a:pt x="5377887" y="3829810"/>
                  </a:lnTo>
                  <a:lnTo>
                    <a:pt x="5417642" y="3808926"/>
                  </a:lnTo>
                  <a:lnTo>
                    <a:pt x="5457148" y="3787559"/>
                  </a:lnTo>
                  <a:lnTo>
                    <a:pt x="5496399" y="3765710"/>
                  </a:lnTo>
                  <a:lnTo>
                    <a:pt x="5535391" y="3743382"/>
                  </a:lnTo>
                  <a:lnTo>
                    <a:pt x="5574118" y="3720576"/>
                  </a:lnTo>
                  <a:lnTo>
                    <a:pt x="5612576" y="3697294"/>
                  </a:lnTo>
                  <a:lnTo>
                    <a:pt x="5650761" y="3673540"/>
                  </a:lnTo>
                  <a:lnTo>
                    <a:pt x="5688666" y="3649314"/>
                  </a:lnTo>
                  <a:lnTo>
                    <a:pt x="5726287" y="3624620"/>
                  </a:lnTo>
                  <a:lnTo>
                    <a:pt x="5763619" y="3599459"/>
                  </a:lnTo>
                  <a:lnTo>
                    <a:pt x="5800658" y="3573833"/>
                  </a:lnTo>
                  <a:lnTo>
                    <a:pt x="5837398" y="3547746"/>
                  </a:lnTo>
                  <a:lnTo>
                    <a:pt x="5873834" y="3521198"/>
                  </a:lnTo>
                  <a:lnTo>
                    <a:pt x="5909962" y="3494192"/>
                  </a:lnTo>
                  <a:lnTo>
                    <a:pt x="5945777" y="3466731"/>
                  </a:lnTo>
                  <a:lnTo>
                    <a:pt x="5981273" y="3438815"/>
                  </a:lnTo>
                  <a:lnTo>
                    <a:pt x="6016446" y="3410449"/>
                  </a:lnTo>
                  <a:lnTo>
                    <a:pt x="6051292" y="3381633"/>
                  </a:lnTo>
                  <a:lnTo>
                    <a:pt x="6085804" y="3352370"/>
                  </a:lnTo>
                  <a:lnTo>
                    <a:pt x="6119978" y="3322662"/>
                  </a:lnTo>
                  <a:lnTo>
                    <a:pt x="6153810" y="3292512"/>
                  </a:lnTo>
                  <a:lnTo>
                    <a:pt x="6187294" y="3261921"/>
                  </a:lnTo>
                  <a:lnTo>
                    <a:pt x="6220426" y="3230891"/>
                  </a:lnTo>
                  <a:lnTo>
                    <a:pt x="6253200" y="3199426"/>
                  </a:lnTo>
                  <a:lnTo>
                    <a:pt x="6285611" y="3167526"/>
                  </a:lnTo>
                  <a:lnTo>
                    <a:pt x="6317656" y="3135194"/>
                  </a:lnTo>
                  <a:lnTo>
                    <a:pt x="6349328" y="3102433"/>
                  </a:lnTo>
                  <a:lnTo>
                    <a:pt x="6380623" y="3069244"/>
                  </a:lnTo>
                  <a:lnTo>
                    <a:pt x="6411536" y="3035630"/>
                  </a:lnTo>
                  <a:lnTo>
                    <a:pt x="6442063" y="3001592"/>
                  </a:lnTo>
                  <a:lnTo>
                    <a:pt x="6472197" y="2967134"/>
                  </a:lnTo>
                  <a:lnTo>
                    <a:pt x="6501935" y="2932256"/>
                  </a:lnTo>
                  <a:lnTo>
                    <a:pt x="6531272" y="2896962"/>
                  </a:lnTo>
                  <a:lnTo>
                    <a:pt x="6560202" y="2861254"/>
                  </a:lnTo>
                  <a:lnTo>
                    <a:pt x="6588720" y="2825133"/>
                  </a:lnTo>
                  <a:lnTo>
                    <a:pt x="6616822" y="2788602"/>
                  </a:lnTo>
                  <a:lnTo>
                    <a:pt x="6644503" y="2751663"/>
                  </a:lnTo>
                  <a:lnTo>
                    <a:pt x="6671758" y="2714318"/>
                  </a:lnTo>
                  <a:lnTo>
                    <a:pt x="6698582" y="2676570"/>
                  </a:lnTo>
                  <a:lnTo>
                    <a:pt x="6724970" y="2638420"/>
                  </a:lnTo>
                  <a:lnTo>
                    <a:pt x="6750918" y="2599871"/>
                  </a:lnTo>
                  <a:lnTo>
                    <a:pt x="6776419" y="2560924"/>
                  </a:lnTo>
                  <a:lnTo>
                    <a:pt x="6801470" y="2521583"/>
                  </a:lnTo>
                  <a:lnTo>
                    <a:pt x="6826066" y="2481849"/>
                  </a:lnTo>
                  <a:lnTo>
                    <a:pt x="6850201" y="2441724"/>
                  </a:lnTo>
                  <a:lnTo>
                    <a:pt x="6873871" y="2401211"/>
                  </a:lnTo>
                  <a:lnTo>
                    <a:pt x="6897071" y="2360311"/>
                  </a:lnTo>
                  <a:lnTo>
                    <a:pt x="6919795" y="2319028"/>
                  </a:lnTo>
                  <a:lnTo>
                    <a:pt x="6942040" y="2277362"/>
                  </a:lnTo>
                  <a:lnTo>
                    <a:pt x="6963799" y="2235317"/>
                  </a:lnTo>
                  <a:lnTo>
                    <a:pt x="6985069" y="2192894"/>
                  </a:lnTo>
                  <a:lnTo>
                    <a:pt x="7005844" y="2150096"/>
                  </a:lnTo>
                  <a:lnTo>
                    <a:pt x="7026120" y="2106924"/>
                  </a:lnTo>
                  <a:lnTo>
                    <a:pt x="7045891" y="2063382"/>
                  </a:lnTo>
                  <a:lnTo>
                    <a:pt x="7065153" y="2019470"/>
                  </a:lnTo>
                  <a:lnTo>
                    <a:pt x="7083900" y="1975192"/>
                  </a:lnTo>
                  <a:lnTo>
                    <a:pt x="7102128" y="1930549"/>
                  </a:lnTo>
                  <a:lnTo>
                    <a:pt x="7119832" y="1885544"/>
                  </a:lnTo>
                  <a:lnTo>
                    <a:pt x="3683560" y="559239"/>
                  </a:lnTo>
                  <a:lnTo>
                    <a:pt x="42927" y="0"/>
                  </a:lnTo>
                  <a:close/>
                </a:path>
              </a:pathLst>
            </a:custGeom>
            <a:solidFill>
              <a:srgbClr val="A47D43">
                <a:alpha val="61177"/>
              </a:srgbClr>
            </a:solidFill>
          </p:spPr>
          <p:txBody>
            <a:bodyPr wrap="square" lIns="0" tIns="0" rIns="0" bIns="0" rtlCol="0"/>
            <a:lstStyle/>
            <a:p>
              <a:endParaRPr/>
            </a:p>
          </p:txBody>
        </p:sp>
        <p:sp>
          <p:nvSpPr>
            <p:cNvPr id="9" name="object 9"/>
            <p:cNvSpPr/>
            <p:nvPr/>
          </p:nvSpPr>
          <p:spPr>
            <a:xfrm>
              <a:off x="9146181" y="2569806"/>
              <a:ext cx="3641090" cy="3545204"/>
            </a:xfrm>
            <a:custGeom>
              <a:avLst/>
              <a:gdLst/>
              <a:ahLst/>
              <a:cxnLst/>
              <a:rect l="l" t="t" r="r" b="b"/>
              <a:pathLst>
                <a:path w="3641090" h="3545204">
                  <a:moveTo>
                    <a:pt x="2639699" y="0"/>
                  </a:moveTo>
                  <a:lnTo>
                    <a:pt x="2591953" y="13828"/>
                  </a:lnTo>
                  <a:lnTo>
                    <a:pt x="2544495" y="28266"/>
                  </a:lnTo>
                  <a:lnTo>
                    <a:pt x="2497327" y="43309"/>
                  </a:lnTo>
                  <a:lnTo>
                    <a:pt x="2450455" y="58952"/>
                  </a:lnTo>
                  <a:lnTo>
                    <a:pt x="2403882" y="75191"/>
                  </a:lnTo>
                  <a:lnTo>
                    <a:pt x="2357613" y="92020"/>
                  </a:lnTo>
                  <a:lnTo>
                    <a:pt x="2311652" y="109435"/>
                  </a:lnTo>
                  <a:lnTo>
                    <a:pt x="2266003" y="127432"/>
                  </a:lnTo>
                  <a:lnTo>
                    <a:pt x="2220670" y="146005"/>
                  </a:lnTo>
                  <a:lnTo>
                    <a:pt x="2175657" y="165151"/>
                  </a:lnTo>
                  <a:lnTo>
                    <a:pt x="2130969" y="184863"/>
                  </a:lnTo>
                  <a:lnTo>
                    <a:pt x="2086609" y="205138"/>
                  </a:lnTo>
                  <a:lnTo>
                    <a:pt x="2042583" y="225971"/>
                  </a:lnTo>
                  <a:lnTo>
                    <a:pt x="1998893" y="247358"/>
                  </a:lnTo>
                  <a:lnTo>
                    <a:pt x="1955544" y="269292"/>
                  </a:lnTo>
                  <a:lnTo>
                    <a:pt x="1912540" y="291771"/>
                  </a:lnTo>
                  <a:lnTo>
                    <a:pt x="1869886" y="314788"/>
                  </a:lnTo>
                  <a:lnTo>
                    <a:pt x="1827585" y="338340"/>
                  </a:lnTo>
                  <a:lnTo>
                    <a:pt x="1785642" y="362422"/>
                  </a:lnTo>
                  <a:lnTo>
                    <a:pt x="1744061" y="387028"/>
                  </a:lnTo>
                  <a:lnTo>
                    <a:pt x="1702846" y="412155"/>
                  </a:lnTo>
                  <a:lnTo>
                    <a:pt x="1662001" y="437797"/>
                  </a:lnTo>
                  <a:lnTo>
                    <a:pt x="1621530" y="463951"/>
                  </a:lnTo>
                  <a:lnTo>
                    <a:pt x="1581438" y="490610"/>
                  </a:lnTo>
                  <a:lnTo>
                    <a:pt x="1541728" y="517771"/>
                  </a:lnTo>
                  <a:lnTo>
                    <a:pt x="1502405" y="545429"/>
                  </a:lnTo>
                  <a:lnTo>
                    <a:pt x="1463473" y="573579"/>
                  </a:lnTo>
                  <a:lnTo>
                    <a:pt x="1424936" y="602216"/>
                  </a:lnTo>
                  <a:lnTo>
                    <a:pt x="1386798" y="631336"/>
                  </a:lnTo>
                  <a:lnTo>
                    <a:pt x="1349064" y="660935"/>
                  </a:lnTo>
                  <a:lnTo>
                    <a:pt x="1311737" y="691006"/>
                  </a:lnTo>
                  <a:lnTo>
                    <a:pt x="1274822" y="721546"/>
                  </a:lnTo>
                  <a:lnTo>
                    <a:pt x="1238323" y="752550"/>
                  </a:lnTo>
                  <a:lnTo>
                    <a:pt x="1202243" y="784013"/>
                  </a:lnTo>
                  <a:lnTo>
                    <a:pt x="1166588" y="815931"/>
                  </a:lnTo>
                  <a:lnTo>
                    <a:pt x="1131361" y="848298"/>
                  </a:lnTo>
                  <a:lnTo>
                    <a:pt x="1096567" y="881111"/>
                  </a:lnTo>
                  <a:lnTo>
                    <a:pt x="1062209" y="914364"/>
                  </a:lnTo>
                  <a:lnTo>
                    <a:pt x="1028292" y="948053"/>
                  </a:lnTo>
                  <a:lnTo>
                    <a:pt x="994820" y="982173"/>
                  </a:lnTo>
                  <a:lnTo>
                    <a:pt x="961797" y="1016719"/>
                  </a:lnTo>
                  <a:lnTo>
                    <a:pt x="929227" y="1051687"/>
                  </a:lnTo>
                  <a:lnTo>
                    <a:pt x="897114" y="1087071"/>
                  </a:lnTo>
                  <a:lnTo>
                    <a:pt x="865463" y="1122869"/>
                  </a:lnTo>
                  <a:lnTo>
                    <a:pt x="834278" y="1159073"/>
                  </a:lnTo>
                  <a:lnTo>
                    <a:pt x="803562" y="1195681"/>
                  </a:lnTo>
                  <a:lnTo>
                    <a:pt x="773320" y="1232686"/>
                  </a:lnTo>
                  <a:lnTo>
                    <a:pt x="743557" y="1270085"/>
                  </a:lnTo>
                  <a:lnTo>
                    <a:pt x="714276" y="1307873"/>
                  </a:lnTo>
                  <a:lnTo>
                    <a:pt x="685481" y="1346045"/>
                  </a:lnTo>
                  <a:lnTo>
                    <a:pt x="657177" y="1384596"/>
                  </a:lnTo>
                  <a:lnTo>
                    <a:pt x="629368" y="1423522"/>
                  </a:lnTo>
                  <a:lnTo>
                    <a:pt x="602057" y="1462818"/>
                  </a:lnTo>
                  <a:lnTo>
                    <a:pt x="575250" y="1502480"/>
                  </a:lnTo>
                  <a:lnTo>
                    <a:pt x="548949" y="1542501"/>
                  </a:lnTo>
                  <a:lnTo>
                    <a:pt x="523161" y="1582879"/>
                  </a:lnTo>
                  <a:lnTo>
                    <a:pt x="497887" y="1623608"/>
                  </a:lnTo>
                  <a:lnTo>
                    <a:pt x="473133" y="1664683"/>
                  </a:lnTo>
                  <a:lnTo>
                    <a:pt x="448904" y="1706101"/>
                  </a:lnTo>
                  <a:lnTo>
                    <a:pt x="425202" y="1747855"/>
                  </a:lnTo>
                  <a:lnTo>
                    <a:pt x="402032" y="1789941"/>
                  </a:lnTo>
                  <a:lnTo>
                    <a:pt x="379398" y="1832356"/>
                  </a:lnTo>
                  <a:lnTo>
                    <a:pt x="357305" y="1875093"/>
                  </a:lnTo>
                  <a:lnTo>
                    <a:pt x="335757" y="1918149"/>
                  </a:lnTo>
                  <a:lnTo>
                    <a:pt x="314757" y="1961518"/>
                  </a:lnTo>
                  <a:lnTo>
                    <a:pt x="294310" y="2005196"/>
                  </a:lnTo>
                  <a:lnTo>
                    <a:pt x="274420" y="2049179"/>
                  </a:lnTo>
                  <a:lnTo>
                    <a:pt x="255092" y="2093461"/>
                  </a:lnTo>
                  <a:lnTo>
                    <a:pt x="236328" y="2138038"/>
                  </a:lnTo>
                  <a:lnTo>
                    <a:pt x="218135" y="2182905"/>
                  </a:lnTo>
                  <a:lnTo>
                    <a:pt x="200515" y="2228057"/>
                  </a:lnTo>
                  <a:lnTo>
                    <a:pt x="183472" y="2273490"/>
                  </a:lnTo>
                  <a:lnTo>
                    <a:pt x="167012" y="2319199"/>
                  </a:lnTo>
                  <a:lnTo>
                    <a:pt x="151138" y="2365179"/>
                  </a:lnTo>
                  <a:lnTo>
                    <a:pt x="135854" y="2411426"/>
                  </a:lnTo>
                  <a:lnTo>
                    <a:pt x="121164" y="2457935"/>
                  </a:lnTo>
                  <a:lnTo>
                    <a:pt x="107073" y="2504702"/>
                  </a:lnTo>
                  <a:lnTo>
                    <a:pt x="93585" y="2551721"/>
                  </a:lnTo>
                  <a:lnTo>
                    <a:pt x="80704" y="2598987"/>
                  </a:lnTo>
                  <a:lnTo>
                    <a:pt x="68434" y="2646497"/>
                  </a:lnTo>
                  <a:lnTo>
                    <a:pt x="56778" y="2694245"/>
                  </a:lnTo>
                  <a:lnTo>
                    <a:pt x="45743" y="2742227"/>
                  </a:lnTo>
                  <a:lnTo>
                    <a:pt x="35330" y="2790438"/>
                  </a:lnTo>
                  <a:lnTo>
                    <a:pt x="25546" y="2838874"/>
                  </a:lnTo>
                  <a:lnTo>
                    <a:pt x="16393" y="2887529"/>
                  </a:lnTo>
                  <a:lnTo>
                    <a:pt x="7876" y="2936399"/>
                  </a:lnTo>
                  <a:lnTo>
                    <a:pt x="0" y="2985479"/>
                  </a:lnTo>
                  <a:lnTo>
                    <a:pt x="3640632" y="3544729"/>
                  </a:lnTo>
                  <a:lnTo>
                    <a:pt x="2639699" y="0"/>
                  </a:lnTo>
                  <a:close/>
                </a:path>
              </a:pathLst>
            </a:custGeom>
            <a:solidFill>
              <a:srgbClr val="46515A"/>
            </a:solidFill>
          </p:spPr>
          <p:txBody>
            <a:bodyPr wrap="square" lIns="0" tIns="0" rIns="0" bIns="0" rtlCol="0"/>
            <a:lstStyle/>
            <a:p>
              <a:endParaRPr/>
            </a:p>
          </p:txBody>
        </p:sp>
        <p:sp>
          <p:nvSpPr>
            <p:cNvPr id="10" name="object 10"/>
            <p:cNvSpPr/>
            <p:nvPr/>
          </p:nvSpPr>
          <p:spPr>
            <a:xfrm>
              <a:off x="11785884" y="2462878"/>
              <a:ext cx="1001394" cy="3651885"/>
            </a:xfrm>
            <a:custGeom>
              <a:avLst/>
              <a:gdLst/>
              <a:ahLst/>
              <a:cxnLst/>
              <a:rect l="l" t="t" r="r" b="b"/>
              <a:pathLst>
                <a:path w="1001395" h="3651885">
                  <a:moveTo>
                    <a:pt x="518874" y="0"/>
                  </a:moveTo>
                  <a:lnTo>
                    <a:pt x="466341" y="7319"/>
                  </a:lnTo>
                  <a:lnTo>
                    <a:pt x="413930" y="15393"/>
                  </a:lnTo>
                  <a:lnTo>
                    <a:pt x="361649" y="24220"/>
                  </a:lnTo>
                  <a:lnTo>
                    <a:pt x="309506" y="33797"/>
                  </a:lnTo>
                  <a:lnTo>
                    <a:pt x="257509" y="44123"/>
                  </a:lnTo>
                  <a:lnTo>
                    <a:pt x="205666" y="55196"/>
                  </a:lnTo>
                  <a:lnTo>
                    <a:pt x="153986" y="67015"/>
                  </a:lnTo>
                  <a:lnTo>
                    <a:pt x="102476" y="79578"/>
                  </a:lnTo>
                  <a:lnTo>
                    <a:pt x="51144" y="92883"/>
                  </a:lnTo>
                  <a:lnTo>
                    <a:pt x="0" y="106928"/>
                  </a:lnTo>
                  <a:lnTo>
                    <a:pt x="1000932" y="3651658"/>
                  </a:lnTo>
                  <a:lnTo>
                    <a:pt x="518874" y="0"/>
                  </a:lnTo>
                  <a:close/>
                </a:path>
              </a:pathLst>
            </a:custGeom>
            <a:solidFill>
              <a:srgbClr val="A1AD92"/>
            </a:solidFill>
          </p:spPr>
          <p:txBody>
            <a:bodyPr wrap="square" lIns="0" tIns="0" rIns="0" bIns="0" rtlCol="0"/>
            <a:lstStyle/>
            <a:p>
              <a:endParaRPr/>
            </a:p>
          </p:txBody>
        </p:sp>
        <p:sp>
          <p:nvSpPr>
            <p:cNvPr id="11" name="object 11"/>
            <p:cNvSpPr/>
            <p:nvPr/>
          </p:nvSpPr>
          <p:spPr>
            <a:xfrm>
              <a:off x="12304750" y="2431190"/>
              <a:ext cx="482600" cy="3683635"/>
            </a:xfrm>
            <a:custGeom>
              <a:avLst/>
              <a:gdLst/>
              <a:ahLst/>
              <a:cxnLst/>
              <a:rect l="l" t="t" r="r" b="b"/>
              <a:pathLst>
                <a:path w="482600" h="3683635">
                  <a:moveTo>
                    <a:pt x="482058" y="0"/>
                  </a:moveTo>
                  <a:lnTo>
                    <a:pt x="433702" y="317"/>
                  </a:lnTo>
                  <a:lnTo>
                    <a:pt x="385362" y="1269"/>
                  </a:lnTo>
                  <a:lnTo>
                    <a:pt x="337045" y="2856"/>
                  </a:lnTo>
                  <a:lnTo>
                    <a:pt x="288758" y="5076"/>
                  </a:lnTo>
                  <a:lnTo>
                    <a:pt x="240507" y="7930"/>
                  </a:lnTo>
                  <a:lnTo>
                    <a:pt x="192297" y="11417"/>
                  </a:lnTo>
                  <a:lnTo>
                    <a:pt x="144135" y="15536"/>
                  </a:lnTo>
                  <a:lnTo>
                    <a:pt x="96027" y="20287"/>
                  </a:lnTo>
                  <a:lnTo>
                    <a:pt x="47980" y="25670"/>
                  </a:lnTo>
                  <a:lnTo>
                    <a:pt x="0" y="31684"/>
                  </a:lnTo>
                  <a:lnTo>
                    <a:pt x="482069" y="3683343"/>
                  </a:lnTo>
                  <a:lnTo>
                    <a:pt x="482058" y="0"/>
                  </a:lnTo>
                  <a:close/>
                </a:path>
              </a:pathLst>
            </a:custGeom>
            <a:solidFill>
              <a:srgbClr val="273347"/>
            </a:solidFill>
          </p:spPr>
          <p:txBody>
            <a:bodyPr wrap="square" lIns="0" tIns="0" rIns="0" bIns="0" rtlCol="0"/>
            <a:lstStyle/>
            <a:p>
              <a:endParaRPr/>
            </a:p>
          </p:txBody>
        </p:sp>
      </p:grpSp>
      <p:sp>
        <p:nvSpPr>
          <p:cNvPr id="12" name="object 12"/>
          <p:cNvSpPr txBox="1"/>
          <p:nvPr/>
        </p:nvSpPr>
        <p:spPr>
          <a:xfrm>
            <a:off x="12911321" y="4430526"/>
            <a:ext cx="3257550" cy="1497330"/>
          </a:xfrm>
          <a:prstGeom prst="rect">
            <a:avLst/>
          </a:prstGeom>
        </p:spPr>
        <p:txBody>
          <a:bodyPr vert="horz" wrap="square" lIns="0" tIns="11430" rIns="0" bIns="0" rtlCol="0">
            <a:spAutoFit/>
          </a:bodyPr>
          <a:lstStyle/>
          <a:p>
            <a:pPr marL="1209040" marR="5080" indent="-1196975">
              <a:lnSpc>
                <a:spcPct val="127099"/>
              </a:lnSpc>
              <a:spcBef>
                <a:spcPts val="90"/>
              </a:spcBef>
            </a:pPr>
            <a:r>
              <a:rPr sz="3800" spc="5" dirty="0">
                <a:solidFill>
                  <a:srgbClr val="FFFFFF"/>
                </a:solidFill>
                <a:latin typeface="Titillium Web"/>
                <a:cs typeface="Titillium Web"/>
              </a:rPr>
              <a:t>I</a:t>
            </a:r>
            <a:r>
              <a:rPr sz="3800" spc="-135" dirty="0">
                <a:solidFill>
                  <a:srgbClr val="FFFFFF"/>
                </a:solidFill>
                <a:latin typeface="Titillium Web"/>
                <a:cs typeface="Titillium Web"/>
              </a:rPr>
              <a:t> </a:t>
            </a:r>
            <a:r>
              <a:rPr sz="3800" spc="-5" dirty="0">
                <a:solidFill>
                  <a:srgbClr val="FFFFFF"/>
                </a:solidFill>
                <a:latin typeface="Titillium Web"/>
                <a:cs typeface="Titillium Web"/>
              </a:rPr>
              <a:t>meget</a:t>
            </a:r>
            <a:r>
              <a:rPr sz="3800" spc="-85" dirty="0">
                <a:solidFill>
                  <a:srgbClr val="FFFFFF"/>
                </a:solidFill>
                <a:latin typeface="Titillium Web"/>
                <a:cs typeface="Titillium Web"/>
              </a:rPr>
              <a:t> </a:t>
            </a:r>
            <a:r>
              <a:rPr sz="3800" spc="-15" dirty="0">
                <a:solidFill>
                  <a:srgbClr val="FFFFFF"/>
                </a:solidFill>
                <a:latin typeface="Titillium Web"/>
                <a:cs typeface="Titillium Web"/>
              </a:rPr>
              <a:t>høj</a:t>
            </a:r>
            <a:r>
              <a:rPr sz="3800" spc="-114" dirty="0">
                <a:solidFill>
                  <a:srgbClr val="FFFFFF"/>
                </a:solidFill>
                <a:latin typeface="Titillium Web"/>
                <a:cs typeface="Titillium Web"/>
              </a:rPr>
              <a:t> </a:t>
            </a:r>
            <a:r>
              <a:rPr sz="3800" spc="-20" dirty="0">
                <a:solidFill>
                  <a:srgbClr val="FFFFFF"/>
                </a:solidFill>
                <a:latin typeface="Titillium Web"/>
                <a:cs typeface="Titillium Web"/>
              </a:rPr>
              <a:t>grad </a:t>
            </a:r>
            <a:r>
              <a:rPr sz="3800" spc="-819" dirty="0">
                <a:solidFill>
                  <a:srgbClr val="FFFFFF"/>
                </a:solidFill>
                <a:latin typeface="Titillium Web"/>
                <a:cs typeface="Titillium Web"/>
              </a:rPr>
              <a:t> </a:t>
            </a:r>
            <a:r>
              <a:rPr sz="3800" spc="30" dirty="0">
                <a:solidFill>
                  <a:srgbClr val="FFFFFF"/>
                </a:solidFill>
                <a:latin typeface="Titillium Web"/>
                <a:cs typeface="Titillium Web"/>
              </a:rPr>
              <a:t>31%</a:t>
            </a:r>
            <a:endParaRPr sz="3800">
              <a:latin typeface="Titillium Web"/>
              <a:cs typeface="Titillium Web"/>
            </a:endParaRPr>
          </a:p>
        </p:txBody>
      </p:sp>
      <p:sp>
        <p:nvSpPr>
          <p:cNvPr id="13" name="object 13"/>
          <p:cNvSpPr txBox="1"/>
          <p:nvPr/>
        </p:nvSpPr>
        <p:spPr>
          <a:xfrm>
            <a:off x="11317875" y="6769074"/>
            <a:ext cx="1849755" cy="1497330"/>
          </a:xfrm>
          <a:prstGeom prst="rect">
            <a:avLst/>
          </a:prstGeom>
        </p:spPr>
        <p:txBody>
          <a:bodyPr vert="horz" wrap="square" lIns="0" tIns="11430" rIns="0" bIns="0" rtlCol="0">
            <a:spAutoFit/>
          </a:bodyPr>
          <a:lstStyle/>
          <a:p>
            <a:pPr marL="509905" marR="5080" indent="-497840">
              <a:lnSpc>
                <a:spcPct val="127099"/>
              </a:lnSpc>
              <a:spcBef>
                <a:spcPts val="90"/>
              </a:spcBef>
            </a:pPr>
            <a:r>
              <a:rPr sz="3800" spc="5" dirty="0">
                <a:solidFill>
                  <a:srgbClr val="FFFFFF"/>
                </a:solidFill>
                <a:latin typeface="Titillium Web"/>
                <a:cs typeface="Titillium Web"/>
              </a:rPr>
              <a:t>I</a:t>
            </a:r>
            <a:r>
              <a:rPr sz="3800" spc="-165" dirty="0">
                <a:solidFill>
                  <a:srgbClr val="FFFFFF"/>
                </a:solidFill>
                <a:latin typeface="Titillium Web"/>
                <a:cs typeface="Titillium Web"/>
              </a:rPr>
              <a:t> </a:t>
            </a:r>
            <a:r>
              <a:rPr sz="3800" spc="-15" dirty="0">
                <a:solidFill>
                  <a:srgbClr val="FFFFFF"/>
                </a:solidFill>
                <a:latin typeface="Titillium Web"/>
                <a:cs typeface="Titillium Web"/>
              </a:rPr>
              <a:t>høj</a:t>
            </a:r>
            <a:r>
              <a:rPr sz="3800" spc="-135" dirty="0">
                <a:solidFill>
                  <a:srgbClr val="FFFFFF"/>
                </a:solidFill>
                <a:latin typeface="Titillium Web"/>
                <a:cs typeface="Titillium Web"/>
              </a:rPr>
              <a:t> </a:t>
            </a:r>
            <a:r>
              <a:rPr sz="3800" spc="-20" dirty="0">
                <a:solidFill>
                  <a:srgbClr val="FFFFFF"/>
                </a:solidFill>
                <a:latin typeface="Titillium Web"/>
                <a:cs typeface="Titillium Web"/>
              </a:rPr>
              <a:t>grad </a:t>
            </a:r>
            <a:r>
              <a:rPr sz="3800" spc="-825" dirty="0">
                <a:solidFill>
                  <a:srgbClr val="FFFFFF"/>
                </a:solidFill>
                <a:latin typeface="Titillium Web"/>
                <a:cs typeface="Titillium Web"/>
              </a:rPr>
              <a:t> </a:t>
            </a:r>
            <a:r>
              <a:rPr sz="3800" spc="30" dirty="0">
                <a:solidFill>
                  <a:srgbClr val="FFFFFF"/>
                </a:solidFill>
                <a:latin typeface="Titillium Web"/>
                <a:cs typeface="Titillium Web"/>
              </a:rPr>
              <a:t>47%</a:t>
            </a:r>
            <a:endParaRPr sz="3800">
              <a:latin typeface="Titillium Web"/>
              <a:cs typeface="Titillium Web"/>
            </a:endParaRPr>
          </a:p>
        </p:txBody>
      </p:sp>
      <p:sp>
        <p:nvSpPr>
          <p:cNvPr id="14" name="object 14"/>
          <p:cNvSpPr txBox="1"/>
          <p:nvPr/>
        </p:nvSpPr>
        <p:spPr>
          <a:xfrm>
            <a:off x="9589044" y="3996127"/>
            <a:ext cx="2501265" cy="1497330"/>
          </a:xfrm>
          <a:prstGeom prst="rect">
            <a:avLst/>
          </a:prstGeom>
        </p:spPr>
        <p:txBody>
          <a:bodyPr vert="horz" wrap="square" lIns="0" tIns="11430" rIns="0" bIns="0" rtlCol="0">
            <a:spAutoFit/>
          </a:bodyPr>
          <a:lstStyle/>
          <a:p>
            <a:pPr marL="833119" marR="5080" indent="-821055">
              <a:lnSpc>
                <a:spcPct val="127099"/>
              </a:lnSpc>
              <a:spcBef>
                <a:spcPts val="90"/>
              </a:spcBef>
            </a:pPr>
            <a:r>
              <a:rPr sz="3800" spc="5" dirty="0">
                <a:solidFill>
                  <a:srgbClr val="FFFFFF"/>
                </a:solidFill>
                <a:latin typeface="Titillium Web"/>
                <a:cs typeface="Titillium Web"/>
              </a:rPr>
              <a:t>I</a:t>
            </a:r>
            <a:r>
              <a:rPr sz="3800" spc="-155" dirty="0">
                <a:solidFill>
                  <a:srgbClr val="FFFFFF"/>
                </a:solidFill>
                <a:latin typeface="Titillium Web"/>
                <a:cs typeface="Titillium Web"/>
              </a:rPr>
              <a:t> </a:t>
            </a:r>
            <a:r>
              <a:rPr sz="3800" spc="-15" dirty="0">
                <a:solidFill>
                  <a:srgbClr val="FFFFFF"/>
                </a:solidFill>
                <a:latin typeface="Titillium Web"/>
                <a:cs typeface="Titillium Web"/>
              </a:rPr>
              <a:t>nogen</a:t>
            </a:r>
            <a:r>
              <a:rPr sz="3800" spc="-65" dirty="0">
                <a:solidFill>
                  <a:srgbClr val="FFFFFF"/>
                </a:solidFill>
                <a:latin typeface="Titillium Web"/>
                <a:cs typeface="Titillium Web"/>
              </a:rPr>
              <a:t> </a:t>
            </a:r>
            <a:r>
              <a:rPr sz="3800" spc="-20" dirty="0">
                <a:solidFill>
                  <a:srgbClr val="FFFFFF"/>
                </a:solidFill>
                <a:latin typeface="Titillium Web"/>
                <a:cs typeface="Titillium Web"/>
              </a:rPr>
              <a:t>grad </a:t>
            </a:r>
            <a:r>
              <a:rPr sz="3800" spc="-819" dirty="0">
                <a:solidFill>
                  <a:srgbClr val="FFFFFF"/>
                </a:solidFill>
                <a:latin typeface="Titillium Web"/>
                <a:cs typeface="Titillium Web"/>
              </a:rPr>
              <a:t> </a:t>
            </a:r>
            <a:r>
              <a:rPr sz="3800" spc="30" dirty="0">
                <a:solidFill>
                  <a:srgbClr val="FFFFFF"/>
                </a:solidFill>
                <a:latin typeface="Titillium Web"/>
                <a:cs typeface="Titillium Web"/>
              </a:rPr>
              <a:t>18%</a:t>
            </a:r>
            <a:endParaRPr sz="3800">
              <a:latin typeface="Titillium Web"/>
              <a:cs typeface="Titillium Web"/>
            </a:endParaRPr>
          </a:p>
        </p:txBody>
      </p:sp>
      <p:sp>
        <p:nvSpPr>
          <p:cNvPr id="15" name="object 15"/>
          <p:cNvSpPr txBox="1"/>
          <p:nvPr/>
        </p:nvSpPr>
        <p:spPr>
          <a:xfrm>
            <a:off x="9478908" y="1732576"/>
            <a:ext cx="4754245" cy="610235"/>
          </a:xfrm>
          <a:prstGeom prst="rect">
            <a:avLst/>
          </a:prstGeom>
        </p:spPr>
        <p:txBody>
          <a:bodyPr vert="horz" wrap="square" lIns="0" tIns="17145" rIns="0" bIns="0" rtlCol="0">
            <a:spAutoFit/>
          </a:bodyPr>
          <a:lstStyle/>
          <a:p>
            <a:pPr marL="38100">
              <a:lnSpc>
                <a:spcPct val="100000"/>
              </a:lnSpc>
              <a:spcBef>
                <a:spcPts val="135"/>
              </a:spcBef>
              <a:tabLst>
                <a:tab pos="3061335" algn="l"/>
              </a:tabLst>
            </a:pPr>
            <a:r>
              <a:rPr sz="3800" spc="5" dirty="0">
                <a:solidFill>
                  <a:srgbClr val="404040"/>
                </a:solidFill>
                <a:latin typeface="Titillium Web"/>
                <a:cs typeface="Titillium Web"/>
              </a:rPr>
              <a:t>I</a:t>
            </a:r>
            <a:r>
              <a:rPr sz="3800" spc="-114" dirty="0">
                <a:solidFill>
                  <a:srgbClr val="404040"/>
                </a:solidFill>
                <a:latin typeface="Titillium Web"/>
                <a:cs typeface="Titillium Web"/>
              </a:rPr>
              <a:t> </a:t>
            </a:r>
            <a:r>
              <a:rPr sz="3800" spc="-35" dirty="0">
                <a:solidFill>
                  <a:srgbClr val="404040"/>
                </a:solidFill>
                <a:latin typeface="Titillium Web"/>
                <a:cs typeface="Titillium Web"/>
              </a:rPr>
              <a:t>mindre</a:t>
            </a:r>
            <a:r>
              <a:rPr sz="3800" spc="-20" dirty="0">
                <a:solidFill>
                  <a:srgbClr val="404040"/>
                </a:solidFill>
                <a:latin typeface="Titillium Web"/>
                <a:cs typeface="Titillium Web"/>
              </a:rPr>
              <a:t> grad	</a:t>
            </a:r>
            <a:r>
              <a:rPr sz="5700" spc="-22" baseline="19005" dirty="0">
                <a:solidFill>
                  <a:srgbClr val="404040"/>
                </a:solidFill>
                <a:latin typeface="Titillium Web"/>
                <a:cs typeface="Titillium Web"/>
              </a:rPr>
              <a:t>Slet</a:t>
            </a:r>
            <a:r>
              <a:rPr sz="5700" spc="-179" baseline="19005" dirty="0">
                <a:solidFill>
                  <a:srgbClr val="404040"/>
                </a:solidFill>
                <a:latin typeface="Titillium Web"/>
                <a:cs typeface="Titillium Web"/>
              </a:rPr>
              <a:t> </a:t>
            </a:r>
            <a:r>
              <a:rPr sz="5700" spc="-112" baseline="19005" dirty="0">
                <a:solidFill>
                  <a:srgbClr val="404040"/>
                </a:solidFill>
                <a:latin typeface="Titillium Web"/>
                <a:cs typeface="Titillium Web"/>
              </a:rPr>
              <a:t>ikke</a:t>
            </a:r>
            <a:endParaRPr sz="5700" baseline="19005">
              <a:latin typeface="Titillium Web"/>
              <a:cs typeface="Titillium Web"/>
            </a:endParaRPr>
          </a:p>
        </p:txBody>
      </p:sp>
      <p:pic>
        <p:nvPicPr>
          <p:cNvPr id="16" name="Lyd 15">
            <a:hlinkClick r:id="" action="ppaction://media"/>
            <a:extLst>
              <a:ext uri="{FF2B5EF4-FFF2-40B4-BE49-F238E27FC236}">
                <a16:creationId xmlns:a16="http://schemas.microsoft.com/office/drawing/2014/main" id="{2520B202-549E-4353-B2B8-70BCEB2B6F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599" y="1343"/>
            <a:ext cx="364251" cy="3642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8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23051" y="3318775"/>
            <a:ext cx="6857365" cy="3247390"/>
          </a:xfrm>
          <a:prstGeom prst="rect">
            <a:avLst/>
          </a:prstGeom>
        </p:spPr>
        <p:txBody>
          <a:bodyPr vert="horz" wrap="square" lIns="0" tIns="261620" rIns="0" bIns="0" rtlCol="0">
            <a:spAutoFit/>
          </a:bodyPr>
          <a:lstStyle/>
          <a:p>
            <a:pPr marR="13335" algn="ctr">
              <a:lnSpc>
                <a:spcPct val="100000"/>
              </a:lnSpc>
              <a:spcBef>
                <a:spcPts val="2060"/>
              </a:spcBef>
            </a:pPr>
            <a:r>
              <a:rPr sz="6150" spc="-155" dirty="0"/>
              <a:t>KENDSKAB</a:t>
            </a:r>
            <a:endParaRPr sz="6150"/>
          </a:p>
          <a:p>
            <a:pPr marL="12700" marR="5080" algn="ctr">
              <a:lnSpc>
                <a:spcPct val="101099"/>
              </a:lnSpc>
              <a:spcBef>
                <a:spcPts val="980"/>
              </a:spcBef>
            </a:pPr>
            <a:r>
              <a:rPr sz="3100" b="0" spc="-5" dirty="0">
                <a:latin typeface="Calibri Light"/>
                <a:cs typeface="Calibri Light"/>
              </a:rPr>
              <a:t>Resulaterne</a:t>
            </a:r>
            <a:r>
              <a:rPr sz="3100" b="0" dirty="0">
                <a:latin typeface="Calibri Light"/>
                <a:cs typeface="Calibri Light"/>
              </a:rPr>
              <a:t> </a:t>
            </a:r>
            <a:r>
              <a:rPr sz="3100" b="0" spc="5" dirty="0">
                <a:latin typeface="Calibri Light"/>
                <a:cs typeface="Calibri Light"/>
              </a:rPr>
              <a:t>peger </a:t>
            </a:r>
            <a:r>
              <a:rPr sz="3100" b="0" spc="10" dirty="0">
                <a:latin typeface="Calibri Light"/>
                <a:cs typeface="Calibri Light"/>
              </a:rPr>
              <a:t>på, </a:t>
            </a:r>
            <a:r>
              <a:rPr sz="3100" b="0" spc="-15" dirty="0">
                <a:latin typeface="Calibri Light"/>
                <a:cs typeface="Calibri Light"/>
              </a:rPr>
              <a:t>hvilket</a:t>
            </a:r>
            <a:r>
              <a:rPr sz="3100" b="0" dirty="0">
                <a:latin typeface="Calibri Light"/>
                <a:cs typeface="Calibri Light"/>
              </a:rPr>
              <a:t> </a:t>
            </a:r>
            <a:r>
              <a:rPr sz="3100" b="0" spc="-10" dirty="0">
                <a:latin typeface="Calibri Light"/>
                <a:cs typeface="Calibri Light"/>
              </a:rPr>
              <a:t>kendskab </a:t>
            </a:r>
            <a:r>
              <a:rPr sz="3100" b="0" spc="-5" dirty="0">
                <a:latin typeface="Calibri Light"/>
                <a:cs typeface="Calibri Light"/>
              </a:rPr>
              <a:t> </a:t>
            </a:r>
            <a:r>
              <a:rPr sz="3100" b="0" dirty="0">
                <a:latin typeface="Calibri Light"/>
                <a:cs typeface="Calibri Light"/>
              </a:rPr>
              <a:t>brobygningseleverne </a:t>
            </a:r>
            <a:r>
              <a:rPr sz="3100" b="0" spc="10" dirty="0">
                <a:latin typeface="Calibri Light"/>
                <a:cs typeface="Calibri Light"/>
              </a:rPr>
              <a:t>har </a:t>
            </a:r>
            <a:r>
              <a:rPr sz="3100" b="0" dirty="0">
                <a:latin typeface="Calibri Light"/>
                <a:cs typeface="Calibri Light"/>
              </a:rPr>
              <a:t>til </a:t>
            </a:r>
            <a:r>
              <a:rPr sz="3100" b="0" spc="15" dirty="0">
                <a:latin typeface="Calibri Light"/>
                <a:cs typeface="Calibri Light"/>
              </a:rPr>
              <a:t>HHX </a:t>
            </a:r>
            <a:r>
              <a:rPr sz="3100" b="0" spc="10" dirty="0">
                <a:latin typeface="Calibri Light"/>
                <a:cs typeface="Calibri Light"/>
              </a:rPr>
              <a:t>og HTX. </a:t>
            </a:r>
            <a:r>
              <a:rPr sz="3100" b="0" spc="15" dirty="0">
                <a:latin typeface="Calibri Light"/>
                <a:cs typeface="Calibri Light"/>
              </a:rPr>
              <a:t> </a:t>
            </a:r>
            <a:r>
              <a:rPr sz="3100" b="0" spc="10" dirty="0">
                <a:latin typeface="Calibri Light"/>
                <a:cs typeface="Calibri Light"/>
              </a:rPr>
              <a:t>Herunder</a:t>
            </a:r>
            <a:r>
              <a:rPr sz="3100" b="0" dirty="0">
                <a:latin typeface="Calibri Light"/>
                <a:cs typeface="Calibri Light"/>
              </a:rPr>
              <a:t> </a:t>
            </a:r>
            <a:r>
              <a:rPr sz="3100" b="0" spc="-15" dirty="0">
                <a:latin typeface="Calibri Light"/>
                <a:cs typeface="Calibri Light"/>
              </a:rPr>
              <a:t>hvilket</a:t>
            </a:r>
            <a:r>
              <a:rPr sz="3100" b="0" dirty="0">
                <a:latin typeface="Calibri Light"/>
                <a:cs typeface="Calibri Light"/>
              </a:rPr>
              <a:t> </a:t>
            </a:r>
            <a:r>
              <a:rPr sz="3100" b="0" spc="10" dirty="0">
                <a:latin typeface="Calibri Light"/>
                <a:cs typeface="Calibri Light"/>
              </a:rPr>
              <a:t>grundlag</a:t>
            </a:r>
            <a:r>
              <a:rPr sz="3100" b="0" spc="5" dirty="0">
                <a:latin typeface="Calibri Light"/>
                <a:cs typeface="Calibri Light"/>
              </a:rPr>
              <a:t> </a:t>
            </a:r>
            <a:r>
              <a:rPr sz="3100" b="0" spc="-10" dirty="0">
                <a:latin typeface="Calibri Light"/>
                <a:cs typeface="Calibri Light"/>
              </a:rPr>
              <a:t>kendskabet</a:t>
            </a:r>
            <a:r>
              <a:rPr sz="3100" b="0" dirty="0">
                <a:latin typeface="Calibri Light"/>
                <a:cs typeface="Calibri Light"/>
              </a:rPr>
              <a:t> </a:t>
            </a:r>
            <a:r>
              <a:rPr sz="3100" b="0" spc="-5" dirty="0">
                <a:latin typeface="Calibri Light"/>
                <a:cs typeface="Calibri Light"/>
              </a:rPr>
              <a:t>byg- </a:t>
            </a:r>
            <a:r>
              <a:rPr sz="3100" b="0" spc="-685" dirty="0">
                <a:latin typeface="Calibri Light"/>
                <a:cs typeface="Calibri Light"/>
              </a:rPr>
              <a:t> </a:t>
            </a:r>
            <a:r>
              <a:rPr sz="3100" b="0" dirty="0">
                <a:latin typeface="Calibri Light"/>
                <a:cs typeface="Calibri Light"/>
              </a:rPr>
              <a:t>ger </a:t>
            </a:r>
            <a:r>
              <a:rPr sz="3100" b="0" spc="10" dirty="0">
                <a:latin typeface="Calibri Light"/>
                <a:cs typeface="Calibri Light"/>
              </a:rPr>
              <a:t>på.</a:t>
            </a:r>
            <a:endParaRPr sz="3100">
              <a:latin typeface="Calibri Light"/>
              <a:cs typeface="Calibri Light"/>
            </a:endParaRPr>
          </a:p>
        </p:txBody>
      </p:sp>
      <p:pic>
        <p:nvPicPr>
          <p:cNvPr id="3" name="Lyd 17">
            <a:hlinkClick r:id="" action="ppaction://media"/>
            <a:extLst>
              <a:ext uri="{FF2B5EF4-FFF2-40B4-BE49-F238E27FC236}">
                <a16:creationId xmlns:a16="http://schemas.microsoft.com/office/drawing/2014/main" id="{C51FFCD5-E6BD-4E34-9F3D-6CD91568F7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6050" y="170838"/>
            <a:ext cx="330200" cy="330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D7C6AC"/>
          </a:solidFill>
        </p:spPr>
        <p:txBody>
          <a:bodyPr wrap="square" lIns="0" tIns="0" rIns="0" bIns="0" rtlCol="0"/>
          <a:lstStyle/>
          <a:p>
            <a:endParaRPr/>
          </a:p>
        </p:txBody>
      </p:sp>
      <p:sp>
        <p:nvSpPr>
          <p:cNvPr id="3" name="object 3"/>
          <p:cNvSpPr/>
          <p:nvPr/>
        </p:nvSpPr>
        <p:spPr>
          <a:xfrm>
            <a:off x="12313761" y="8088141"/>
            <a:ext cx="7670800" cy="3032125"/>
          </a:xfrm>
          <a:custGeom>
            <a:avLst/>
            <a:gdLst/>
            <a:ahLst/>
            <a:cxnLst/>
            <a:rect l="l" t="t" r="r" b="b"/>
            <a:pathLst>
              <a:path w="7670800" h="3032125">
                <a:moveTo>
                  <a:pt x="7670625" y="0"/>
                </a:moveTo>
                <a:lnTo>
                  <a:pt x="0" y="0"/>
                </a:lnTo>
                <a:lnTo>
                  <a:pt x="0" y="3031939"/>
                </a:lnTo>
                <a:lnTo>
                  <a:pt x="7670625" y="3031939"/>
                </a:lnTo>
                <a:lnTo>
                  <a:pt x="7670625" y="0"/>
                </a:lnTo>
                <a:close/>
              </a:path>
            </a:pathLst>
          </a:custGeom>
          <a:solidFill>
            <a:srgbClr val="8A9197"/>
          </a:solidFill>
        </p:spPr>
        <p:txBody>
          <a:bodyPr wrap="square" lIns="0" tIns="0" rIns="0" bIns="0" rtlCol="0"/>
          <a:lstStyle/>
          <a:p>
            <a:endParaRPr/>
          </a:p>
        </p:txBody>
      </p:sp>
      <p:sp>
        <p:nvSpPr>
          <p:cNvPr id="4" name="object 4"/>
          <p:cNvSpPr/>
          <p:nvPr/>
        </p:nvSpPr>
        <p:spPr>
          <a:xfrm>
            <a:off x="12313761" y="4458785"/>
            <a:ext cx="7670800" cy="3032125"/>
          </a:xfrm>
          <a:custGeom>
            <a:avLst/>
            <a:gdLst/>
            <a:ahLst/>
            <a:cxnLst/>
            <a:rect l="l" t="t" r="r" b="b"/>
            <a:pathLst>
              <a:path w="7670800" h="3032125">
                <a:moveTo>
                  <a:pt x="7670625" y="0"/>
                </a:moveTo>
                <a:lnTo>
                  <a:pt x="0" y="0"/>
                </a:lnTo>
                <a:lnTo>
                  <a:pt x="0" y="3031939"/>
                </a:lnTo>
                <a:lnTo>
                  <a:pt x="7670625" y="3031939"/>
                </a:lnTo>
                <a:lnTo>
                  <a:pt x="7670625" y="0"/>
                </a:lnTo>
                <a:close/>
              </a:path>
            </a:pathLst>
          </a:custGeom>
          <a:solidFill>
            <a:srgbClr val="8A9197"/>
          </a:solidFill>
        </p:spPr>
        <p:txBody>
          <a:bodyPr wrap="square" lIns="0" tIns="0" rIns="0" bIns="0" rtlCol="0"/>
          <a:lstStyle/>
          <a:p>
            <a:endParaRPr/>
          </a:p>
        </p:txBody>
      </p:sp>
      <p:sp>
        <p:nvSpPr>
          <p:cNvPr id="5" name="object 5"/>
          <p:cNvSpPr txBox="1"/>
          <p:nvPr/>
        </p:nvSpPr>
        <p:spPr>
          <a:xfrm>
            <a:off x="12782722" y="8554153"/>
            <a:ext cx="6850380" cy="926465"/>
          </a:xfrm>
          <a:prstGeom prst="rect">
            <a:avLst/>
          </a:prstGeom>
        </p:spPr>
        <p:txBody>
          <a:bodyPr vert="horz" wrap="square" lIns="0" tIns="39370" rIns="0" bIns="0" rtlCol="0">
            <a:spAutoFit/>
          </a:bodyPr>
          <a:lstStyle/>
          <a:p>
            <a:pPr marL="12700" marR="5080" algn="just">
              <a:lnSpc>
                <a:spcPts val="2310"/>
              </a:lnSpc>
              <a:spcBef>
                <a:spcPts val="310"/>
              </a:spcBef>
            </a:pPr>
            <a:r>
              <a:rPr sz="2050" b="0" spc="-15" dirty="0">
                <a:solidFill>
                  <a:srgbClr val="273347"/>
                </a:solidFill>
                <a:latin typeface="Calibri Light"/>
                <a:cs typeface="Calibri Light"/>
              </a:rPr>
              <a:t>Jeg </a:t>
            </a:r>
            <a:r>
              <a:rPr sz="2050" b="0" spc="-45" dirty="0">
                <a:solidFill>
                  <a:srgbClr val="273347"/>
                </a:solidFill>
                <a:latin typeface="Calibri Light"/>
                <a:cs typeface="Calibri Light"/>
              </a:rPr>
              <a:t>tænker, </a:t>
            </a:r>
            <a:r>
              <a:rPr sz="2050" b="0" spc="-15" dirty="0">
                <a:solidFill>
                  <a:srgbClr val="273347"/>
                </a:solidFill>
                <a:latin typeface="Calibri Light"/>
                <a:cs typeface="Calibri Light"/>
              </a:rPr>
              <a:t>at </a:t>
            </a:r>
            <a:r>
              <a:rPr sz="2050" b="0" spc="-25" dirty="0">
                <a:solidFill>
                  <a:srgbClr val="273347"/>
                </a:solidFill>
                <a:latin typeface="Calibri Light"/>
                <a:cs typeface="Calibri Light"/>
              </a:rPr>
              <a:t>mange </a:t>
            </a:r>
            <a:r>
              <a:rPr sz="2050" b="0" spc="-20" dirty="0">
                <a:solidFill>
                  <a:srgbClr val="273347"/>
                </a:solidFill>
                <a:latin typeface="Calibri Light"/>
                <a:cs typeface="Calibri Light"/>
              </a:rPr>
              <a:t>vælger HHX </a:t>
            </a:r>
            <a:r>
              <a:rPr sz="2050" b="0" spc="-15" dirty="0">
                <a:solidFill>
                  <a:srgbClr val="273347"/>
                </a:solidFill>
                <a:latin typeface="Calibri Light"/>
                <a:cs typeface="Calibri Light"/>
              </a:rPr>
              <a:t>for at </a:t>
            </a:r>
            <a:r>
              <a:rPr sz="2050" b="0" spc="-25" dirty="0">
                <a:solidFill>
                  <a:srgbClr val="273347"/>
                </a:solidFill>
                <a:latin typeface="Calibri Light"/>
                <a:cs typeface="Calibri Light"/>
              </a:rPr>
              <a:t>komme </a:t>
            </a:r>
            <a:r>
              <a:rPr sz="2050" b="0" spc="-15" dirty="0">
                <a:solidFill>
                  <a:srgbClr val="273347"/>
                </a:solidFill>
                <a:latin typeface="Calibri Light"/>
                <a:cs typeface="Calibri Light"/>
              </a:rPr>
              <a:t>af </a:t>
            </a:r>
            <a:r>
              <a:rPr sz="2050" b="0" spc="-10" dirty="0">
                <a:solidFill>
                  <a:srgbClr val="273347"/>
                </a:solidFill>
                <a:latin typeface="Calibri Light"/>
                <a:cs typeface="Calibri Light"/>
              </a:rPr>
              <a:t>med fysik/kemi </a:t>
            </a:r>
            <a:r>
              <a:rPr sz="2050" b="0" spc="-450" dirty="0">
                <a:solidFill>
                  <a:srgbClr val="273347"/>
                </a:solidFill>
                <a:latin typeface="Calibri Light"/>
                <a:cs typeface="Calibri Light"/>
              </a:rPr>
              <a:t> </a:t>
            </a:r>
            <a:r>
              <a:rPr sz="2050" b="0" dirty="0">
                <a:solidFill>
                  <a:srgbClr val="273347"/>
                </a:solidFill>
                <a:latin typeface="Calibri Light"/>
                <a:cs typeface="Calibri Light"/>
              </a:rPr>
              <a:t>og</a:t>
            </a:r>
            <a:r>
              <a:rPr sz="2050" b="0" spc="-35" dirty="0">
                <a:solidFill>
                  <a:srgbClr val="273347"/>
                </a:solidFill>
                <a:latin typeface="Calibri Light"/>
                <a:cs typeface="Calibri Light"/>
              </a:rPr>
              <a:t> </a:t>
            </a:r>
            <a:r>
              <a:rPr sz="2050" b="0" spc="-15" dirty="0">
                <a:solidFill>
                  <a:srgbClr val="273347"/>
                </a:solidFill>
                <a:latin typeface="Calibri Light"/>
                <a:cs typeface="Calibri Light"/>
              </a:rPr>
              <a:t>alt</a:t>
            </a:r>
            <a:r>
              <a:rPr sz="2050" b="0" spc="-30" dirty="0">
                <a:solidFill>
                  <a:srgbClr val="273347"/>
                </a:solidFill>
                <a:latin typeface="Calibri Light"/>
                <a:cs typeface="Calibri Light"/>
              </a:rPr>
              <a:t> </a:t>
            </a:r>
            <a:r>
              <a:rPr sz="2050" b="0" spc="-15" dirty="0">
                <a:solidFill>
                  <a:srgbClr val="273347"/>
                </a:solidFill>
                <a:latin typeface="Calibri Light"/>
                <a:cs typeface="Calibri Light"/>
              </a:rPr>
              <a:t>det</a:t>
            </a:r>
            <a:r>
              <a:rPr sz="2050" b="0" spc="-35" dirty="0">
                <a:solidFill>
                  <a:srgbClr val="273347"/>
                </a:solidFill>
                <a:latin typeface="Calibri Light"/>
                <a:cs typeface="Calibri Light"/>
              </a:rPr>
              <a:t> </a:t>
            </a:r>
            <a:r>
              <a:rPr sz="2050" b="0" spc="-15" dirty="0">
                <a:solidFill>
                  <a:srgbClr val="273347"/>
                </a:solidFill>
                <a:latin typeface="Calibri Light"/>
                <a:cs typeface="Calibri Light"/>
              </a:rPr>
              <a:t>der</a:t>
            </a:r>
            <a:r>
              <a:rPr sz="2050" b="0" spc="-30" dirty="0">
                <a:solidFill>
                  <a:srgbClr val="273347"/>
                </a:solidFill>
                <a:latin typeface="Calibri Light"/>
                <a:cs typeface="Calibri Light"/>
              </a:rPr>
              <a:t> </a:t>
            </a:r>
            <a:r>
              <a:rPr sz="2050" b="0" spc="-35" dirty="0">
                <a:solidFill>
                  <a:srgbClr val="273347"/>
                </a:solidFill>
                <a:latin typeface="Calibri Light"/>
                <a:cs typeface="Calibri Light"/>
              </a:rPr>
              <a:t>tekniske. </a:t>
            </a:r>
            <a:r>
              <a:rPr sz="2050" b="0" dirty="0">
                <a:solidFill>
                  <a:srgbClr val="273347"/>
                </a:solidFill>
                <a:latin typeface="Calibri Light"/>
                <a:cs typeface="Calibri Light"/>
              </a:rPr>
              <a:t>Og</a:t>
            </a:r>
            <a:r>
              <a:rPr sz="2050" b="0" spc="-30" dirty="0">
                <a:solidFill>
                  <a:srgbClr val="273347"/>
                </a:solidFill>
                <a:latin typeface="Calibri Light"/>
                <a:cs typeface="Calibri Light"/>
              </a:rPr>
              <a:t> </a:t>
            </a:r>
            <a:r>
              <a:rPr sz="2050" b="0" spc="-15" dirty="0">
                <a:solidFill>
                  <a:srgbClr val="273347"/>
                </a:solidFill>
                <a:latin typeface="Calibri Light"/>
                <a:cs typeface="Calibri Light"/>
              </a:rPr>
              <a:t>for</a:t>
            </a:r>
            <a:r>
              <a:rPr sz="2050" b="0" spc="-35" dirty="0">
                <a:solidFill>
                  <a:srgbClr val="273347"/>
                </a:solidFill>
                <a:latin typeface="Calibri Light"/>
                <a:cs typeface="Calibri Light"/>
              </a:rPr>
              <a:t> </a:t>
            </a:r>
            <a:r>
              <a:rPr sz="2050" b="0" spc="-15" dirty="0">
                <a:solidFill>
                  <a:srgbClr val="273347"/>
                </a:solidFill>
                <a:latin typeface="Calibri Light"/>
                <a:cs typeface="Calibri Light"/>
              </a:rPr>
              <a:t>at</a:t>
            </a:r>
            <a:r>
              <a:rPr sz="2050" b="0" spc="-30" dirty="0">
                <a:solidFill>
                  <a:srgbClr val="273347"/>
                </a:solidFill>
                <a:latin typeface="Calibri Light"/>
                <a:cs typeface="Calibri Light"/>
              </a:rPr>
              <a:t> </a:t>
            </a:r>
            <a:r>
              <a:rPr sz="2050" b="0" spc="-25" dirty="0">
                <a:solidFill>
                  <a:srgbClr val="273347"/>
                </a:solidFill>
                <a:latin typeface="Calibri Light"/>
                <a:cs typeface="Calibri Light"/>
              </a:rPr>
              <a:t>komme</a:t>
            </a:r>
            <a:r>
              <a:rPr sz="2050" b="0" spc="-35" dirty="0">
                <a:solidFill>
                  <a:srgbClr val="273347"/>
                </a:solidFill>
                <a:latin typeface="Calibri Light"/>
                <a:cs typeface="Calibri Light"/>
              </a:rPr>
              <a:t> </a:t>
            </a:r>
            <a:r>
              <a:rPr sz="2050" b="0" spc="-10" dirty="0">
                <a:solidFill>
                  <a:srgbClr val="273347"/>
                </a:solidFill>
                <a:latin typeface="Calibri Light"/>
                <a:cs typeface="Calibri Light"/>
              </a:rPr>
              <a:t>væk</a:t>
            </a:r>
            <a:r>
              <a:rPr sz="2050" b="0" spc="-30" dirty="0">
                <a:solidFill>
                  <a:srgbClr val="273347"/>
                </a:solidFill>
                <a:latin typeface="Calibri Light"/>
                <a:cs typeface="Calibri Light"/>
              </a:rPr>
              <a:t> </a:t>
            </a:r>
            <a:r>
              <a:rPr sz="2050" b="0" dirty="0">
                <a:solidFill>
                  <a:srgbClr val="273347"/>
                </a:solidFill>
                <a:latin typeface="Calibri Light"/>
                <a:cs typeface="Calibri Light"/>
              </a:rPr>
              <a:t>fra</a:t>
            </a:r>
            <a:r>
              <a:rPr sz="2050" b="0" spc="-30" dirty="0">
                <a:solidFill>
                  <a:srgbClr val="273347"/>
                </a:solidFill>
                <a:latin typeface="Calibri Light"/>
                <a:cs typeface="Calibri Light"/>
              </a:rPr>
              <a:t> </a:t>
            </a:r>
            <a:r>
              <a:rPr sz="2050" b="0" spc="-10" dirty="0">
                <a:solidFill>
                  <a:srgbClr val="273347"/>
                </a:solidFill>
                <a:latin typeface="Calibri Light"/>
                <a:cs typeface="Calibri Light"/>
              </a:rPr>
              <a:t>de</a:t>
            </a:r>
            <a:r>
              <a:rPr sz="2050" b="0" spc="-35" dirty="0">
                <a:solidFill>
                  <a:srgbClr val="273347"/>
                </a:solidFill>
                <a:latin typeface="Calibri Light"/>
                <a:cs typeface="Calibri Light"/>
              </a:rPr>
              <a:t> </a:t>
            </a:r>
            <a:r>
              <a:rPr sz="2050" b="0" spc="-20" dirty="0">
                <a:solidFill>
                  <a:srgbClr val="273347"/>
                </a:solidFill>
                <a:latin typeface="Calibri Light"/>
                <a:cs typeface="Calibri Light"/>
              </a:rPr>
              <a:t>normale</a:t>
            </a:r>
            <a:r>
              <a:rPr sz="2050" b="0" spc="-30" dirty="0">
                <a:solidFill>
                  <a:srgbClr val="273347"/>
                </a:solidFill>
                <a:latin typeface="Calibri Light"/>
                <a:cs typeface="Calibri Light"/>
              </a:rPr>
              <a:t> </a:t>
            </a:r>
            <a:r>
              <a:rPr sz="2050" b="0" spc="-20" dirty="0">
                <a:solidFill>
                  <a:srgbClr val="273347"/>
                </a:solidFill>
                <a:latin typeface="Calibri Light"/>
                <a:cs typeface="Calibri Light"/>
              </a:rPr>
              <a:t>folke- </a:t>
            </a:r>
            <a:r>
              <a:rPr sz="2050" b="0" spc="-455" dirty="0">
                <a:solidFill>
                  <a:srgbClr val="273347"/>
                </a:solidFill>
                <a:latin typeface="Calibri Light"/>
                <a:cs typeface="Calibri Light"/>
              </a:rPr>
              <a:t> </a:t>
            </a:r>
            <a:r>
              <a:rPr sz="2050" b="0" spc="-20" dirty="0">
                <a:solidFill>
                  <a:srgbClr val="273347"/>
                </a:solidFill>
                <a:latin typeface="Calibri Light"/>
                <a:cs typeface="Calibri Light"/>
              </a:rPr>
              <a:t>skolefag.</a:t>
            </a:r>
            <a:endParaRPr sz="2050">
              <a:latin typeface="Calibri Light"/>
              <a:cs typeface="Calibri Light"/>
            </a:endParaRPr>
          </a:p>
        </p:txBody>
      </p:sp>
      <p:sp>
        <p:nvSpPr>
          <p:cNvPr id="6" name="object 6"/>
          <p:cNvSpPr txBox="1"/>
          <p:nvPr/>
        </p:nvSpPr>
        <p:spPr>
          <a:xfrm>
            <a:off x="12782722" y="9726892"/>
            <a:ext cx="6850380" cy="926465"/>
          </a:xfrm>
          <a:prstGeom prst="rect">
            <a:avLst/>
          </a:prstGeom>
        </p:spPr>
        <p:txBody>
          <a:bodyPr vert="horz" wrap="square" lIns="0" tIns="39370" rIns="0" bIns="0" rtlCol="0">
            <a:spAutoFit/>
          </a:bodyPr>
          <a:lstStyle/>
          <a:p>
            <a:pPr marL="12700" marR="5080" algn="just">
              <a:lnSpc>
                <a:spcPts val="2310"/>
              </a:lnSpc>
              <a:spcBef>
                <a:spcPts val="310"/>
              </a:spcBef>
            </a:pPr>
            <a:r>
              <a:rPr sz="2050" b="0" spc="-15" dirty="0">
                <a:solidFill>
                  <a:srgbClr val="273347"/>
                </a:solidFill>
                <a:latin typeface="Calibri Light"/>
                <a:cs typeface="Calibri Light"/>
              </a:rPr>
              <a:t>Nu </a:t>
            </a:r>
            <a:r>
              <a:rPr sz="2050" b="0" spc="-20" dirty="0">
                <a:solidFill>
                  <a:srgbClr val="273347"/>
                </a:solidFill>
                <a:latin typeface="Calibri Light"/>
                <a:cs typeface="Calibri Light"/>
              </a:rPr>
              <a:t>har man lige </a:t>
            </a:r>
            <a:r>
              <a:rPr sz="2050" b="0" spc="-15" dirty="0">
                <a:solidFill>
                  <a:srgbClr val="273347"/>
                </a:solidFill>
                <a:latin typeface="Calibri Light"/>
                <a:cs typeface="Calibri Light"/>
              </a:rPr>
              <a:t>kæmpet </a:t>
            </a:r>
            <a:r>
              <a:rPr sz="2050" b="0" spc="-30" dirty="0">
                <a:solidFill>
                  <a:srgbClr val="273347"/>
                </a:solidFill>
                <a:latin typeface="Calibri Light"/>
                <a:cs typeface="Calibri Light"/>
              </a:rPr>
              <a:t>10 </a:t>
            </a:r>
            <a:r>
              <a:rPr sz="2050" b="0" spc="-15" dirty="0">
                <a:solidFill>
                  <a:srgbClr val="273347"/>
                </a:solidFill>
                <a:latin typeface="Calibri Light"/>
                <a:cs typeface="Calibri Light"/>
              </a:rPr>
              <a:t>år</a:t>
            </a:r>
            <a:r>
              <a:rPr sz="2050" b="0" spc="-10" dirty="0">
                <a:solidFill>
                  <a:srgbClr val="273347"/>
                </a:solidFill>
                <a:latin typeface="Calibri Light"/>
                <a:cs typeface="Calibri Light"/>
              </a:rPr>
              <a:t> med </a:t>
            </a:r>
            <a:r>
              <a:rPr sz="2050" b="0" spc="-25" dirty="0">
                <a:solidFill>
                  <a:srgbClr val="273347"/>
                </a:solidFill>
                <a:latin typeface="Calibri Light"/>
                <a:cs typeface="Calibri Light"/>
              </a:rPr>
              <a:t>folkeskolefag. </a:t>
            </a:r>
            <a:r>
              <a:rPr sz="2050" b="0" spc="-15" dirty="0">
                <a:solidFill>
                  <a:srgbClr val="273347"/>
                </a:solidFill>
                <a:latin typeface="Calibri Light"/>
                <a:cs typeface="Calibri Light"/>
              </a:rPr>
              <a:t>For eksempel </a:t>
            </a:r>
            <a:r>
              <a:rPr sz="2050" b="0" spc="-10" dirty="0">
                <a:solidFill>
                  <a:srgbClr val="273347"/>
                </a:solidFill>
                <a:latin typeface="Calibri Light"/>
                <a:cs typeface="Calibri Light"/>
              </a:rPr>
              <a:t> fysk/kemi </a:t>
            </a:r>
            <a:r>
              <a:rPr sz="2050" b="0" spc="-20" dirty="0">
                <a:solidFill>
                  <a:srgbClr val="273347"/>
                </a:solidFill>
                <a:latin typeface="Calibri Light"/>
                <a:cs typeface="Calibri Light"/>
              </a:rPr>
              <a:t>har </a:t>
            </a:r>
            <a:r>
              <a:rPr sz="2050" b="0" spc="-15" dirty="0">
                <a:solidFill>
                  <a:srgbClr val="273347"/>
                </a:solidFill>
                <a:latin typeface="Calibri Light"/>
                <a:cs typeface="Calibri Light"/>
              </a:rPr>
              <a:t>du </a:t>
            </a:r>
            <a:r>
              <a:rPr sz="2050" b="0" spc="-10" dirty="0">
                <a:solidFill>
                  <a:srgbClr val="273347"/>
                </a:solidFill>
                <a:latin typeface="Calibri Light"/>
                <a:cs typeface="Calibri Light"/>
              </a:rPr>
              <a:t>nok </a:t>
            </a:r>
            <a:r>
              <a:rPr sz="2050" b="0" spc="-25" dirty="0">
                <a:solidFill>
                  <a:srgbClr val="273347"/>
                </a:solidFill>
                <a:latin typeface="Calibri Light"/>
                <a:cs typeface="Calibri Light"/>
              </a:rPr>
              <a:t>ikke kunne </a:t>
            </a:r>
            <a:r>
              <a:rPr sz="2050" b="0" spc="-20" dirty="0">
                <a:solidFill>
                  <a:srgbClr val="273347"/>
                </a:solidFill>
                <a:latin typeface="Calibri Light"/>
                <a:cs typeface="Calibri Light"/>
              </a:rPr>
              <a:t>lide </a:t>
            </a:r>
            <a:r>
              <a:rPr sz="2050" b="0" spc="-15" dirty="0">
                <a:solidFill>
                  <a:srgbClr val="273347"/>
                </a:solidFill>
                <a:latin typeface="Calibri Light"/>
                <a:cs typeface="Calibri Light"/>
              </a:rPr>
              <a:t>ret </a:t>
            </a:r>
            <a:r>
              <a:rPr sz="2050" b="0" spc="-25" dirty="0">
                <a:solidFill>
                  <a:srgbClr val="273347"/>
                </a:solidFill>
                <a:latin typeface="Calibri Light"/>
                <a:cs typeface="Calibri Light"/>
              </a:rPr>
              <a:t>meget, hvis </a:t>
            </a:r>
            <a:r>
              <a:rPr sz="2050" b="0" spc="-15" dirty="0">
                <a:solidFill>
                  <a:srgbClr val="273347"/>
                </a:solidFill>
                <a:latin typeface="Calibri Light"/>
                <a:cs typeface="Calibri Light"/>
              </a:rPr>
              <a:t>du </a:t>
            </a:r>
            <a:r>
              <a:rPr sz="2050" b="0" spc="-20" dirty="0">
                <a:solidFill>
                  <a:srgbClr val="273347"/>
                </a:solidFill>
                <a:latin typeface="Calibri Light"/>
                <a:cs typeface="Calibri Light"/>
              </a:rPr>
              <a:t>vælger </a:t>
            </a:r>
            <a:r>
              <a:rPr sz="2050" b="0" spc="-15" dirty="0">
                <a:solidFill>
                  <a:srgbClr val="273347"/>
                </a:solidFill>
                <a:latin typeface="Calibri Light"/>
                <a:cs typeface="Calibri Light"/>
              </a:rPr>
              <a:t> HHX.</a:t>
            </a:r>
            <a:r>
              <a:rPr sz="2050" b="0" dirty="0">
                <a:solidFill>
                  <a:srgbClr val="273347"/>
                </a:solidFill>
                <a:latin typeface="Calibri Light"/>
                <a:cs typeface="Calibri Light"/>
              </a:rPr>
              <a:t> </a:t>
            </a:r>
            <a:r>
              <a:rPr sz="2050" b="0" spc="5" dirty="0">
                <a:solidFill>
                  <a:srgbClr val="273347"/>
                </a:solidFill>
                <a:latin typeface="Calibri Light"/>
                <a:cs typeface="Calibri Light"/>
              </a:rPr>
              <a:t>Så</a:t>
            </a:r>
            <a:r>
              <a:rPr sz="2050" b="0" dirty="0">
                <a:solidFill>
                  <a:srgbClr val="273347"/>
                </a:solidFill>
                <a:latin typeface="Calibri Light"/>
                <a:cs typeface="Calibri Light"/>
              </a:rPr>
              <a:t> </a:t>
            </a:r>
            <a:r>
              <a:rPr sz="2050" b="0" spc="-15" dirty="0">
                <a:solidFill>
                  <a:srgbClr val="273347"/>
                </a:solidFill>
                <a:latin typeface="Calibri Light"/>
                <a:cs typeface="Calibri Light"/>
              </a:rPr>
              <a:t>er</a:t>
            </a:r>
            <a:r>
              <a:rPr sz="2050" b="0" dirty="0">
                <a:solidFill>
                  <a:srgbClr val="273347"/>
                </a:solidFill>
                <a:latin typeface="Calibri Light"/>
                <a:cs typeface="Calibri Light"/>
              </a:rPr>
              <a:t> </a:t>
            </a:r>
            <a:r>
              <a:rPr sz="2050" b="0" spc="-15" dirty="0">
                <a:solidFill>
                  <a:srgbClr val="273347"/>
                </a:solidFill>
                <a:latin typeface="Calibri Light"/>
                <a:cs typeface="Calibri Light"/>
              </a:rPr>
              <a:t>du</a:t>
            </a:r>
            <a:r>
              <a:rPr sz="2050" b="0" spc="5" dirty="0">
                <a:solidFill>
                  <a:srgbClr val="273347"/>
                </a:solidFill>
                <a:latin typeface="Calibri Light"/>
                <a:cs typeface="Calibri Light"/>
              </a:rPr>
              <a:t> </a:t>
            </a:r>
            <a:r>
              <a:rPr sz="2050" b="0" spc="-10" dirty="0">
                <a:solidFill>
                  <a:srgbClr val="273347"/>
                </a:solidFill>
                <a:latin typeface="Calibri Light"/>
                <a:cs typeface="Calibri Light"/>
              </a:rPr>
              <a:t>nok</a:t>
            </a:r>
            <a:r>
              <a:rPr sz="2050" b="0" dirty="0">
                <a:solidFill>
                  <a:srgbClr val="273347"/>
                </a:solidFill>
                <a:latin typeface="Calibri Light"/>
                <a:cs typeface="Calibri Light"/>
              </a:rPr>
              <a:t> </a:t>
            </a:r>
            <a:r>
              <a:rPr sz="2050" b="0" spc="-20" dirty="0">
                <a:solidFill>
                  <a:srgbClr val="273347"/>
                </a:solidFill>
                <a:latin typeface="Calibri Light"/>
                <a:cs typeface="Calibri Light"/>
              </a:rPr>
              <a:t>mere</a:t>
            </a:r>
            <a:r>
              <a:rPr sz="2050" b="0" dirty="0">
                <a:solidFill>
                  <a:srgbClr val="273347"/>
                </a:solidFill>
                <a:latin typeface="Calibri Light"/>
                <a:cs typeface="Calibri Light"/>
              </a:rPr>
              <a:t> </a:t>
            </a:r>
            <a:r>
              <a:rPr sz="2050" b="0" spc="-15" dirty="0">
                <a:solidFill>
                  <a:srgbClr val="273347"/>
                </a:solidFill>
                <a:latin typeface="Calibri Light"/>
                <a:cs typeface="Calibri Light"/>
              </a:rPr>
              <a:t>til</a:t>
            </a:r>
            <a:r>
              <a:rPr sz="2050" b="0" dirty="0">
                <a:solidFill>
                  <a:srgbClr val="273347"/>
                </a:solidFill>
                <a:latin typeface="Calibri Light"/>
                <a:cs typeface="Calibri Light"/>
              </a:rPr>
              <a:t> </a:t>
            </a:r>
            <a:r>
              <a:rPr sz="2050" b="0" spc="-15" dirty="0">
                <a:solidFill>
                  <a:srgbClr val="273347"/>
                </a:solidFill>
                <a:latin typeface="Calibri Light"/>
                <a:cs typeface="Calibri Light"/>
              </a:rPr>
              <a:t>det</a:t>
            </a:r>
            <a:r>
              <a:rPr sz="2050" b="0" spc="5" dirty="0">
                <a:solidFill>
                  <a:srgbClr val="273347"/>
                </a:solidFill>
                <a:latin typeface="Calibri Light"/>
                <a:cs typeface="Calibri Light"/>
              </a:rPr>
              <a:t> </a:t>
            </a:r>
            <a:r>
              <a:rPr sz="2050" b="0" spc="-25" dirty="0">
                <a:solidFill>
                  <a:srgbClr val="273347"/>
                </a:solidFill>
                <a:latin typeface="Calibri Light"/>
                <a:cs typeface="Calibri Light"/>
              </a:rPr>
              <a:t>sproglige</a:t>
            </a:r>
            <a:r>
              <a:rPr sz="2050" b="0" dirty="0">
                <a:solidFill>
                  <a:srgbClr val="273347"/>
                </a:solidFill>
                <a:latin typeface="Calibri Light"/>
                <a:cs typeface="Calibri Light"/>
              </a:rPr>
              <a:t> og </a:t>
            </a:r>
            <a:r>
              <a:rPr sz="2050" b="0" spc="-25" dirty="0">
                <a:solidFill>
                  <a:srgbClr val="273347"/>
                </a:solidFill>
                <a:latin typeface="Calibri Light"/>
                <a:cs typeface="Calibri Light"/>
              </a:rPr>
              <a:t>matematik.</a:t>
            </a:r>
            <a:endParaRPr sz="2050">
              <a:latin typeface="Calibri Light"/>
              <a:cs typeface="Calibri Light"/>
            </a:endParaRPr>
          </a:p>
        </p:txBody>
      </p:sp>
      <p:sp>
        <p:nvSpPr>
          <p:cNvPr id="7" name="object 7"/>
          <p:cNvSpPr txBox="1"/>
          <p:nvPr/>
        </p:nvSpPr>
        <p:spPr>
          <a:xfrm>
            <a:off x="12782722" y="4694846"/>
            <a:ext cx="6850380" cy="339725"/>
          </a:xfrm>
          <a:prstGeom prst="rect">
            <a:avLst/>
          </a:prstGeom>
        </p:spPr>
        <p:txBody>
          <a:bodyPr vert="horz" wrap="square" lIns="0" tIns="13970" rIns="0" bIns="0" rtlCol="0">
            <a:spAutoFit/>
          </a:bodyPr>
          <a:lstStyle/>
          <a:p>
            <a:pPr marL="12700">
              <a:lnSpc>
                <a:spcPct val="100000"/>
              </a:lnSpc>
              <a:spcBef>
                <a:spcPts val="110"/>
              </a:spcBef>
            </a:pPr>
            <a:r>
              <a:rPr sz="2050" b="0" spc="-10" dirty="0">
                <a:solidFill>
                  <a:srgbClr val="273347"/>
                </a:solidFill>
                <a:latin typeface="Calibri Light"/>
                <a:cs typeface="Calibri Light"/>
              </a:rPr>
              <a:t>Det</a:t>
            </a:r>
            <a:r>
              <a:rPr sz="2050" b="0" spc="70" dirty="0">
                <a:solidFill>
                  <a:srgbClr val="273347"/>
                </a:solidFill>
                <a:latin typeface="Calibri Light"/>
                <a:cs typeface="Calibri Light"/>
              </a:rPr>
              <a:t> </a:t>
            </a:r>
            <a:r>
              <a:rPr sz="2050" b="0" spc="-15" dirty="0">
                <a:solidFill>
                  <a:srgbClr val="273347"/>
                </a:solidFill>
                <a:latin typeface="Calibri Light"/>
                <a:cs typeface="Calibri Light"/>
              </a:rPr>
              <a:t>er</a:t>
            </a:r>
            <a:r>
              <a:rPr sz="2050" b="0" spc="75" dirty="0">
                <a:solidFill>
                  <a:srgbClr val="273347"/>
                </a:solidFill>
                <a:latin typeface="Calibri Light"/>
                <a:cs typeface="Calibri Light"/>
              </a:rPr>
              <a:t> </a:t>
            </a:r>
            <a:r>
              <a:rPr sz="2050" b="0" spc="-15" dirty="0">
                <a:solidFill>
                  <a:srgbClr val="273347"/>
                </a:solidFill>
                <a:latin typeface="Calibri Light"/>
                <a:cs typeface="Calibri Light"/>
              </a:rPr>
              <a:t>da</a:t>
            </a:r>
            <a:r>
              <a:rPr sz="2050" b="0" spc="75" dirty="0">
                <a:solidFill>
                  <a:srgbClr val="273347"/>
                </a:solidFill>
                <a:latin typeface="Calibri Light"/>
                <a:cs typeface="Calibri Light"/>
              </a:rPr>
              <a:t> </a:t>
            </a:r>
            <a:r>
              <a:rPr sz="2050" b="0" spc="-10" dirty="0">
                <a:solidFill>
                  <a:srgbClr val="273347"/>
                </a:solidFill>
                <a:latin typeface="Calibri Light"/>
                <a:cs typeface="Calibri Light"/>
              </a:rPr>
              <a:t>en</a:t>
            </a:r>
            <a:r>
              <a:rPr sz="2050" b="0" spc="70" dirty="0">
                <a:solidFill>
                  <a:srgbClr val="273347"/>
                </a:solidFill>
                <a:latin typeface="Calibri Light"/>
                <a:cs typeface="Calibri Light"/>
              </a:rPr>
              <a:t> </a:t>
            </a:r>
            <a:r>
              <a:rPr sz="2050" b="0" spc="-20" dirty="0">
                <a:solidFill>
                  <a:srgbClr val="273347"/>
                </a:solidFill>
                <a:latin typeface="Calibri Light"/>
                <a:cs typeface="Calibri Light"/>
              </a:rPr>
              <a:t>drøm</a:t>
            </a:r>
            <a:r>
              <a:rPr sz="2050" b="0" spc="75" dirty="0">
                <a:solidFill>
                  <a:srgbClr val="273347"/>
                </a:solidFill>
                <a:latin typeface="Calibri Light"/>
                <a:cs typeface="Calibri Light"/>
              </a:rPr>
              <a:t> </a:t>
            </a:r>
            <a:r>
              <a:rPr sz="2050" b="0" spc="-15" dirty="0">
                <a:solidFill>
                  <a:srgbClr val="273347"/>
                </a:solidFill>
                <a:latin typeface="Calibri Light"/>
                <a:cs typeface="Calibri Light"/>
              </a:rPr>
              <a:t>at</a:t>
            </a:r>
            <a:r>
              <a:rPr sz="2050" b="0" spc="75" dirty="0">
                <a:solidFill>
                  <a:srgbClr val="273347"/>
                </a:solidFill>
                <a:latin typeface="Calibri Light"/>
                <a:cs typeface="Calibri Light"/>
              </a:rPr>
              <a:t> </a:t>
            </a:r>
            <a:r>
              <a:rPr sz="2050" b="0" spc="-25" dirty="0">
                <a:solidFill>
                  <a:srgbClr val="273347"/>
                </a:solidFill>
                <a:latin typeface="Calibri Light"/>
                <a:cs typeface="Calibri Light"/>
              </a:rPr>
              <a:t>kunne</a:t>
            </a:r>
            <a:r>
              <a:rPr sz="2050" b="0" spc="70" dirty="0">
                <a:solidFill>
                  <a:srgbClr val="273347"/>
                </a:solidFill>
                <a:latin typeface="Calibri Light"/>
                <a:cs typeface="Calibri Light"/>
              </a:rPr>
              <a:t> </a:t>
            </a:r>
            <a:r>
              <a:rPr sz="2050" b="0" spc="-5" dirty="0">
                <a:solidFill>
                  <a:srgbClr val="273347"/>
                </a:solidFill>
                <a:latin typeface="Calibri Light"/>
                <a:cs typeface="Calibri Light"/>
              </a:rPr>
              <a:t>starte</a:t>
            </a:r>
            <a:r>
              <a:rPr sz="2050" b="0" spc="75" dirty="0">
                <a:solidFill>
                  <a:srgbClr val="273347"/>
                </a:solidFill>
                <a:latin typeface="Calibri Light"/>
                <a:cs typeface="Calibri Light"/>
              </a:rPr>
              <a:t> </a:t>
            </a:r>
            <a:r>
              <a:rPr sz="2050" b="0" spc="-15" dirty="0">
                <a:solidFill>
                  <a:srgbClr val="273347"/>
                </a:solidFill>
                <a:latin typeface="Calibri Light"/>
                <a:cs typeface="Calibri Light"/>
              </a:rPr>
              <a:t>sit</a:t>
            </a:r>
            <a:r>
              <a:rPr sz="2050" b="0" spc="75" dirty="0">
                <a:solidFill>
                  <a:srgbClr val="273347"/>
                </a:solidFill>
                <a:latin typeface="Calibri Light"/>
                <a:cs typeface="Calibri Light"/>
              </a:rPr>
              <a:t> </a:t>
            </a:r>
            <a:r>
              <a:rPr sz="2050" b="0" spc="-20" dirty="0">
                <a:solidFill>
                  <a:srgbClr val="273347"/>
                </a:solidFill>
                <a:latin typeface="Calibri Light"/>
                <a:cs typeface="Calibri Light"/>
              </a:rPr>
              <a:t>eget</a:t>
            </a:r>
            <a:r>
              <a:rPr sz="2050" b="0" spc="70" dirty="0">
                <a:solidFill>
                  <a:srgbClr val="273347"/>
                </a:solidFill>
                <a:latin typeface="Calibri Light"/>
                <a:cs typeface="Calibri Light"/>
              </a:rPr>
              <a:t> </a:t>
            </a:r>
            <a:r>
              <a:rPr sz="2050" b="0" spc="-15" dirty="0">
                <a:solidFill>
                  <a:srgbClr val="273347"/>
                </a:solidFill>
                <a:latin typeface="Calibri Light"/>
                <a:cs typeface="Calibri Light"/>
              </a:rPr>
              <a:t>firma</a:t>
            </a:r>
            <a:r>
              <a:rPr sz="2050" b="0" spc="75" dirty="0">
                <a:solidFill>
                  <a:srgbClr val="273347"/>
                </a:solidFill>
                <a:latin typeface="Calibri Light"/>
                <a:cs typeface="Calibri Light"/>
              </a:rPr>
              <a:t> </a:t>
            </a:r>
            <a:r>
              <a:rPr sz="2050" b="0" dirty="0">
                <a:solidFill>
                  <a:srgbClr val="273347"/>
                </a:solidFill>
                <a:latin typeface="Calibri Light"/>
                <a:cs typeface="Calibri Light"/>
              </a:rPr>
              <a:t>og</a:t>
            </a:r>
            <a:r>
              <a:rPr sz="2050" b="0" spc="75" dirty="0">
                <a:solidFill>
                  <a:srgbClr val="273347"/>
                </a:solidFill>
                <a:latin typeface="Calibri Light"/>
                <a:cs typeface="Calibri Light"/>
              </a:rPr>
              <a:t> </a:t>
            </a:r>
            <a:r>
              <a:rPr sz="2050" b="0" spc="-25" dirty="0">
                <a:solidFill>
                  <a:srgbClr val="273347"/>
                </a:solidFill>
                <a:latin typeface="Calibri Light"/>
                <a:cs typeface="Calibri Light"/>
              </a:rPr>
              <a:t>kunne</a:t>
            </a:r>
            <a:r>
              <a:rPr sz="2050" b="0" spc="70" dirty="0">
                <a:solidFill>
                  <a:srgbClr val="273347"/>
                </a:solidFill>
                <a:latin typeface="Calibri Light"/>
                <a:cs typeface="Calibri Light"/>
              </a:rPr>
              <a:t> </a:t>
            </a:r>
            <a:r>
              <a:rPr sz="2050" b="0" spc="-20" dirty="0">
                <a:solidFill>
                  <a:srgbClr val="273347"/>
                </a:solidFill>
                <a:latin typeface="Calibri Light"/>
                <a:cs typeface="Calibri Light"/>
              </a:rPr>
              <a:t>leve</a:t>
            </a:r>
            <a:r>
              <a:rPr sz="2050" b="0" spc="75" dirty="0">
                <a:solidFill>
                  <a:srgbClr val="273347"/>
                </a:solidFill>
                <a:latin typeface="Calibri Light"/>
                <a:cs typeface="Calibri Light"/>
              </a:rPr>
              <a:t> </a:t>
            </a:r>
            <a:r>
              <a:rPr sz="2050" b="0" spc="-15" dirty="0">
                <a:solidFill>
                  <a:srgbClr val="273347"/>
                </a:solidFill>
                <a:latin typeface="Calibri Light"/>
                <a:cs typeface="Calibri Light"/>
              </a:rPr>
              <a:t>af</a:t>
            </a:r>
            <a:endParaRPr sz="2050">
              <a:latin typeface="Calibri Light"/>
              <a:cs typeface="Calibri Light"/>
            </a:endParaRPr>
          </a:p>
        </p:txBody>
      </p:sp>
      <p:sp>
        <p:nvSpPr>
          <p:cNvPr id="8" name="object 8"/>
          <p:cNvSpPr txBox="1"/>
          <p:nvPr/>
        </p:nvSpPr>
        <p:spPr>
          <a:xfrm>
            <a:off x="12782722" y="4988031"/>
            <a:ext cx="6849745" cy="339725"/>
          </a:xfrm>
          <a:prstGeom prst="rect">
            <a:avLst/>
          </a:prstGeom>
        </p:spPr>
        <p:txBody>
          <a:bodyPr vert="horz" wrap="square" lIns="0" tIns="13970" rIns="0" bIns="0" rtlCol="0">
            <a:spAutoFit/>
          </a:bodyPr>
          <a:lstStyle/>
          <a:p>
            <a:pPr marL="12700">
              <a:lnSpc>
                <a:spcPct val="100000"/>
              </a:lnSpc>
              <a:spcBef>
                <a:spcPts val="110"/>
              </a:spcBef>
            </a:pPr>
            <a:r>
              <a:rPr sz="2050" b="0" spc="-15" dirty="0">
                <a:solidFill>
                  <a:srgbClr val="273347"/>
                </a:solidFill>
                <a:latin typeface="Calibri Light"/>
                <a:cs typeface="Calibri Light"/>
              </a:rPr>
              <a:t>det.</a:t>
            </a:r>
            <a:r>
              <a:rPr sz="2050" b="0" spc="25" dirty="0">
                <a:solidFill>
                  <a:srgbClr val="273347"/>
                </a:solidFill>
                <a:latin typeface="Calibri Light"/>
                <a:cs typeface="Calibri Light"/>
              </a:rPr>
              <a:t> </a:t>
            </a:r>
            <a:r>
              <a:rPr sz="2050" b="0" spc="-15" dirty="0">
                <a:solidFill>
                  <a:srgbClr val="273347"/>
                </a:solidFill>
                <a:latin typeface="Calibri Light"/>
                <a:cs typeface="Calibri Light"/>
              </a:rPr>
              <a:t>Jeg</a:t>
            </a:r>
            <a:r>
              <a:rPr sz="2050" b="0" spc="25" dirty="0">
                <a:solidFill>
                  <a:srgbClr val="273347"/>
                </a:solidFill>
                <a:latin typeface="Calibri Light"/>
                <a:cs typeface="Calibri Light"/>
              </a:rPr>
              <a:t> </a:t>
            </a:r>
            <a:r>
              <a:rPr sz="2050" b="0" spc="-15" dirty="0">
                <a:solidFill>
                  <a:srgbClr val="273347"/>
                </a:solidFill>
                <a:latin typeface="Calibri Light"/>
                <a:cs typeface="Calibri Light"/>
              </a:rPr>
              <a:t>vil</a:t>
            </a:r>
            <a:r>
              <a:rPr sz="2050" b="0" spc="30" dirty="0">
                <a:solidFill>
                  <a:srgbClr val="273347"/>
                </a:solidFill>
                <a:latin typeface="Calibri Light"/>
                <a:cs typeface="Calibri Light"/>
              </a:rPr>
              <a:t> </a:t>
            </a:r>
            <a:r>
              <a:rPr sz="2050" b="0" spc="-20" dirty="0">
                <a:solidFill>
                  <a:srgbClr val="273347"/>
                </a:solidFill>
                <a:latin typeface="Calibri Light"/>
                <a:cs typeface="Calibri Light"/>
              </a:rPr>
              <a:t>gerne</a:t>
            </a:r>
            <a:r>
              <a:rPr sz="2050" b="0" spc="25" dirty="0">
                <a:solidFill>
                  <a:srgbClr val="273347"/>
                </a:solidFill>
                <a:latin typeface="Calibri Light"/>
                <a:cs typeface="Calibri Light"/>
              </a:rPr>
              <a:t> </a:t>
            </a:r>
            <a:r>
              <a:rPr sz="2050" b="0" spc="-25" dirty="0">
                <a:solidFill>
                  <a:srgbClr val="273347"/>
                </a:solidFill>
                <a:latin typeface="Calibri Light"/>
                <a:cs typeface="Calibri Light"/>
              </a:rPr>
              <a:t>have</a:t>
            </a:r>
            <a:r>
              <a:rPr sz="2050" b="0" spc="25" dirty="0">
                <a:solidFill>
                  <a:srgbClr val="273347"/>
                </a:solidFill>
                <a:latin typeface="Calibri Light"/>
                <a:cs typeface="Calibri Light"/>
              </a:rPr>
              <a:t> </a:t>
            </a:r>
            <a:r>
              <a:rPr sz="2050" b="0" spc="-10" dirty="0">
                <a:solidFill>
                  <a:srgbClr val="273347"/>
                </a:solidFill>
                <a:latin typeface="Calibri Light"/>
                <a:cs typeface="Calibri Light"/>
              </a:rPr>
              <a:t>en</a:t>
            </a:r>
            <a:r>
              <a:rPr sz="2050" b="0" spc="30" dirty="0">
                <a:solidFill>
                  <a:srgbClr val="273347"/>
                </a:solidFill>
                <a:latin typeface="Calibri Light"/>
                <a:cs typeface="Calibri Light"/>
              </a:rPr>
              <a:t> </a:t>
            </a:r>
            <a:r>
              <a:rPr sz="2050" b="0" spc="-15" dirty="0">
                <a:solidFill>
                  <a:srgbClr val="273347"/>
                </a:solidFill>
                <a:latin typeface="Calibri Light"/>
                <a:cs typeface="Calibri Light"/>
              </a:rPr>
              <a:t>masse</a:t>
            </a:r>
            <a:r>
              <a:rPr sz="2050" b="0" spc="25" dirty="0">
                <a:solidFill>
                  <a:srgbClr val="273347"/>
                </a:solidFill>
                <a:latin typeface="Calibri Light"/>
                <a:cs typeface="Calibri Light"/>
              </a:rPr>
              <a:t> </a:t>
            </a:r>
            <a:r>
              <a:rPr sz="2050" b="0" spc="-35" dirty="0">
                <a:solidFill>
                  <a:srgbClr val="273347"/>
                </a:solidFill>
                <a:latin typeface="Calibri Light"/>
                <a:cs typeface="Calibri Light"/>
              </a:rPr>
              <a:t>ansatte,</a:t>
            </a:r>
            <a:r>
              <a:rPr sz="2050" b="0" spc="25" dirty="0">
                <a:solidFill>
                  <a:srgbClr val="273347"/>
                </a:solidFill>
                <a:latin typeface="Calibri Light"/>
                <a:cs typeface="Calibri Light"/>
              </a:rPr>
              <a:t> </a:t>
            </a:r>
            <a:r>
              <a:rPr sz="2050" b="0" spc="-15" dirty="0">
                <a:solidFill>
                  <a:srgbClr val="273347"/>
                </a:solidFill>
                <a:latin typeface="Calibri Light"/>
                <a:cs typeface="Calibri Light"/>
              </a:rPr>
              <a:t>der</a:t>
            </a:r>
            <a:r>
              <a:rPr sz="2050" b="0" spc="30" dirty="0">
                <a:solidFill>
                  <a:srgbClr val="273347"/>
                </a:solidFill>
                <a:latin typeface="Calibri Light"/>
                <a:cs typeface="Calibri Light"/>
              </a:rPr>
              <a:t> </a:t>
            </a:r>
            <a:r>
              <a:rPr sz="2050" b="0" spc="-15" dirty="0">
                <a:solidFill>
                  <a:srgbClr val="273347"/>
                </a:solidFill>
                <a:latin typeface="Calibri Light"/>
                <a:cs typeface="Calibri Light"/>
              </a:rPr>
              <a:t>kan</a:t>
            </a:r>
            <a:r>
              <a:rPr sz="2050" b="0" spc="25" dirty="0">
                <a:solidFill>
                  <a:srgbClr val="273347"/>
                </a:solidFill>
                <a:latin typeface="Calibri Light"/>
                <a:cs typeface="Calibri Light"/>
              </a:rPr>
              <a:t> </a:t>
            </a:r>
            <a:r>
              <a:rPr sz="2050" b="0" spc="-15" dirty="0">
                <a:solidFill>
                  <a:srgbClr val="273347"/>
                </a:solidFill>
                <a:latin typeface="Calibri Light"/>
                <a:cs typeface="Calibri Light"/>
              </a:rPr>
              <a:t>finde</a:t>
            </a:r>
            <a:r>
              <a:rPr sz="2050" b="0" spc="25" dirty="0">
                <a:solidFill>
                  <a:srgbClr val="273347"/>
                </a:solidFill>
                <a:latin typeface="Calibri Light"/>
                <a:cs typeface="Calibri Light"/>
              </a:rPr>
              <a:t> </a:t>
            </a:r>
            <a:r>
              <a:rPr sz="2050" b="0" spc="-10" dirty="0">
                <a:solidFill>
                  <a:srgbClr val="273347"/>
                </a:solidFill>
                <a:latin typeface="Calibri Light"/>
                <a:cs typeface="Calibri Light"/>
              </a:rPr>
              <a:t>på</a:t>
            </a:r>
            <a:r>
              <a:rPr sz="2050" b="0" spc="30" dirty="0">
                <a:solidFill>
                  <a:srgbClr val="273347"/>
                </a:solidFill>
                <a:latin typeface="Calibri Light"/>
                <a:cs typeface="Calibri Light"/>
              </a:rPr>
              <a:t> </a:t>
            </a:r>
            <a:r>
              <a:rPr sz="2050" b="0" spc="-30" dirty="0">
                <a:solidFill>
                  <a:srgbClr val="273347"/>
                </a:solidFill>
                <a:latin typeface="Calibri Light"/>
                <a:cs typeface="Calibri Light"/>
              </a:rPr>
              <a:t>produk-</a:t>
            </a:r>
            <a:endParaRPr sz="2050">
              <a:latin typeface="Calibri Light"/>
              <a:cs typeface="Calibri Light"/>
            </a:endParaRPr>
          </a:p>
        </p:txBody>
      </p:sp>
      <p:sp>
        <p:nvSpPr>
          <p:cNvPr id="9" name="object 9"/>
          <p:cNvSpPr txBox="1"/>
          <p:nvPr/>
        </p:nvSpPr>
        <p:spPr>
          <a:xfrm>
            <a:off x="12782722" y="5281216"/>
            <a:ext cx="6851015" cy="339725"/>
          </a:xfrm>
          <a:prstGeom prst="rect">
            <a:avLst/>
          </a:prstGeom>
        </p:spPr>
        <p:txBody>
          <a:bodyPr vert="horz" wrap="square" lIns="0" tIns="13970" rIns="0" bIns="0" rtlCol="0">
            <a:spAutoFit/>
          </a:bodyPr>
          <a:lstStyle/>
          <a:p>
            <a:pPr marL="12700">
              <a:lnSpc>
                <a:spcPct val="100000"/>
              </a:lnSpc>
              <a:spcBef>
                <a:spcPts val="110"/>
              </a:spcBef>
            </a:pPr>
            <a:r>
              <a:rPr sz="2050" b="0" spc="-60" dirty="0">
                <a:solidFill>
                  <a:srgbClr val="273347"/>
                </a:solidFill>
                <a:latin typeface="Calibri Light"/>
                <a:cs typeface="Calibri Light"/>
              </a:rPr>
              <a:t>ter,</a:t>
            </a:r>
            <a:r>
              <a:rPr sz="2050" b="0" spc="145" dirty="0">
                <a:solidFill>
                  <a:srgbClr val="273347"/>
                </a:solidFill>
                <a:latin typeface="Calibri Light"/>
                <a:cs typeface="Calibri Light"/>
              </a:rPr>
              <a:t> </a:t>
            </a:r>
            <a:r>
              <a:rPr sz="2050" b="0" spc="-15" dirty="0">
                <a:solidFill>
                  <a:srgbClr val="273347"/>
                </a:solidFill>
                <a:latin typeface="Calibri Light"/>
                <a:cs typeface="Calibri Light"/>
              </a:rPr>
              <a:t>for</a:t>
            </a:r>
            <a:r>
              <a:rPr sz="2050" b="0" spc="145" dirty="0">
                <a:solidFill>
                  <a:srgbClr val="273347"/>
                </a:solidFill>
                <a:latin typeface="Calibri Light"/>
                <a:cs typeface="Calibri Light"/>
              </a:rPr>
              <a:t> </a:t>
            </a:r>
            <a:r>
              <a:rPr sz="2050" b="0" spc="-15" dirty="0">
                <a:solidFill>
                  <a:srgbClr val="273347"/>
                </a:solidFill>
                <a:latin typeface="Calibri Light"/>
                <a:cs typeface="Calibri Light"/>
              </a:rPr>
              <a:t>det</a:t>
            </a:r>
            <a:r>
              <a:rPr sz="2050" b="0" spc="150" dirty="0">
                <a:solidFill>
                  <a:srgbClr val="273347"/>
                </a:solidFill>
                <a:latin typeface="Calibri Light"/>
                <a:cs typeface="Calibri Light"/>
              </a:rPr>
              <a:t> </a:t>
            </a:r>
            <a:r>
              <a:rPr sz="2050" b="0" spc="-15" dirty="0">
                <a:solidFill>
                  <a:srgbClr val="273347"/>
                </a:solidFill>
                <a:latin typeface="Calibri Light"/>
                <a:cs typeface="Calibri Light"/>
              </a:rPr>
              <a:t>er</a:t>
            </a:r>
            <a:r>
              <a:rPr sz="2050" b="0" spc="145" dirty="0">
                <a:solidFill>
                  <a:srgbClr val="273347"/>
                </a:solidFill>
                <a:latin typeface="Calibri Light"/>
                <a:cs typeface="Calibri Light"/>
              </a:rPr>
              <a:t> </a:t>
            </a:r>
            <a:r>
              <a:rPr sz="2050" b="0" spc="-15" dirty="0">
                <a:solidFill>
                  <a:srgbClr val="273347"/>
                </a:solidFill>
                <a:latin typeface="Calibri Light"/>
                <a:cs typeface="Calibri Light"/>
              </a:rPr>
              <a:t>jeg</a:t>
            </a:r>
            <a:r>
              <a:rPr sz="2050" b="0" spc="145" dirty="0">
                <a:solidFill>
                  <a:srgbClr val="273347"/>
                </a:solidFill>
                <a:latin typeface="Calibri Light"/>
                <a:cs typeface="Calibri Light"/>
              </a:rPr>
              <a:t> </a:t>
            </a:r>
            <a:r>
              <a:rPr sz="2050" b="0" spc="-25" dirty="0">
                <a:solidFill>
                  <a:srgbClr val="273347"/>
                </a:solidFill>
                <a:latin typeface="Calibri Light"/>
                <a:cs typeface="Calibri Light"/>
              </a:rPr>
              <a:t>ikke</a:t>
            </a:r>
            <a:r>
              <a:rPr sz="2050" b="0" spc="150" dirty="0">
                <a:solidFill>
                  <a:srgbClr val="273347"/>
                </a:solidFill>
                <a:latin typeface="Calibri Light"/>
                <a:cs typeface="Calibri Light"/>
              </a:rPr>
              <a:t> </a:t>
            </a:r>
            <a:r>
              <a:rPr sz="2050" b="0" spc="-20" dirty="0">
                <a:solidFill>
                  <a:srgbClr val="273347"/>
                </a:solidFill>
                <a:latin typeface="Calibri Light"/>
                <a:cs typeface="Calibri Light"/>
              </a:rPr>
              <a:t>kreativ</a:t>
            </a:r>
            <a:r>
              <a:rPr sz="2050" b="0" spc="145" dirty="0">
                <a:solidFill>
                  <a:srgbClr val="273347"/>
                </a:solidFill>
                <a:latin typeface="Calibri Light"/>
                <a:cs typeface="Calibri Light"/>
              </a:rPr>
              <a:t> </a:t>
            </a:r>
            <a:r>
              <a:rPr sz="2050" b="0" spc="-10" dirty="0">
                <a:solidFill>
                  <a:srgbClr val="273347"/>
                </a:solidFill>
                <a:latin typeface="Calibri Light"/>
                <a:cs typeface="Calibri Light"/>
              </a:rPr>
              <a:t>nok</a:t>
            </a:r>
            <a:r>
              <a:rPr sz="2050" b="0" spc="150" dirty="0">
                <a:solidFill>
                  <a:srgbClr val="273347"/>
                </a:solidFill>
                <a:latin typeface="Calibri Light"/>
                <a:cs typeface="Calibri Light"/>
              </a:rPr>
              <a:t> </a:t>
            </a:r>
            <a:r>
              <a:rPr sz="2050" b="0" spc="-20" dirty="0">
                <a:solidFill>
                  <a:srgbClr val="273347"/>
                </a:solidFill>
                <a:latin typeface="Calibri Light"/>
                <a:cs typeface="Calibri Light"/>
              </a:rPr>
              <a:t>til.</a:t>
            </a:r>
            <a:r>
              <a:rPr sz="2050" b="0" spc="145" dirty="0">
                <a:solidFill>
                  <a:srgbClr val="273347"/>
                </a:solidFill>
                <a:latin typeface="Calibri Light"/>
                <a:cs typeface="Calibri Light"/>
              </a:rPr>
              <a:t> </a:t>
            </a:r>
            <a:r>
              <a:rPr sz="2050" b="0" spc="-15" dirty="0">
                <a:solidFill>
                  <a:srgbClr val="273347"/>
                </a:solidFill>
                <a:latin typeface="Calibri Light"/>
                <a:cs typeface="Calibri Light"/>
              </a:rPr>
              <a:t>Men</a:t>
            </a:r>
            <a:r>
              <a:rPr sz="2050" b="0" spc="145" dirty="0">
                <a:solidFill>
                  <a:srgbClr val="273347"/>
                </a:solidFill>
                <a:latin typeface="Calibri Light"/>
                <a:cs typeface="Calibri Light"/>
              </a:rPr>
              <a:t> </a:t>
            </a:r>
            <a:r>
              <a:rPr sz="2050" b="0" spc="-20" dirty="0">
                <a:solidFill>
                  <a:srgbClr val="273347"/>
                </a:solidFill>
                <a:latin typeface="Calibri Light"/>
                <a:cs typeface="Calibri Light"/>
              </a:rPr>
              <a:t>ligesom</a:t>
            </a:r>
            <a:r>
              <a:rPr sz="2050" b="0" spc="150" dirty="0">
                <a:solidFill>
                  <a:srgbClr val="273347"/>
                </a:solidFill>
                <a:latin typeface="Calibri Light"/>
                <a:cs typeface="Calibri Light"/>
              </a:rPr>
              <a:t> </a:t>
            </a:r>
            <a:r>
              <a:rPr sz="2050" b="0" spc="-15" dirty="0">
                <a:solidFill>
                  <a:srgbClr val="273347"/>
                </a:solidFill>
                <a:latin typeface="Calibri Light"/>
                <a:cs typeface="Calibri Light"/>
              </a:rPr>
              <a:t>at</a:t>
            </a:r>
            <a:r>
              <a:rPr sz="2050" b="0" spc="145" dirty="0">
                <a:solidFill>
                  <a:srgbClr val="273347"/>
                </a:solidFill>
                <a:latin typeface="Calibri Light"/>
                <a:cs typeface="Calibri Light"/>
              </a:rPr>
              <a:t> </a:t>
            </a:r>
            <a:r>
              <a:rPr sz="2050" b="0" spc="-20" dirty="0">
                <a:solidFill>
                  <a:srgbClr val="273347"/>
                </a:solidFill>
                <a:latin typeface="Calibri Light"/>
                <a:cs typeface="Calibri Light"/>
              </a:rPr>
              <a:t>gøre</a:t>
            </a:r>
            <a:r>
              <a:rPr sz="2050" b="0" spc="150" dirty="0">
                <a:solidFill>
                  <a:srgbClr val="273347"/>
                </a:solidFill>
                <a:latin typeface="Calibri Light"/>
                <a:cs typeface="Calibri Light"/>
              </a:rPr>
              <a:t> </a:t>
            </a:r>
            <a:r>
              <a:rPr sz="2050" b="0" spc="-15" dirty="0">
                <a:solidFill>
                  <a:srgbClr val="273347"/>
                </a:solidFill>
                <a:latin typeface="Calibri Light"/>
                <a:cs typeface="Calibri Light"/>
              </a:rPr>
              <a:t>det</a:t>
            </a:r>
            <a:r>
              <a:rPr sz="2050" b="0" spc="145" dirty="0">
                <a:solidFill>
                  <a:srgbClr val="273347"/>
                </a:solidFill>
                <a:latin typeface="Calibri Light"/>
                <a:cs typeface="Calibri Light"/>
              </a:rPr>
              <a:t> </a:t>
            </a:r>
            <a:r>
              <a:rPr sz="2050" b="0" spc="-15" dirty="0">
                <a:solidFill>
                  <a:srgbClr val="273347"/>
                </a:solidFill>
                <a:latin typeface="Calibri Light"/>
                <a:cs typeface="Calibri Light"/>
              </a:rPr>
              <a:t>til</a:t>
            </a:r>
            <a:endParaRPr sz="2050">
              <a:latin typeface="Calibri Light"/>
              <a:cs typeface="Calibri Light"/>
            </a:endParaRPr>
          </a:p>
        </p:txBody>
      </p:sp>
      <p:sp>
        <p:nvSpPr>
          <p:cNvPr id="10" name="object 10"/>
          <p:cNvSpPr txBox="1"/>
          <p:nvPr/>
        </p:nvSpPr>
        <p:spPr>
          <a:xfrm>
            <a:off x="12782722" y="5574401"/>
            <a:ext cx="6850380" cy="633095"/>
          </a:xfrm>
          <a:prstGeom prst="rect">
            <a:avLst/>
          </a:prstGeom>
        </p:spPr>
        <p:txBody>
          <a:bodyPr vert="horz" wrap="square" lIns="0" tIns="39370" rIns="0" bIns="0" rtlCol="0">
            <a:spAutoFit/>
          </a:bodyPr>
          <a:lstStyle/>
          <a:p>
            <a:pPr marL="12700" marR="5080">
              <a:lnSpc>
                <a:spcPts val="2310"/>
              </a:lnSpc>
              <a:spcBef>
                <a:spcPts val="310"/>
              </a:spcBef>
            </a:pPr>
            <a:r>
              <a:rPr sz="2050" b="0" spc="-20" dirty="0">
                <a:solidFill>
                  <a:srgbClr val="273347"/>
                </a:solidFill>
                <a:latin typeface="Calibri Light"/>
                <a:cs typeface="Calibri Light"/>
              </a:rPr>
              <a:t>noget</a:t>
            </a:r>
            <a:r>
              <a:rPr sz="2050" b="0" spc="75" dirty="0">
                <a:solidFill>
                  <a:srgbClr val="273347"/>
                </a:solidFill>
                <a:latin typeface="Calibri Light"/>
                <a:cs typeface="Calibri Light"/>
              </a:rPr>
              <a:t> </a:t>
            </a:r>
            <a:r>
              <a:rPr sz="2050" b="0" spc="-5" dirty="0">
                <a:solidFill>
                  <a:srgbClr val="273347"/>
                </a:solidFill>
                <a:latin typeface="Calibri Light"/>
                <a:cs typeface="Calibri Light"/>
              </a:rPr>
              <a:t>stort.</a:t>
            </a:r>
            <a:r>
              <a:rPr sz="2050" b="0" spc="80" dirty="0">
                <a:solidFill>
                  <a:srgbClr val="273347"/>
                </a:solidFill>
                <a:latin typeface="Calibri Light"/>
                <a:cs typeface="Calibri Light"/>
              </a:rPr>
              <a:t> </a:t>
            </a:r>
            <a:r>
              <a:rPr sz="2050" b="0" dirty="0">
                <a:solidFill>
                  <a:srgbClr val="273347"/>
                </a:solidFill>
                <a:latin typeface="Calibri Light"/>
                <a:cs typeface="Calibri Light"/>
              </a:rPr>
              <a:t>Og</a:t>
            </a:r>
            <a:r>
              <a:rPr sz="2050" b="0" spc="80" dirty="0">
                <a:solidFill>
                  <a:srgbClr val="273347"/>
                </a:solidFill>
                <a:latin typeface="Calibri Light"/>
                <a:cs typeface="Calibri Light"/>
              </a:rPr>
              <a:t> </a:t>
            </a:r>
            <a:r>
              <a:rPr sz="2050" b="0" spc="-5" dirty="0">
                <a:solidFill>
                  <a:srgbClr val="273347"/>
                </a:solidFill>
                <a:latin typeface="Calibri Light"/>
                <a:cs typeface="Calibri Light"/>
              </a:rPr>
              <a:t>så</a:t>
            </a:r>
            <a:r>
              <a:rPr sz="2050" b="0" spc="80" dirty="0">
                <a:solidFill>
                  <a:srgbClr val="273347"/>
                </a:solidFill>
                <a:latin typeface="Calibri Light"/>
                <a:cs typeface="Calibri Light"/>
              </a:rPr>
              <a:t> </a:t>
            </a:r>
            <a:r>
              <a:rPr sz="2050" b="0" spc="-15" dirty="0">
                <a:solidFill>
                  <a:srgbClr val="273347"/>
                </a:solidFill>
                <a:latin typeface="Calibri Light"/>
                <a:cs typeface="Calibri Light"/>
              </a:rPr>
              <a:t>være</a:t>
            </a:r>
            <a:r>
              <a:rPr sz="2050" b="0" spc="80" dirty="0">
                <a:solidFill>
                  <a:srgbClr val="273347"/>
                </a:solidFill>
                <a:latin typeface="Calibri Light"/>
                <a:cs typeface="Calibri Light"/>
              </a:rPr>
              <a:t> </a:t>
            </a:r>
            <a:r>
              <a:rPr sz="2050" b="0" spc="-20" dirty="0">
                <a:solidFill>
                  <a:srgbClr val="273347"/>
                </a:solidFill>
                <a:latin typeface="Calibri Light"/>
                <a:cs typeface="Calibri Light"/>
              </a:rPr>
              <a:t>sin</a:t>
            </a:r>
            <a:r>
              <a:rPr sz="2050" b="0" spc="80" dirty="0">
                <a:solidFill>
                  <a:srgbClr val="273347"/>
                </a:solidFill>
                <a:latin typeface="Calibri Light"/>
                <a:cs typeface="Calibri Light"/>
              </a:rPr>
              <a:t> </a:t>
            </a:r>
            <a:r>
              <a:rPr sz="2050" b="0" spc="-20" dirty="0">
                <a:solidFill>
                  <a:srgbClr val="273347"/>
                </a:solidFill>
                <a:latin typeface="Calibri Light"/>
                <a:cs typeface="Calibri Light"/>
              </a:rPr>
              <a:t>egen</a:t>
            </a:r>
            <a:r>
              <a:rPr sz="2050" b="0" spc="75" dirty="0">
                <a:solidFill>
                  <a:srgbClr val="273347"/>
                </a:solidFill>
                <a:latin typeface="Calibri Light"/>
                <a:cs typeface="Calibri Light"/>
              </a:rPr>
              <a:t> </a:t>
            </a:r>
            <a:r>
              <a:rPr sz="2050" b="0" spc="-35" dirty="0">
                <a:solidFill>
                  <a:srgbClr val="273347"/>
                </a:solidFill>
                <a:latin typeface="Calibri Light"/>
                <a:cs typeface="Calibri Light"/>
              </a:rPr>
              <a:t>chef.</a:t>
            </a:r>
            <a:r>
              <a:rPr sz="2050" b="0" spc="80" dirty="0">
                <a:solidFill>
                  <a:srgbClr val="273347"/>
                </a:solidFill>
                <a:latin typeface="Calibri Light"/>
                <a:cs typeface="Calibri Light"/>
              </a:rPr>
              <a:t> </a:t>
            </a:r>
            <a:r>
              <a:rPr sz="2050" b="0" spc="-20" dirty="0">
                <a:solidFill>
                  <a:srgbClr val="273347"/>
                </a:solidFill>
                <a:latin typeface="Calibri Light"/>
                <a:cs typeface="Calibri Light"/>
              </a:rPr>
              <a:t>Hellere</a:t>
            </a:r>
            <a:r>
              <a:rPr sz="2050" b="0" spc="80" dirty="0">
                <a:solidFill>
                  <a:srgbClr val="273347"/>
                </a:solidFill>
                <a:latin typeface="Calibri Light"/>
                <a:cs typeface="Calibri Light"/>
              </a:rPr>
              <a:t> </a:t>
            </a:r>
            <a:r>
              <a:rPr sz="2050" b="0" spc="-15" dirty="0">
                <a:solidFill>
                  <a:srgbClr val="273347"/>
                </a:solidFill>
                <a:latin typeface="Calibri Light"/>
                <a:cs typeface="Calibri Light"/>
              </a:rPr>
              <a:t>være</a:t>
            </a:r>
            <a:r>
              <a:rPr sz="2050" b="0" spc="80" dirty="0">
                <a:solidFill>
                  <a:srgbClr val="273347"/>
                </a:solidFill>
                <a:latin typeface="Calibri Light"/>
                <a:cs typeface="Calibri Light"/>
              </a:rPr>
              <a:t> </a:t>
            </a:r>
            <a:r>
              <a:rPr sz="2050" b="0" spc="-20" dirty="0">
                <a:solidFill>
                  <a:srgbClr val="273347"/>
                </a:solidFill>
                <a:latin typeface="Calibri Light"/>
                <a:cs typeface="Calibri Light"/>
              </a:rPr>
              <a:t>chef</a:t>
            </a:r>
            <a:r>
              <a:rPr sz="2050" b="0" spc="80" dirty="0">
                <a:solidFill>
                  <a:srgbClr val="273347"/>
                </a:solidFill>
                <a:latin typeface="Calibri Light"/>
                <a:cs typeface="Calibri Light"/>
              </a:rPr>
              <a:t> </a:t>
            </a:r>
            <a:r>
              <a:rPr sz="2050" b="0" spc="-15" dirty="0">
                <a:solidFill>
                  <a:srgbClr val="273347"/>
                </a:solidFill>
                <a:latin typeface="Calibri Light"/>
                <a:cs typeface="Calibri Light"/>
              </a:rPr>
              <a:t>end</a:t>
            </a:r>
            <a:r>
              <a:rPr sz="2050" b="0" spc="80" dirty="0">
                <a:solidFill>
                  <a:srgbClr val="273347"/>
                </a:solidFill>
                <a:latin typeface="Calibri Light"/>
                <a:cs typeface="Calibri Light"/>
              </a:rPr>
              <a:t> </a:t>
            </a:r>
            <a:r>
              <a:rPr sz="2050" b="0" spc="-15" dirty="0">
                <a:solidFill>
                  <a:srgbClr val="273347"/>
                </a:solidFill>
                <a:latin typeface="Calibri Light"/>
                <a:cs typeface="Calibri Light"/>
              </a:rPr>
              <a:t>selv </a:t>
            </a:r>
            <a:r>
              <a:rPr sz="2050" b="0" spc="-450" dirty="0">
                <a:solidFill>
                  <a:srgbClr val="273347"/>
                </a:solidFill>
                <a:latin typeface="Calibri Light"/>
                <a:cs typeface="Calibri Light"/>
              </a:rPr>
              <a:t> </a:t>
            </a:r>
            <a:r>
              <a:rPr sz="2050" b="0" spc="-15" dirty="0">
                <a:solidFill>
                  <a:srgbClr val="273347"/>
                </a:solidFill>
                <a:latin typeface="Calibri Light"/>
                <a:cs typeface="Calibri Light"/>
              </a:rPr>
              <a:t>at</a:t>
            </a:r>
            <a:r>
              <a:rPr sz="2050" b="0" spc="-5" dirty="0">
                <a:solidFill>
                  <a:srgbClr val="273347"/>
                </a:solidFill>
                <a:latin typeface="Calibri Light"/>
                <a:cs typeface="Calibri Light"/>
              </a:rPr>
              <a:t> </a:t>
            </a:r>
            <a:r>
              <a:rPr sz="2050" b="0" spc="-25" dirty="0">
                <a:solidFill>
                  <a:srgbClr val="273347"/>
                </a:solidFill>
                <a:latin typeface="Calibri Light"/>
                <a:cs typeface="Calibri Light"/>
              </a:rPr>
              <a:t>have</a:t>
            </a:r>
            <a:r>
              <a:rPr sz="2050" b="0" dirty="0">
                <a:solidFill>
                  <a:srgbClr val="273347"/>
                </a:solidFill>
                <a:latin typeface="Calibri Light"/>
                <a:cs typeface="Calibri Light"/>
              </a:rPr>
              <a:t> </a:t>
            </a:r>
            <a:r>
              <a:rPr sz="2050" b="0" spc="-20" dirty="0">
                <a:solidFill>
                  <a:srgbClr val="273347"/>
                </a:solidFill>
                <a:latin typeface="Calibri Light"/>
                <a:cs typeface="Calibri Light"/>
              </a:rPr>
              <a:t>en.</a:t>
            </a:r>
            <a:endParaRPr sz="2050">
              <a:latin typeface="Calibri Light"/>
              <a:cs typeface="Calibri Light"/>
            </a:endParaRPr>
          </a:p>
        </p:txBody>
      </p:sp>
      <p:sp>
        <p:nvSpPr>
          <p:cNvPr id="11" name="object 11"/>
          <p:cNvSpPr txBox="1"/>
          <p:nvPr/>
        </p:nvSpPr>
        <p:spPr>
          <a:xfrm>
            <a:off x="12782722" y="6453955"/>
            <a:ext cx="6851015" cy="633095"/>
          </a:xfrm>
          <a:prstGeom prst="rect">
            <a:avLst/>
          </a:prstGeom>
        </p:spPr>
        <p:txBody>
          <a:bodyPr vert="horz" wrap="square" lIns="0" tIns="39370" rIns="0" bIns="0" rtlCol="0">
            <a:spAutoFit/>
          </a:bodyPr>
          <a:lstStyle/>
          <a:p>
            <a:pPr marL="12700" marR="5080">
              <a:lnSpc>
                <a:spcPts val="2310"/>
              </a:lnSpc>
              <a:spcBef>
                <a:spcPts val="310"/>
              </a:spcBef>
            </a:pPr>
            <a:r>
              <a:rPr sz="2050" b="0" spc="-10" dirty="0">
                <a:solidFill>
                  <a:srgbClr val="273347"/>
                </a:solidFill>
                <a:latin typeface="Calibri Light"/>
                <a:cs typeface="Calibri Light"/>
              </a:rPr>
              <a:t>Det</a:t>
            </a:r>
            <a:r>
              <a:rPr sz="2050" b="0" spc="25" dirty="0">
                <a:solidFill>
                  <a:srgbClr val="273347"/>
                </a:solidFill>
                <a:latin typeface="Calibri Light"/>
                <a:cs typeface="Calibri Light"/>
              </a:rPr>
              <a:t> </a:t>
            </a:r>
            <a:r>
              <a:rPr sz="2050" b="0" spc="-15" dirty="0">
                <a:solidFill>
                  <a:srgbClr val="273347"/>
                </a:solidFill>
                <a:latin typeface="Calibri Light"/>
                <a:cs typeface="Calibri Light"/>
              </a:rPr>
              <a:t>er</a:t>
            </a:r>
            <a:r>
              <a:rPr sz="2050" b="0" spc="25" dirty="0">
                <a:solidFill>
                  <a:srgbClr val="273347"/>
                </a:solidFill>
                <a:latin typeface="Calibri Light"/>
                <a:cs typeface="Calibri Light"/>
              </a:rPr>
              <a:t> </a:t>
            </a:r>
            <a:r>
              <a:rPr sz="2050" b="0" spc="-15" dirty="0">
                <a:solidFill>
                  <a:srgbClr val="273347"/>
                </a:solidFill>
                <a:latin typeface="Calibri Light"/>
                <a:cs typeface="Calibri Light"/>
              </a:rPr>
              <a:t>helt</a:t>
            </a:r>
            <a:r>
              <a:rPr sz="2050" b="0" spc="25" dirty="0">
                <a:solidFill>
                  <a:srgbClr val="273347"/>
                </a:solidFill>
                <a:latin typeface="Calibri Light"/>
                <a:cs typeface="Calibri Light"/>
              </a:rPr>
              <a:t> </a:t>
            </a:r>
            <a:r>
              <a:rPr sz="2050" b="0" spc="-15" dirty="0">
                <a:solidFill>
                  <a:srgbClr val="273347"/>
                </a:solidFill>
                <a:latin typeface="Calibri Light"/>
                <a:cs typeface="Calibri Light"/>
              </a:rPr>
              <a:t>sikkert</a:t>
            </a:r>
            <a:r>
              <a:rPr sz="2050" b="0" spc="30" dirty="0">
                <a:solidFill>
                  <a:srgbClr val="273347"/>
                </a:solidFill>
                <a:latin typeface="Calibri Light"/>
                <a:cs typeface="Calibri Light"/>
              </a:rPr>
              <a:t> </a:t>
            </a:r>
            <a:r>
              <a:rPr sz="2050" b="0" spc="-20" dirty="0">
                <a:solidFill>
                  <a:srgbClr val="273347"/>
                </a:solidFill>
                <a:latin typeface="Calibri Light"/>
                <a:cs typeface="Calibri Light"/>
              </a:rPr>
              <a:t>hårdt</a:t>
            </a:r>
            <a:r>
              <a:rPr sz="2050" b="0" spc="25" dirty="0">
                <a:solidFill>
                  <a:srgbClr val="273347"/>
                </a:solidFill>
                <a:latin typeface="Calibri Light"/>
                <a:cs typeface="Calibri Light"/>
              </a:rPr>
              <a:t> </a:t>
            </a:r>
            <a:r>
              <a:rPr sz="2050" b="0" spc="-25" dirty="0">
                <a:solidFill>
                  <a:srgbClr val="273347"/>
                </a:solidFill>
                <a:latin typeface="Calibri Light"/>
                <a:cs typeface="Calibri Light"/>
              </a:rPr>
              <a:t>arbejde.</a:t>
            </a:r>
            <a:r>
              <a:rPr sz="2050" b="0" spc="25" dirty="0">
                <a:solidFill>
                  <a:srgbClr val="273347"/>
                </a:solidFill>
                <a:latin typeface="Calibri Light"/>
                <a:cs typeface="Calibri Light"/>
              </a:rPr>
              <a:t> </a:t>
            </a:r>
            <a:r>
              <a:rPr sz="2050" b="0" spc="-15" dirty="0">
                <a:solidFill>
                  <a:srgbClr val="273347"/>
                </a:solidFill>
                <a:latin typeface="Calibri Light"/>
                <a:cs typeface="Calibri Light"/>
              </a:rPr>
              <a:t>Men</a:t>
            </a:r>
            <a:r>
              <a:rPr sz="2050" b="0" spc="30" dirty="0">
                <a:solidFill>
                  <a:srgbClr val="273347"/>
                </a:solidFill>
                <a:latin typeface="Calibri Light"/>
                <a:cs typeface="Calibri Light"/>
              </a:rPr>
              <a:t> </a:t>
            </a:r>
            <a:r>
              <a:rPr sz="2050" b="0" spc="-15" dirty="0">
                <a:solidFill>
                  <a:srgbClr val="273347"/>
                </a:solidFill>
                <a:latin typeface="Calibri Light"/>
                <a:cs typeface="Calibri Light"/>
              </a:rPr>
              <a:t>det</a:t>
            </a:r>
            <a:r>
              <a:rPr sz="2050" b="0" spc="25" dirty="0">
                <a:solidFill>
                  <a:srgbClr val="273347"/>
                </a:solidFill>
                <a:latin typeface="Calibri Light"/>
                <a:cs typeface="Calibri Light"/>
              </a:rPr>
              <a:t> </a:t>
            </a:r>
            <a:r>
              <a:rPr sz="2050" b="0" spc="-15" dirty="0">
                <a:solidFill>
                  <a:srgbClr val="273347"/>
                </a:solidFill>
                <a:latin typeface="Calibri Light"/>
                <a:cs typeface="Calibri Light"/>
              </a:rPr>
              <a:t>er</a:t>
            </a:r>
            <a:r>
              <a:rPr sz="2050" b="0" spc="25" dirty="0">
                <a:solidFill>
                  <a:srgbClr val="273347"/>
                </a:solidFill>
                <a:latin typeface="Calibri Light"/>
                <a:cs typeface="Calibri Light"/>
              </a:rPr>
              <a:t> </a:t>
            </a:r>
            <a:r>
              <a:rPr sz="2050" b="0" spc="-10" dirty="0">
                <a:solidFill>
                  <a:srgbClr val="273347"/>
                </a:solidFill>
                <a:latin typeface="Calibri Light"/>
                <a:cs typeface="Calibri Light"/>
              </a:rPr>
              <a:t>en</a:t>
            </a:r>
            <a:r>
              <a:rPr sz="2050" b="0" spc="30" dirty="0">
                <a:solidFill>
                  <a:srgbClr val="273347"/>
                </a:solidFill>
                <a:latin typeface="Calibri Light"/>
                <a:cs typeface="Calibri Light"/>
              </a:rPr>
              <a:t> </a:t>
            </a:r>
            <a:r>
              <a:rPr sz="2050" b="0" spc="-15" dirty="0">
                <a:solidFill>
                  <a:srgbClr val="273347"/>
                </a:solidFill>
                <a:latin typeface="Calibri Light"/>
                <a:cs typeface="Calibri Light"/>
              </a:rPr>
              <a:t>del</a:t>
            </a:r>
            <a:r>
              <a:rPr sz="2050" b="0" spc="25" dirty="0">
                <a:solidFill>
                  <a:srgbClr val="273347"/>
                </a:solidFill>
                <a:latin typeface="Calibri Light"/>
                <a:cs typeface="Calibri Light"/>
              </a:rPr>
              <a:t> </a:t>
            </a:r>
            <a:r>
              <a:rPr sz="2050" b="0" spc="-15" dirty="0">
                <a:solidFill>
                  <a:srgbClr val="273347"/>
                </a:solidFill>
                <a:latin typeface="Calibri Light"/>
                <a:cs typeface="Calibri Light"/>
              </a:rPr>
              <a:t>af</a:t>
            </a:r>
            <a:r>
              <a:rPr sz="2050" b="0" spc="25" dirty="0">
                <a:solidFill>
                  <a:srgbClr val="273347"/>
                </a:solidFill>
                <a:latin typeface="Calibri Light"/>
                <a:cs typeface="Calibri Light"/>
              </a:rPr>
              <a:t> </a:t>
            </a:r>
            <a:r>
              <a:rPr sz="2050" b="0" spc="-20" dirty="0">
                <a:solidFill>
                  <a:srgbClr val="273347"/>
                </a:solidFill>
                <a:latin typeface="Calibri Light"/>
                <a:cs typeface="Calibri Light"/>
              </a:rPr>
              <a:t>kontrakten. </a:t>
            </a:r>
            <a:r>
              <a:rPr sz="2050" b="0" spc="-445" dirty="0">
                <a:solidFill>
                  <a:srgbClr val="273347"/>
                </a:solidFill>
                <a:latin typeface="Calibri Light"/>
                <a:cs typeface="Calibri Light"/>
              </a:rPr>
              <a:t> </a:t>
            </a:r>
            <a:r>
              <a:rPr sz="2050" b="0" spc="-20" dirty="0">
                <a:solidFill>
                  <a:srgbClr val="273347"/>
                </a:solidFill>
                <a:latin typeface="Calibri Light"/>
                <a:cs typeface="Calibri Light"/>
              </a:rPr>
              <a:t>Ellers</a:t>
            </a:r>
            <a:r>
              <a:rPr sz="2050" b="0" dirty="0">
                <a:solidFill>
                  <a:srgbClr val="273347"/>
                </a:solidFill>
                <a:latin typeface="Calibri Light"/>
                <a:cs typeface="Calibri Light"/>
              </a:rPr>
              <a:t> </a:t>
            </a:r>
            <a:r>
              <a:rPr sz="2050" b="0" spc="-25" dirty="0">
                <a:solidFill>
                  <a:srgbClr val="273347"/>
                </a:solidFill>
                <a:latin typeface="Calibri Light"/>
                <a:cs typeface="Calibri Light"/>
              </a:rPr>
              <a:t>tænker</a:t>
            </a:r>
            <a:r>
              <a:rPr sz="2050" b="0" dirty="0">
                <a:solidFill>
                  <a:srgbClr val="273347"/>
                </a:solidFill>
                <a:latin typeface="Calibri Light"/>
                <a:cs typeface="Calibri Light"/>
              </a:rPr>
              <a:t> </a:t>
            </a:r>
            <a:r>
              <a:rPr sz="2050" b="0" spc="-15" dirty="0">
                <a:solidFill>
                  <a:srgbClr val="273347"/>
                </a:solidFill>
                <a:latin typeface="Calibri Light"/>
                <a:cs typeface="Calibri Light"/>
              </a:rPr>
              <a:t>jeg</a:t>
            </a:r>
            <a:r>
              <a:rPr sz="2050" b="0" dirty="0">
                <a:solidFill>
                  <a:srgbClr val="273347"/>
                </a:solidFill>
                <a:latin typeface="Calibri Light"/>
                <a:cs typeface="Calibri Light"/>
              </a:rPr>
              <a:t> </a:t>
            </a:r>
            <a:r>
              <a:rPr sz="2050" b="0" spc="-25" dirty="0">
                <a:solidFill>
                  <a:srgbClr val="273347"/>
                </a:solidFill>
                <a:latin typeface="Calibri Light"/>
                <a:cs typeface="Calibri Light"/>
              </a:rPr>
              <a:t>ikke</a:t>
            </a:r>
            <a:r>
              <a:rPr sz="2050" b="0" dirty="0">
                <a:solidFill>
                  <a:srgbClr val="273347"/>
                </a:solidFill>
                <a:latin typeface="Calibri Light"/>
                <a:cs typeface="Calibri Light"/>
              </a:rPr>
              <a:t> </a:t>
            </a:r>
            <a:r>
              <a:rPr sz="2050" b="0" spc="-20" dirty="0">
                <a:solidFill>
                  <a:srgbClr val="273347"/>
                </a:solidFill>
                <a:latin typeface="Calibri Light"/>
                <a:cs typeface="Calibri Light"/>
              </a:rPr>
              <a:t>engang</a:t>
            </a:r>
            <a:r>
              <a:rPr sz="2050" b="0" dirty="0">
                <a:solidFill>
                  <a:srgbClr val="273347"/>
                </a:solidFill>
                <a:latin typeface="Calibri Light"/>
                <a:cs typeface="Calibri Light"/>
              </a:rPr>
              <a:t> </a:t>
            </a:r>
            <a:r>
              <a:rPr sz="2050" b="0" spc="-20" dirty="0">
                <a:solidFill>
                  <a:srgbClr val="273347"/>
                </a:solidFill>
                <a:latin typeface="Calibri Light"/>
                <a:cs typeface="Calibri Light"/>
              </a:rPr>
              <a:t>man</a:t>
            </a:r>
            <a:r>
              <a:rPr sz="2050" b="0" dirty="0">
                <a:solidFill>
                  <a:srgbClr val="273347"/>
                </a:solidFill>
                <a:latin typeface="Calibri Light"/>
                <a:cs typeface="Calibri Light"/>
              </a:rPr>
              <a:t> </a:t>
            </a:r>
            <a:r>
              <a:rPr sz="2050" b="0" spc="-15" dirty="0">
                <a:solidFill>
                  <a:srgbClr val="273347"/>
                </a:solidFill>
                <a:latin typeface="Calibri Light"/>
                <a:cs typeface="Calibri Light"/>
              </a:rPr>
              <a:t>søger</a:t>
            </a:r>
            <a:r>
              <a:rPr sz="2050" b="0" dirty="0">
                <a:solidFill>
                  <a:srgbClr val="273347"/>
                </a:solidFill>
                <a:latin typeface="Calibri Light"/>
                <a:cs typeface="Calibri Light"/>
              </a:rPr>
              <a:t> </a:t>
            </a:r>
            <a:r>
              <a:rPr sz="2050" b="0" spc="-20" dirty="0">
                <a:solidFill>
                  <a:srgbClr val="273347"/>
                </a:solidFill>
                <a:latin typeface="Calibri Light"/>
                <a:cs typeface="Calibri Light"/>
              </a:rPr>
              <a:t>ind</a:t>
            </a:r>
            <a:r>
              <a:rPr sz="2050" b="0" dirty="0">
                <a:solidFill>
                  <a:srgbClr val="273347"/>
                </a:solidFill>
                <a:latin typeface="Calibri Light"/>
                <a:cs typeface="Calibri Light"/>
              </a:rPr>
              <a:t> </a:t>
            </a:r>
            <a:r>
              <a:rPr sz="2050" b="0" spc="-10" dirty="0">
                <a:solidFill>
                  <a:srgbClr val="273347"/>
                </a:solidFill>
                <a:latin typeface="Calibri Light"/>
                <a:cs typeface="Calibri Light"/>
              </a:rPr>
              <a:t>på</a:t>
            </a:r>
            <a:r>
              <a:rPr sz="2050" b="0" spc="5" dirty="0">
                <a:solidFill>
                  <a:srgbClr val="273347"/>
                </a:solidFill>
                <a:latin typeface="Calibri Light"/>
                <a:cs typeface="Calibri Light"/>
              </a:rPr>
              <a:t> </a:t>
            </a:r>
            <a:r>
              <a:rPr sz="2050" b="0" spc="-15" dirty="0">
                <a:solidFill>
                  <a:srgbClr val="273347"/>
                </a:solidFill>
                <a:latin typeface="Calibri Light"/>
                <a:cs typeface="Calibri Light"/>
              </a:rPr>
              <a:t>hhx.</a:t>
            </a:r>
            <a:endParaRPr sz="2050">
              <a:latin typeface="Calibri Light"/>
              <a:cs typeface="Calibri Light"/>
            </a:endParaRPr>
          </a:p>
        </p:txBody>
      </p:sp>
      <p:sp>
        <p:nvSpPr>
          <p:cNvPr id="12" name="object 12"/>
          <p:cNvSpPr txBox="1"/>
          <p:nvPr/>
        </p:nvSpPr>
        <p:spPr>
          <a:xfrm>
            <a:off x="12342450" y="7302641"/>
            <a:ext cx="729615" cy="2149475"/>
          </a:xfrm>
          <a:prstGeom prst="rect">
            <a:avLst/>
          </a:prstGeom>
        </p:spPr>
        <p:txBody>
          <a:bodyPr vert="horz" wrap="square" lIns="0" tIns="16510" rIns="0" bIns="0" rtlCol="0">
            <a:spAutoFit/>
          </a:bodyPr>
          <a:lstStyle/>
          <a:p>
            <a:pPr marL="12700">
              <a:lnSpc>
                <a:spcPct val="100000"/>
              </a:lnSpc>
              <a:spcBef>
                <a:spcPts val="130"/>
              </a:spcBef>
            </a:pPr>
            <a:r>
              <a:rPr sz="13900" spc="-2165" dirty="0">
                <a:solidFill>
                  <a:srgbClr val="273347"/>
                </a:solidFill>
                <a:latin typeface="Baskerville Old Face"/>
                <a:cs typeface="Baskerville Old Face"/>
              </a:rPr>
              <a:t>“</a:t>
            </a:r>
            <a:endParaRPr sz="13900">
              <a:latin typeface="Baskerville Old Face"/>
              <a:cs typeface="Baskerville Old Face"/>
            </a:endParaRPr>
          </a:p>
        </p:txBody>
      </p:sp>
      <p:sp>
        <p:nvSpPr>
          <p:cNvPr id="13" name="object 13"/>
          <p:cNvSpPr txBox="1"/>
          <p:nvPr/>
        </p:nvSpPr>
        <p:spPr>
          <a:xfrm>
            <a:off x="12349529" y="3673233"/>
            <a:ext cx="742315" cy="2149475"/>
          </a:xfrm>
          <a:prstGeom prst="rect">
            <a:avLst/>
          </a:prstGeom>
        </p:spPr>
        <p:txBody>
          <a:bodyPr vert="horz" wrap="square" lIns="0" tIns="16510" rIns="0" bIns="0" rtlCol="0">
            <a:spAutoFit/>
          </a:bodyPr>
          <a:lstStyle/>
          <a:p>
            <a:pPr marL="12700">
              <a:lnSpc>
                <a:spcPct val="100000"/>
              </a:lnSpc>
              <a:spcBef>
                <a:spcPts val="130"/>
              </a:spcBef>
            </a:pPr>
            <a:r>
              <a:rPr sz="13900" spc="10" dirty="0">
                <a:solidFill>
                  <a:srgbClr val="273347"/>
                </a:solidFill>
                <a:latin typeface="Baskerville Old Face"/>
                <a:cs typeface="Baskerville Old Face"/>
              </a:rPr>
              <a:t>“</a:t>
            </a:r>
            <a:endParaRPr sz="13900">
              <a:latin typeface="Baskerville Old Face"/>
              <a:cs typeface="Baskerville Old Face"/>
            </a:endParaRPr>
          </a:p>
        </p:txBody>
      </p:sp>
      <p:sp>
        <p:nvSpPr>
          <p:cNvPr id="14" name="object 14"/>
          <p:cNvSpPr txBox="1">
            <a:spLocks noGrp="1"/>
          </p:cNvSpPr>
          <p:nvPr>
            <p:ph type="title"/>
          </p:nvPr>
        </p:nvSpPr>
        <p:spPr>
          <a:xfrm>
            <a:off x="1275218" y="217640"/>
            <a:ext cx="10379075" cy="2085975"/>
          </a:xfrm>
          <a:prstGeom prst="rect">
            <a:avLst/>
          </a:prstGeom>
        </p:spPr>
        <p:txBody>
          <a:bodyPr vert="horz" wrap="square" lIns="0" tIns="260350" rIns="0" bIns="0" rtlCol="0">
            <a:spAutoFit/>
          </a:bodyPr>
          <a:lstStyle/>
          <a:p>
            <a:pPr marL="12700">
              <a:lnSpc>
                <a:spcPct val="100000"/>
              </a:lnSpc>
              <a:spcBef>
                <a:spcPts val="2050"/>
              </a:spcBef>
              <a:tabLst>
                <a:tab pos="2623820" algn="l"/>
              </a:tabLst>
            </a:pPr>
            <a:r>
              <a:rPr dirty="0"/>
              <a:t>Kendskab	til</a:t>
            </a:r>
            <a:r>
              <a:rPr spc="-40" dirty="0"/>
              <a:t> </a:t>
            </a:r>
            <a:r>
              <a:rPr dirty="0"/>
              <a:t>HHX</a:t>
            </a:r>
          </a:p>
          <a:p>
            <a:pPr marL="22860" marR="5080">
              <a:lnSpc>
                <a:spcPct val="100000"/>
              </a:lnSpc>
              <a:spcBef>
                <a:spcPts val="1614"/>
              </a:spcBef>
            </a:pPr>
            <a:r>
              <a:rPr sz="3300" b="0" spc="-15" dirty="0">
                <a:latin typeface="Calibri Light"/>
                <a:cs typeface="Calibri Light"/>
              </a:rPr>
              <a:t>Ordsky</a:t>
            </a:r>
            <a:r>
              <a:rPr sz="3300" b="0" dirty="0">
                <a:latin typeface="Calibri Light"/>
                <a:cs typeface="Calibri Light"/>
              </a:rPr>
              <a:t> </a:t>
            </a:r>
            <a:r>
              <a:rPr sz="3300" b="0" spc="-10" dirty="0">
                <a:latin typeface="Calibri Light"/>
                <a:cs typeface="Calibri Light"/>
              </a:rPr>
              <a:t>sammensat</a:t>
            </a:r>
            <a:r>
              <a:rPr sz="3300" b="0" spc="5" dirty="0">
                <a:latin typeface="Calibri Light"/>
                <a:cs typeface="Calibri Light"/>
              </a:rPr>
              <a:t> </a:t>
            </a:r>
            <a:r>
              <a:rPr sz="3300" b="0" spc="-15" dirty="0">
                <a:latin typeface="Calibri Light"/>
                <a:cs typeface="Calibri Light"/>
              </a:rPr>
              <a:t>af</a:t>
            </a:r>
            <a:r>
              <a:rPr sz="3300" b="0" spc="5" dirty="0">
                <a:latin typeface="Calibri Light"/>
                <a:cs typeface="Calibri Light"/>
              </a:rPr>
              <a:t> </a:t>
            </a:r>
            <a:r>
              <a:rPr sz="3300" b="0" spc="-5" dirty="0">
                <a:latin typeface="Calibri Light"/>
                <a:cs typeface="Calibri Light"/>
              </a:rPr>
              <a:t>de</a:t>
            </a:r>
            <a:r>
              <a:rPr sz="3300" b="0" spc="5" dirty="0">
                <a:latin typeface="Calibri Light"/>
                <a:cs typeface="Calibri Light"/>
              </a:rPr>
              <a:t> </a:t>
            </a:r>
            <a:r>
              <a:rPr sz="3300" b="0" spc="-10" dirty="0">
                <a:latin typeface="Calibri Light"/>
                <a:cs typeface="Calibri Light"/>
              </a:rPr>
              <a:t>unges</a:t>
            </a:r>
            <a:r>
              <a:rPr sz="3300" b="0" dirty="0">
                <a:latin typeface="Calibri Light"/>
                <a:cs typeface="Calibri Light"/>
              </a:rPr>
              <a:t> </a:t>
            </a:r>
            <a:r>
              <a:rPr sz="3300" b="0" spc="-20" dirty="0">
                <a:latin typeface="Calibri Light"/>
                <a:cs typeface="Calibri Light"/>
              </a:rPr>
              <a:t>ord</a:t>
            </a:r>
            <a:r>
              <a:rPr sz="3300" b="0" spc="5" dirty="0">
                <a:latin typeface="Calibri Light"/>
                <a:cs typeface="Calibri Light"/>
              </a:rPr>
              <a:t> </a:t>
            </a:r>
            <a:r>
              <a:rPr sz="3300" b="0" spc="-5" dirty="0">
                <a:latin typeface="Calibri Light"/>
                <a:cs typeface="Calibri Light"/>
              </a:rPr>
              <a:t>om </a:t>
            </a:r>
            <a:r>
              <a:rPr sz="3300" b="0" spc="-30" dirty="0">
                <a:latin typeface="Calibri Light"/>
                <a:cs typeface="Calibri Light"/>
              </a:rPr>
              <a:t>kendskab</a:t>
            </a:r>
            <a:r>
              <a:rPr sz="3300" b="0" spc="5" dirty="0">
                <a:latin typeface="Calibri Light"/>
                <a:cs typeface="Calibri Light"/>
              </a:rPr>
              <a:t> </a:t>
            </a:r>
            <a:r>
              <a:rPr sz="3300" b="0" spc="-10" dirty="0">
                <a:latin typeface="Calibri Light"/>
                <a:cs typeface="Calibri Light"/>
              </a:rPr>
              <a:t>til</a:t>
            </a:r>
            <a:r>
              <a:rPr sz="3300" b="0" spc="5" dirty="0">
                <a:latin typeface="Calibri Light"/>
                <a:cs typeface="Calibri Light"/>
              </a:rPr>
              <a:t> </a:t>
            </a:r>
            <a:r>
              <a:rPr sz="3300" b="0" spc="-5" dirty="0">
                <a:latin typeface="Calibri Light"/>
                <a:cs typeface="Calibri Light"/>
              </a:rPr>
              <a:t>HHX,</a:t>
            </a:r>
            <a:r>
              <a:rPr sz="3300" b="0" dirty="0">
                <a:latin typeface="Calibri Light"/>
                <a:cs typeface="Calibri Light"/>
              </a:rPr>
              <a:t> </a:t>
            </a:r>
            <a:r>
              <a:rPr sz="3300" b="0" spc="-5" dirty="0">
                <a:latin typeface="Calibri Light"/>
                <a:cs typeface="Calibri Light"/>
              </a:rPr>
              <a:t>som </a:t>
            </a:r>
            <a:r>
              <a:rPr sz="3300" b="0" spc="-730" dirty="0">
                <a:latin typeface="Calibri Light"/>
                <a:cs typeface="Calibri Light"/>
              </a:rPr>
              <a:t> </a:t>
            </a:r>
            <a:r>
              <a:rPr sz="3300" b="0" spc="-10" dirty="0">
                <a:latin typeface="Calibri Light"/>
                <a:cs typeface="Calibri Light"/>
              </a:rPr>
              <a:t>det</a:t>
            </a:r>
            <a:r>
              <a:rPr sz="3300" b="0" spc="5" dirty="0">
                <a:latin typeface="Calibri Light"/>
                <a:cs typeface="Calibri Light"/>
              </a:rPr>
              <a:t> </a:t>
            </a:r>
            <a:r>
              <a:rPr sz="3300" b="0" spc="-25" dirty="0">
                <a:latin typeface="Calibri Light"/>
                <a:cs typeface="Calibri Light"/>
              </a:rPr>
              <a:t>fremgår</a:t>
            </a:r>
            <a:r>
              <a:rPr sz="3300" b="0" spc="5" dirty="0">
                <a:latin typeface="Calibri Light"/>
                <a:cs typeface="Calibri Light"/>
              </a:rPr>
              <a:t> </a:t>
            </a:r>
            <a:r>
              <a:rPr sz="3300" b="0" spc="-15" dirty="0">
                <a:latin typeface="Calibri Light"/>
                <a:cs typeface="Calibri Light"/>
              </a:rPr>
              <a:t>af</a:t>
            </a:r>
            <a:r>
              <a:rPr sz="3300" b="0" spc="5" dirty="0">
                <a:latin typeface="Calibri Light"/>
                <a:cs typeface="Calibri Light"/>
              </a:rPr>
              <a:t> </a:t>
            </a:r>
            <a:r>
              <a:rPr sz="3300" b="0" spc="-5" dirty="0">
                <a:latin typeface="Calibri Light"/>
                <a:cs typeface="Calibri Light"/>
              </a:rPr>
              <a:t>den</a:t>
            </a:r>
            <a:r>
              <a:rPr sz="3300" b="0" spc="5" dirty="0">
                <a:latin typeface="Calibri Light"/>
                <a:cs typeface="Calibri Light"/>
              </a:rPr>
              <a:t> </a:t>
            </a:r>
            <a:r>
              <a:rPr sz="3300" b="0" spc="-20" dirty="0">
                <a:latin typeface="Calibri Light"/>
                <a:cs typeface="Calibri Light"/>
              </a:rPr>
              <a:t>kvalitative</a:t>
            </a:r>
            <a:r>
              <a:rPr sz="3300" b="0" spc="5" dirty="0">
                <a:latin typeface="Calibri Light"/>
                <a:cs typeface="Calibri Light"/>
              </a:rPr>
              <a:t> </a:t>
            </a:r>
            <a:r>
              <a:rPr sz="3300" b="0" spc="-25" dirty="0">
                <a:latin typeface="Calibri Light"/>
                <a:cs typeface="Calibri Light"/>
              </a:rPr>
              <a:t>data</a:t>
            </a:r>
            <a:r>
              <a:rPr sz="3300" b="0" spc="5" dirty="0">
                <a:latin typeface="Calibri Light"/>
                <a:cs typeface="Calibri Light"/>
              </a:rPr>
              <a:t> </a:t>
            </a:r>
            <a:r>
              <a:rPr sz="3300" b="0" spc="-25" dirty="0">
                <a:latin typeface="Calibri Light"/>
                <a:cs typeface="Calibri Light"/>
              </a:rPr>
              <a:t>fra</a:t>
            </a:r>
            <a:r>
              <a:rPr sz="3300" b="0" spc="5" dirty="0">
                <a:latin typeface="Calibri Light"/>
                <a:cs typeface="Calibri Light"/>
              </a:rPr>
              <a:t> </a:t>
            </a:r>
            <a:r>
              <a:rPr sz="3300" b="0" spc="-15" dirty="0">
                <a:latin typeface="Calibri Light"/>
                <a:cs typeface="Calibri Light"/>
              </a:rPr>
              <a:t>fokusgruppeinterviews.</a:t>
            </a:r>
            <a:endParaRPr sz="3300">
              <a:latin typeface="Calibri Light"/>
              <a:cs typeface="Calibri Light"/>
            </a:endParaRPr>
          </a:p>
        </p:txBody>
      </p:sp>
      <p:pic>
        <p:nvPicPr>
          <p:cNvPr id="15" name="object 15"/>
          <p:cNvPicPr/>
          <p:nvPr/>
        </p:nvPicPr>
        <p:blipFill>
          <a:blip r:embed="rId4" cstate="print"/>
          <a:stretch>
            <a:fillRect/>
          </a:stretch>
        </p:blipFill>
        <p:spPr>
          <a:xfrm>
            <a:off x="2701488" y="2552765"/>
            <a:ext cx="8253182" cy="8253188"/>
          </a:xfrm>
          <a:prstGeom prst="rect">
            <a:avLst/>
          </a:prstGeom>
        </p:spPr>
      </p:pic>
      <p:pic>
        <p:nvPicPr>
          <p:cNvPr id="18" name="Lyd 17">
            <a:hlinkClick r:id="" action="ppaction://media"/>
            <a:extLst>
              <a:ext uri="{FF2B5EF4-FFF2-40B4-BE49-F238E27FC236}">
                <a16:creationId xmlns:a16="http://schemas.microsoft.com/office/drawing/2014/main" id="{6E498D21-4EEB-443B-8D8B-9DAA272A3F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161" y="19202"/>
            <a:ext cx="396875" cy="396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89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3D6DC"/>
          </a:solidFill>
        </p:spPr>
        <p:txBody>
          <a:bodyPr wrap="square" lIns="0" tIns="0" rIns="0" bIns="0" rtlCol="0"/>
          <a:lstStyle/>
          <a:p>
            <a:endParaRPr/>
          </a:p>
        </p:txBody>
      </p:sp>
      <p:sp>
        <p:nvSpPr>
          <p:cNvPr id="3" name="object 3"/>
          <p:cNvSpPr/>
          <p:nvPr/>
        </p:nvSpPr>
        <p:spPr>
          <a:xfrm>
            <a:off x="12313761" y="6418569"/>
            <a:ext cx="7670800" cy="4659630"/>
          </a:xfrm>
          <a:custGeom>
            <a:avLst/>
            <a:gdLst/>
            <a:ahLst/>
            <a:cxnLst/>
            <a:rect l="l" t="t" r="r" b="b"/>
            <a:pathLst>
              <a:path w="7670800" h="4659630">
                <a:moveTo>
                  <a:pt x="7670625" y="0"/>
                </a:moveTo>
                <a:lnTo>
                  <a:pt x="0" y="0"/>
                </a:lnTo>
                <a:lnTo>
                  <a:pt x="0" y="4659627"/>
                </a:lnTo>
                <a:lnTo>
                  <a:pt x="7670625" y="4659627"/>
                </a:lnTo>
                <a:lnTo>
                  <a:pt x="7670625" y="0"/>
                </a:lnTo>
                <a:close/>
              </a:path>
            </a:pathLst>
          </a:custGeom>
          <a:solidFill>
            <a:srgbClr val="A47D43"/>
          </a:solidFill>
        </p:spPr>
        <p:txBody>
          <a:bodyPr wrap="square" lIns="0" tIns="0" rIns="0" bIns="0" rtlCol="0"/>
          <a:lstStyle/>
          <a:p>
            <a:endParaRPr/>
          </a:p>
        </p:txBody>
      </p:sp>
      <p:sp>
        <p:nvSpPr>
          <p:cNvPr id="4" name="object 4"/>
          <p:cNvSpPr txBox="1"/>
          <p:nvPr/>
        </p:nvSpPr>
        <p:spPr>
          <a:xfrm>
            <a:off x="12782722" y="6706496"/>
            <a:ext cx="6850380" cy="339725"/>
          </a:xfrm>
          <a:prstGeom prst="rect">
            <a:avLst/>
          </a:prstGeom>
        </p:spPr>
        <p:txBody>
          <a:bodyPr vert="horz" wrap="square" lIns="0" tIns="13970" rIns="0" bIns="0" rtlCol="0">
            <a:spAutoFit/>
          </a:bodyPr>
          <a:lstStyle/>
          <a:p>
            <a:pPr marL="12700">
              <a:lnSpc>
                <a:spcPct val="100000"/>
              </a:lnSpc>
              <a:spcBef>
                <a:spcPts val="110"/>
              </a:spcBef>
            </a:pPr>
            <a:r>
              <a:rPr sz="2050" b="0" spc="-15" dirty="0">
                <a:solidFill>
                  <a:srgbClr val="ECE3E7"/>
                </a:solidFill>
                <a:latin typeface="Calibri Light"/>
                <a:cs typeface="Calibri Light"/>
              </a:rPr>
              <a:t>Jeg</a:t>
            </a:r>
            <a:r>
              <a:rPr sz="2050" b="0" spc="40" dirty="0">
                <a:solidFill>
                  <a:srgbClr val="ECE3E7"/>
                </a:solidFill>
                <a:latin typeface="Calibri Light"/>
                <a:cs typeface="Calibri Light"/>
              </a:rPr>
              <a:t> </a:t>
            </a:r>
            <a:r>
              <a:rPr sz="2050" b="0" spc="-50" dirty="0">
                <a:solidFill>
                  <a:srgbClr val="ECE3E7"/>
                </a:solidFill>
                <a:latin typeface="Calibri Light"/>
                <a:cs typeface="Calibri Light"/>
              </a:rPr>
              <a:t>tror,</a:t>
            </a:r>
            <a:r>
              <a:rPr sz="2050" b="0" spc="40" dirty="0">
                <a:solidFill>
                  <a:srgbClr val="ECE3E7"/>
                </a:solidFill>
                <a:latin typeface="Calibri Light"/>
                <a:cs typeface="Calibri Light"/>
              </a:rPr>
              <a:t> </a:t>
            </a:r>
            <a:r>
              <a:rPr sz="2050" b="0" spc="-15" dirty="0">
                <a:solidFill>
                  <a:srgbClr val="ECE3E7"/>
                </a:solidFill>
                <a:latin typeface="Calibri Light"/>
                <a:cs typeface="Calibri Light"/>
              </a:rPr>
              <a:t>at</a:t>
            </a:r>
            <a:r>
              <a:rPr sz="2050" b="0" spc="45" dirty="0">
                <a:solidFill>
                  <a:srgbClr val="ECE3E7"/>
                </a:solidFill>
                <a:latin typeface="Calibri Light"/>
                <a:cs typeface="Calibri Light"/>
              </a:rPr>
              <a:t> </a:t>
            </a:r>
            <a:r>
              <a:rPr sz="2050" b="0" spc="-15" dirty="0">
                <a:solidFill>
                  <a:srgbClr val="ECE3E7"/>
                </a:solidFill>
                <a:latin typeface="Calibri Light"/>
                <a:cs typeface="Calibri Light"/>
              </a:rPr>
              <a:t>dem</a:t>
            </a:r>
            <a:r>
              <a:rPr sz="2050" b="0" spc="40" dirty="0">
                <a:solidFill>
                  <a:srgbClr val="ECE3E7"/>
                </a:solidFill>
                <a:latin typeface="Calibri Light"/>
                <a:cs typeface="Calibri Light"/>
              </a:rPr>
              <a:t> </a:t>
            </a:r>
            <a:r>
              <a:rPr sz="2050" b="0" spc="-15" dirty="0">
                <a:solidFill>
                  <a:srgbClr val="ECE3E7"/>
                </a:solidFill>
                <a:latin typeface="Calibri Light"/>
                <a:cs typeface="Calibri Light"/>
              </a:rPr>
              <a:t>der</a:t>
            </a:r>
            <a:r>
              <a:rPr sz="2050" b="0" spc="40" dirty="0">
                <a:solidFill>
                  <a:srgbClr val="ECE3E7"/>
                </a:solidFill>
                <a:latin typeface="Calibri Light"/>
                <a:cs typeface="Calibri Light"/>
              </a:rPr>
              <a:t> </a:t>
            </a:r>
            <a:r>
              <a:rPr sz="2050" b="0" spc="-20" dirty="0">
                <a:solidFill>
                  <a:srgbClr val="ECE3E7"/>
                </a:solidFill>
                <a:latin typeface="Calibri Light"/>
                <a:cs typeface="Calibri Light"/>
              </a:rPr>
              <a:t>vælger</a:t>
            </a:r>
            <a:r>
              <a:rPr sz="2050" b="0" spc="45" dirty="0">
                <a:solidFill>
                  <a:srgbClr val="ECE3E7"/>
                </a:solidFill>
                <a:latin typeface="Calibri Light"/>
                <a:cs typeface="Calibri Light"/>
              </a:rPr>
              <a:t> </a:t>
            </a:r>
            <a:r>
              <a:rPr sz="2050" b="0" spc="20" dirty="0">
                <a:solidFill>
                  <a:srgbClr val="ECE3E7"/>
                </a:solidFill>
                <a:latin typeface="Calibri Light"/>
                <a:cs typeface="Calibri Light"/>
              </a:rPr>
              <a:t>HTX</a:t>
            </a:r>
            <a:r>
              <a:rPr sz="2050" b="0" spc="40" dirty="0">
                <a:solidFill>
                  <a:srgbClr val="ECE3E7"/>
                </a:solidFill>
                <a:latin typeface="Calibri Light"/>
                <a:cs typeface="Calibri Light"/>
              </a:rPr>
              <a:t> </a:t>
            </a:r>
            <a:r>
              <a:rPr sz="2050" b="0" spc="-15" dirty="0">
                <a:solidFill>
                  <a:srgbClr val="ECE3E7"/>
                </a:solidFill>
                <a:latin typeface="Calibri Light"/>
                <a:cs typeface="Calibri Light"/>
              </a:rPr>
              <a:t>er</a:t>
            </a:r>
            <a:r>
              <a:rPr sz="2050" b="0" spc="45" dirty="0">
                <a:solidFill>
                  <a:srgbClr val="ECE3E7"/>
                </a:solidFill>
                <a:latin typeface="Calibri Light"/>
                <a:cs typeface="Calibri Light"/>
              </a:rPr>
              <a:t> </a:t>
            </a:r>
            <a:r>
              <a:rPr sz="2050" b="0" spc="-15" dirty="0">
                <a:solidFill>
                  <a:srgbClr val="ECE3E7"/>
                </a:solidFill>
                <a:latin typeface="Calibri Light"/>
                <a:cs typeface="Calibri Light"/>
              </a:rPr>
              <a:t>sådan</a:t>
            </a:r>
            <a:r>
              <a:rPr sz="2050" b="0" spc="40" dirty="0">
                <a:solidFill>
                  <a:srgbClr val="ECE3E7"/>
                </a:solidFill>
                <a:latin typeface="Calibri Light"/>
                <a:cs typeface="Calibri Light"/>
              </a:rPr>
              <a:t> </a:t>
            </a:r>
            <a:r>
              <a:rPr sz="2050" b="0" spc="-20" dirty="0">
                <a:solidFill>
                  <a:srgbClr val="ECE3E7"/>
                </a:solidFill>
                <a:latin typeface="Calibri Light"/>
                <a:cs typeface="Calibri Light"/>
              </a:rPr>
              <a:t>lidt</a:t>
            </a:r>
            <a:r>
              <a:rPr sz="2050" b="0" spc="40" dirty="0">
                <a:solidFill>
                  <a:srgbClr val="ECE3E7"/>
                </a:solidFill>
                <a:latin typeface="Calibri Light"/>
                <a:cs typeface="Calibri Light"/>
              </a:rPr>
              <a:t> </a:t>
            </a:r>
            <a:r>
              <a:rPr sz="2050" b="0" spc="-15" dirty="0">
                <a:solidFill>
                  <a:srgbClr val="ECE3E7"/>
                </a:solidFill>
                <a:latin typeface="Calibri Light"/>
                <a:cs typeface="Calibri Light"/>
              </a:rPr>
              <a:t>vilde</a:t>
            </a:r>
            <a:r>
              <a:rPr sz="2050" b="0" spc="45" dirty="0">
                <a:solidFill>
                  <a:srgbClr val="ECE3E7"/>
                </a:solidFill>
                <a:latin typeface="Calibri Light"/>
                <a:cs typeface="Calibri Light"/>
              </a:rPr>
              <a:t> </a:t>
            </a:r>
            <a:r>
              <a:rPr sz="2050" b="0" spc="-30" dirty="0">
                <a:solidFill>
                  <a:srgbClr val="ECE3E7"/>
                </a:solidFill>
                <a:latin typeface="Calibri Light"/>
                <a:cs typeface="Calibri Light"/>
              </a:rPr>
              <a:t>typer.</a:t>
            </a:r>
            <a:r>
              <a:rPr sz="2050" b="0" spc="40" dirty="0">
                <a:solidFill>
                  <a:srgbClr val="ECE3E7"/>
                </a:solidFill>
                <a:latin typeface="Calibri Light"/>
                <a:cs typeface="Calibri Light"/>
              </a:rPr>
              <a:t> </a:t>
            </a:r>
            <a:r>
              <a:rPr sz="2050" b="0" spc="-10" dirty="0">
                <a:solidFill>
                  <a:srgbClr val="ECE3E7"/>
                </a:solidFill>
                <a:latin typeface="Calibri Light"/>
                <a:cs typeface="Calibri Light"/>
              </a:rPr>
              <a:t>Dem</a:t>
            </a:r>
            <a:r>
              <a:rPr sz="2050" b="0" spc="45" dirty="0">
                <a:solidFill>
                  <a:srgbClr val="ECE3E7"/>
                </a:solidFill>
                <a:latin typeface="Calibri Light"/>
                <a:cs typeface="Calibri Light"/>
              </a:rPr>
              <a:t> </a:t>
            </a:r>
            <a:r>
              <a:rPr sz="2050" b="0" spc="-15" dirty="0">
                <a:solidFill>
                  <a:srgbClr val="ECE3E7"/>
                </a:solidFill>
                <a:latin typeface="Calibri Light"/>
                <a:cs typeface="Calibri Light"/>
              </a:rPr>
              <a:t>der</a:t>
            </a:r>
            <a:endParaRPr sz="2050">
              <a:latin typeface="Calibri Light"/>
              <a:cs typeface="Calibri Light"/>
            </a:endParaRPr>
          </a:p>
        </p:txBody>
      </p:sp>
      <p:sp>
        <p:nvSpPr>
          <p:cNvPr id="5" name="object 5"/>
          <p:cNvSpPr txBox="1"/>
          <p:nvPr/>
        </p:nvSpPr>
        <p:spPr>
          <a:xfrm>
            <a:off x="12782722" y="6999681"/>
            <a:ext cx="6850380" cy="339725"/>
          </a:xfrm>
          <a:prstGeom prst="rect">
            <a:avLst/>
          </a:prstGeom>
        </p:spPr>
        <p:txBody>
          <a:bodyPr vert="horz" wrap="square" lIns="0" tIns="13970" rIns="0" bIns="0" rtlCol="0">
            <a:spAutoFit/>
          </a:bodyPr>
          <a:lstStyle/>
          <a:p>
            <a:pPr marL="12700">
              <a:lnSpc>
                <a:spcPct val="100000"/>
              </a:lnSpc>
              <a:spcBef>
                <a:spcPts val="110"/>
              </a:spcBef>
            </a:pPr>
            <a:r>
              <a:rPr sz="2050" b="0" spc="-25" dirty="0">
                <a:solidFill>
                  <a:srgbClr val="ECE3E7"/>
                </a:solidFill>
                <a:latin typeface="Calibri Light"/>
                <a:cs typeface="Calibri Light"/>
              </a:rPr>
              <a:t>ikke</a:t>
            </a:r>
            <a:r>
              <a:rPr sz="2050" b="0" spc="-75" dirty="0">
                <a:solidFill>
                  <a:srgbClr val="ECE3E7"/>
                </a:solidFill>
                <a:latin typeface="Calibri Light"/>
                <a:cs typeface="Calibri Light"/>
              </a:rPr>
              <a:t> </a:t>
            </a:r>
            <a:r>
              <a:rPr sz="2050" b="0" spc="-15" dirty="0">
                <a:solidFill>
                  <a:srgbClr val="ECE3E7"/>
                </a:solidFill>
                <a:latin typeface="Calibri Light"/>
                <a:cs typeface="Calibri Light"/>
              </a:rPr>
              <a:t>passer</a:t>
            </a:r>
            <a:r>
              <a:rPr sz="2050" b="0" spc="-70" dirty="0">
                <a:solidFill>
                  <a:srgbClr val="ECE3E7"/>
                </a:solidFill>
                <a:latin typeface="Calibri Light"/>
                <a:cs typeface="Calibri Light"/>
              </a:rPr>
              <a:t> </a:t>
            </a:r>
            <a:r>
              <a:rPr sz="2050" b="0" spc="-5" dirty="0">
                <a:solidFill>
                  <a:srgbClr val="ECE3E7"/>
                </a:solidFill>
                <a:latin typeface="Calibri Light"/>
                <a:cs typeface="Calibri Light"/>
              </a:rPr>
              <a:t>så</a:t>
            </a:r>
            <a:r>
              <a:rPr sz="2050" b="0" spc="-75" dirty="0">
                <a:solidFill>
                  <a:srgbClr val="ECE3E7"/>
                </a:solidFill>
                <a:latin typeface="Calibri Light"/>
                <a:cs typeface="Calibri Light"/>
              </a:rPr>
              <a:t> </a:t>
            </a:r>
            <a:r>
              <a:rPr sz="2050" b="0" spc="-20" dirty="0">
                <a:solidFill>
                  <a:srgbClr val="ECE3E7"/>
                </a:solidFill>
                <a:latin typeface="Calibri Light"/>
                <a:cs typeface="Calibri Light"/>
              </a:rPr>
              <a:t>meget</a:t>
            </a:r>
            <a:r>
              <a:rPr sz="2050" b="0" spc="-70" dirty="0">
                <a:solidFill>
                  <a:srgbClr val="ECE3E7"/>
                </a:solidFill>
                <a:latin typeface="Calibri Light"/>
                <a:cs typeface="Calibri Light"/>
              </a:rPr>
              <a:t> </a:t>
            </a:r>
            <a:r>
              <a:rPr sz="2050" b="0" spc="-25" dirty="0">
                <a:solidFill>
                  <a:srgbClr val="ECE3E7"/>
                </a:solidFill>
                <a:latin typeface="Calibri Light"/>
                <a:cs typeface="Calibri Light"/>
              </a:rPr>
              <a:t>ind.</a:t>
            </a:r>
            <a:r>
              <a:rPr sz="2050" b="0" spc="-75" dirty="0">
                <a:solidFill>
                  <a:srgbClr val="ECE3E7"/>
                </a:solidFill>
                <a:latin typeface="Calibri Light"/>
                <a:cs typeface="Calibri Light"/>
              </a:rPr>
              <a:t> </a:t>
            </a:r>
            <a:r>
              <a:rPr sz="2050" b="0" spc="5" dirty="0">
                <a:solidFill>
                  <a:srgbClr val="ECE3E7"/>
                </a:solidFill>
                <a:latin typeface="Calibri Light"/>
                <a:cs typeface="Calibri Light"/>
              </a:rPr>
              <a:t>Så</a:t>
            </a:r>
            <a:r>
              <a:rPr sz="2050" b="0" spc="-70" dirty="0">
                <a:solidFill>
                  <a:srgbClr val="ECE3E7"/>
                </a:solidFill>
                <a:latin typeface="Calibri Light"/>
                <a:cs typeface="Calibri Light"/>
              </a:rPr>
              <a:t> </a:t>
            </a:r>
            <a:r>
              <a:rPr sz="2050" b="0" spc="-20" dirty="0">
                <a:solidFill>
                  <a:srgbClr val="ECE3E7"/>
                </a:solidFill>
                <a:latin typeface="Calibri Light"/>
                <a:cs typeface="Calibri Light"/>
              </a:rPr>
              <a:t>hellere</a:t>
            </a:r>
            <a:r>
              <a:rPr sz="2050" b="0" spc="-75" dirty="0">
                <a:solidFill>
                  <a:srgbClr val="ECE3E7"/>
                </a:solidFill>
                <a:latin typeface="Calibri Light"/>
                <a:cs typeface="Calibri Light"/>
              </a:rPr>
              <a:t> </a:t>
            </a:r>
            <a:r>
              <a:rPr sz="2050" b="0" spc="-25" dirty="0">
                <a:solidFill>
                  <a:srgbClr val="ECE3E7"/>
                </a:solidFill>
                <a:latin typeface="Calibri Light"/>
                <a:cs typeface="Calibri Light"/>
              </a:rPr>
              <a:t>have</a:t>
            </a:r>
            <a:r>
              <a:rPr sz="2050" b="0" spc="-70" dirty="0">
                <a:solidFill>
                  <a:srgbClr val="ECE3E7"/>
                </a:solidFill>
                <a:latin typeface="Calibri Light"/>
                <a:cs typeface="Calibri Light"/>
              </a:rPr>
              <a:t> </a:t>
            </a:r>
            <a:r>
              <a:rPr sz="2050" b="0" spc="-20" dirty="0">
                <a:solidFill>
                  <a:srgbClr val="ECE3E7"/>
                </a:solidFill>
                <a:latin typeface="Calibri Light"/>
                <a:cs typeface="Calibri Light"/>
              </a:rPr>
              <a:t>sin</a:t>
            </a:r>
            <a:r>
              <a:rPr sz="2050" b="0" spc="-75" dirty="0">
                <a:solidFill>
                  <a:srgbClr val="ECE3E7"/>
                </a:solidFill>
                <a:latin typeface="Calibri Light"/>
                <a:cs typeface="Calibri Light"/>
              </a:rPr>
              <a:t> </a:t>
            </a:r>
            <a:r>
              <a:rPr sz="2050" b="0" spc="-20" dirty="0">
                <a:solidFill>
                  <a:srgbClr val="ECE3E7"/>
                </a:solidFill>
                <a:latin typeface="Calibri Light"/>
                <a:cs typeface="Calibri Light"/>
              </a:rPr>
              <a:t>egen</a:t>
            </a:r>
            <a:r>
              <a:rPr sz="2050" b="0" spc="-70" dirty="0">
                <a:solidFill>
                  <a:srgbClr val="ECE3E7"/>
                </a:solidFill>
                <a:latin typeface="Calibri Light"/>
                <a:cs typeface="Calibri Light"/>
              </a:rPr>
              <a:t> </a:t>
            </a:r>
            <a:r>
              <a:rPr sz="2050" b="0" spc="-20" dirty="0">
                <a:solidFill>
                  <a:srgbClr val="ECE3E7"/>
                </a:solidFill>
                <a:latin typeface="Calibri Light"/>
                <a:cs typeface="Calibri Light"/>
              </a:rPr>
              <a:t>mening</a:t>
            </a:r>
            <a:r>
              <a:rPr sz="2050" b="0" spc="-70" dirty="0">
                <a:solidFill>
                  <a:srgbClr val="ECE3E7"/>
                </a:solidFill>
                <a:latin typeface="Calibri Light"/>
                <a:cs typeface="Calibri Light"/>
              </a:rPr>
              <a:t> </a:t>
            </a:r>
            <a:r>
              <a:rPr sz="2050" b="0" dirty="0">
                <a:solidFill>
                  <a:srgbClr val="ECE3E7"/>
                </a:solidFill>
                <a:latin typeface="Calibri Light"/>
                <a:cs typeface="Calibri Light"/>
              </a:rPr>
              <a:t>og</a:t>
            </a:r>
            <a:r>
              <a:rPr sz="2050" b="0" spc="-75" dirty="0">
                <a:solidFill>
                  <a:srgbClr val="ECE3E7"/>
                </a:solidFill>
                <a:latin typeface="Calibri Light"/>
                <a:cs typeface="Calibri Light"/>
              </a:rPr>
              <a:t> </a:t>
            </a:r>
            <a:r>
              <a:rPr sz="2050" b="0" spc="-15" dirty="0">
                <a:solidFill>
                  <a:srgbClr val="ECE3E7"/>
                </a:solidFill>
                <a:latin typeface="Calibri Light"/>
                <a:cs typeface="Calibri Light"/>
              </a:rPr>
              <a:t>vælge</a:t>
            </a:r>
            <a:endParaRPr sz="2050">
              <a:latin typeface="Calibri Light"/>
              <a:cs typeface="Calibri Light"/>
            </a:endParaRPr>
          </a:p>
        </p:txBody>
      </p:sp>
      <p:sp>
        <p:nvSpPr>
          <p:cNvPr id="6" name="object 6"/>
          <p:cNvSpPr txBox="1"/>
          <p:nvPr/>
        </p:nvSpPr>
        <p:spPr>
          <a:xfrm>
            <a:off x="12782722" y="7292865"/>
            <a:ext cx="5380990" cy="339725"/>
          </a:xfrm>
          <a:prstGeom prst="rect">
            <a:avLst/>
          </a:prstGeom>
        </p:spPr>
        <p:txBody>
          <a:bodyPr vert="horz" wrap="square" lIns="0" tIns="13970" rIns="0" bIns="0" rtlCol="0">
            <a:spAutoFit/>
          </a:bodyPr>
          <a:lstStyle/>
          <a:p>
            <a:pPr marL="12700">
              <a:lnSpc>
                <a:spcPct val="100000"/>
              </a:lnSpc>
              <a:spcBef>
                <a:spcPts val="110"/>
              </a:spcBef>
            </a:pPr>
            <a:r>
              <a:rPr sz="2050" b="0" spc="-20" dirty="0">
                <a:solidFill>
                  <a:srgbClr val="ECE3E7"/>
                </a:solidFill>
                <a:latin typeface="Calibri Light"/>
                <a:cs typeface="Calibri Light"/>
              </a:rPr>
              <a:t>sin</a:t>
            </a:r>
            <a:r>
              <a:rPr sz="2050" b="0" spc="-5" dirty="0">
                <a:solidFill>
                  <a:srgbClr val="ECE3E7"/>
                </a:solidFill>
                <a:latin typeface="Calibri Light"/>
                <a:cs typeface="Calibri Light"/>
              </a:rPr>
              <a:t> </a:t>
            </a:r>
            <a:r>
              <a:rPr sz="2050" b="0" spc="-20" dirty="0">
                <a:solidFill>
                  <a:srgbClr val="ECE3E7"/>
                </a:solidFill>
                <a:latin typeface="Calibri Light"/>
                <a:cs typeface="Calibri Light"/>
              </a:rPr>
              <a:t>egen</a:t>
            </a:r>
            <a:r>
              <a:rPr sz="2050" b="0" spc="-5" dirty="0">
                <a:solidFill>
                  <a:srgbClr val="ECE3E7"/>
                </a:solidFill>
                <a:latin typeface="Calibri Light"/>
                <a:cs typeface="Calibri Light"/>
              </a:rPr>
              <a:t> </a:t>
            </a:r>
            <a:r>
              <a:rPr sz="2050" b="0" spc="-25" dirty="0">
                <a:solidFill>
                  <a:srgbClr val="ECE3E7"/>
                </a:solidFill>
                <a:latin typeface="Calibri Light"/>
                <a:cs typeface="Calibri Light"/>
              </a:rPr>
              <a:t>uddannelse.</a:t>
            </a:r>
            <a:r>
              <a:rPr sz="2050" b="0" spc="-5" dirty="0">
                <a:solidFill>
                  <a:srgbClr val="ECE3E7"/>
                </a:solidFill>
                <a:latin typeface="Calibri Light"/>
                <a:cs typeface="Calibri Light"/>
              </a:rPr>
              <a:t> </a:t>
            </a:r>
            <a:r>
              <a:rPr sz="2050" b="0" dirty="0">
                <a:solidFill>
                  <a:srgbClr val="ECE3E7"/>
                </a:solidFill>
                <a:latin typeface="Calibri Light"/>
                <a:cs typeface="Calibri Light"/>
              </a:rPr>
              <a:t>I </a:t>
            </a:r>
            <a:r>
              <a:rPr sz="2050" b="0" spc="-15" dirty="0">
                <a:solidFill>
                  <a:srgbClr val="ECE3E7"/>
                </a:solidFill>
                <a:latin typeface="Calibri Light"/>
                <a:cs typeface="Calibri Light"/>
              </a:rPr>
              <a:t>stedet</a:t>
            </a:r>
            <a:r>
              <a:rPr sz="2050" b="0" spc="-5" dirty="0">
                <a:solidFill>
                  <a:srgbClr val="ECE3E7"/>
                </a:solidFill>
                <a:latin typeface="Calibri Light"/>
                <a:cs typeface="Calibri Light"/>
              </a:rPr>
              <a:t> </a:t>
            </a:r>
            <a:r>
              <a:rPr sz="2050" b="0" spc="-15" dirty="0">
                <a:solidFill>
                  <a:srgbClr val="ECE3E7"/>
                </a:solidFill>
                <a:latin typeface="Calibri Light"/>
                <a:cs typeface="Calibri Light"/>
              </a:rPr>
              <a:t>for</a:t>
            </a:r>
            <a:r>
              <a:rPr sz="2050" b="0" spc="-5" dirty="0">
                <a:solidFill>
                  <a:srgbClr val="ECE3E7"/>
                </a:solidFill>
                <a:latin typeface="Calibri Light"/>
                <a:cs typeface="Calibri Light"/>
              </a:rPr>
              <a:t> </a:t>
            </a:r>
            <a:r>
              <a:rPr sz="2050" b="0" spc="-15" dirty="0">
                <a:solidFill>
                  <a:srgbClr val="ECE3E7"/>
                </a:solidFill>
                <a:latin typeface="Calibri Light"/>
                <a:cs typeface="Calibri Light"/>
              </a:rPr>
              <a:t>at</a:t>
            </a:r>
            <a:r>
              <a:rPr sz="2050" b="0" spc="-5" dirty="0">
                <a:solidFill>
                  <a:srgbClr val="ECE3E7"/>
                </a:solidFill>
                <a:latin typeface="Calibri Light"/>
                <a:cs typeface="Calibri Light"/>
              </a:rPr>
              <a:t> </a:t>
            </a:r>
            <a:r>
              <a:rPr sz="2050" b="0" spc="-20" dirty="0">
                <a:solidFill>
                  <a:srgbClr val="ECE3E7"/>
                </a:solidFill>
                <a:latin typeface="Calibri Light"/>
                <a:cs typeface="Calibri Light"/>
              </a:rPr>
              <a:t>følge</a:t>
            </a:r>
            <a:r>
              <a:rPr sz="2050" b="0" dirty="0">
                <a:solidFill>
                  <a:srgbClr val="ECE3E7"/>
                </a:solidFill>
                <a:latin typeface="Calibri Light"/>
                <a:cs typeface="Calibri Light"/>
              </a:rPr>
              <a:t> </a:t>
            </a:r>
            <a:r>
              <a:rPr sz="2050" b="0" spc="-25" dirty="0">
                <a:solidFill>
                  <a:srgbClr val="ECE3E7"/>
                </a:solidFill>
                <a:latin typeface="Calibri Light"/>
                <a:cs typeface="Calibri Light"/>
              </a:rPr>
              <a:t>mængden.</a:t>
            </a:r>
            <a:endParaRPr sz="2050">
              <a:latin typeface="Calibri Light"/>
              <a:cs typeface="Calibri Light"/>
            </a:endParaRPr>
          </a:p>
        </p:txBody>
      </p:sp>
      <p:sp>
        <p:nvSpPr>
          <p:cNvPr id="7" name="object 7"/>
          <p:cNvSpPr txBox="1"/>
          <p:nvPr/>
        </p:nvSpPr>
        <p:spPr>
          <a:xfrm>
            <a:off x="12782722" y="7586050"/>
            <a:ext cx="6851015" cy="633095"/>
          </a:xfrm>
          <a:prstGeom prst="rect">
            <a:avLst/>
          </a:prstGeom>
        </p:spPr>
        <p:txBody>
          <a:bodyPr vert="horz" wrap="square" lIns="0" tIns="13970" rIns="0" bIns="0" rtlCol="0">
            <a:spAutoFit/>
          </a:bodyPr>
          <a:lstStyle/>
          <a:p>
            <a:pPr marL="12700">
              <a:lnSpc>
                <a:spcPts val="2385"/>
              </a:lnSpc>
              <a:spcBef>
                <a:spcPts val="110"/>
              </a:spcBef>
            </a:pPr>
            <a:r>
              <a:rPr sz="2050" b="0" dirty="0">
                <a:solidFill>
                  <a:srgbClr val="ECE3E7"/>
                </a:solidFill>
                <a:latin typeface="Calibri Light"/>
                <a:cs typeface="Calibri Light"/>
              </a:rPr>
              <a:t>De</a:t>
            </a:r>
            <a:r>
              <a:rPr sz="2050" b="0" spc="145" dirty="0">
                <a:solidFill>
                  <a:srgbClr val="ECE3E7"/>
                </a:solidFill>
                <a:latin typeface="Calibri Light"/>
                <a:cs typeface="Calibri Light"/>
              </a:rPr>
              <a:t> </a:t>
            </a:r>
            <a:r>
              <a:rPr sz="2050" b="0" spc="-10" dirty="0">
                <a:solidFill>
                  <a:srgbClr val="ECE3E7"/>
                </a:solidFill>
                <a:latin typeface="Calibri Light"/>
                <a:cs typeface="Calibri Light"/>
              </a:rPr>
              <a:t>står</a:t>
            </a:r>
            <a:r>
              <a:rPr sz="2050" b="0" spc="145" dirty="0">
                <a:solidFill>
                  <a:srgbClr val="ECE3E7"/>
                </a:solidFill>
                <a:latin typeface="Calibri Light"/>
                <a:cs typeface="Calibri Light"/>
              </a:rPr>
              <a:t> </a:t>
            </a:r>
            <a:r>
              <a:rPr sz="2050" b="0" spc="-20" dirty="0">
                <a:solidFill>
                  <a:srgbClr val="ECE3E7"/>
                </a:solidFill>
                <a:latin typeface="Calibri Light"/>
                <a:cs typeface="Calibri Light"/>
              </a:rPr>
              <a:t>ligesom</a:t>
            </a:r>
            <a:r>
              <a:rPr sz="2050" b="0" spc="145" dirty="0">
                <a:solidFill>
                  <a:srgbClr val="ECE3E7"/>
                </a:solidFill>
                <a:latin typeface="Calibri Light"/>
                <a:cs typeface="Calibri Light"/>
              </a:rPr>
              <a:t> </a:t>
            </a:r>
            <a:r>
              <a:rPr sz="2050" b="0" spc="-25" dirty="0">
                <a:solidFill>
                  <a:srgbClr val="ECE3E7"/>
                </a:solidFill>
                <a:latin typeface="Calibri Light"/>
                <a:cs typeface="Calibri Light"/>
              </a:rPr>
              <a:t>ved,</a:t>
            </a:r>
            <a:r>
              <a:rPr sz="2050" b="0" spc="150" dirty="0">
                <a:solidFill>
                  <a:srgbClr val="ECE3E7"/>
                </a:solidFill>
                <a:latin typeface="Calibri Light"/>
                <a:cs typeface="Calibri Light"/>
              </a:rPr>
              <a:t> </a:t>
            </a:r>
            <a:r>
              <a:rPr sz="2050" b="0" spc="-15" dirty="0">
                <a:solidFill>
                  <a:srgbClr val="ECE3E7"/>
                </a:solidFill>
                <a:latin typeface="Calibri Light"/>
                <a:cs typeface="Calibri Light"/>
              </a:rPr>
              <a:t>at</a:t>
            </a:r>
            <a:r>
              <a:rPr sz="2050" b="0" spc="145" dirty="0">
                <a:solidFill>
                  <a:srgbClr val="ECE3E7"/>
                </a:solidFill>
                <a:latin typeface="Calibri Light"/>
                <a:cs typeface="Calibri Light"/>
              </a:rPr>
              <a:t> </a:t>
            </a:r>
            <a:r>
              <a:rPr sz="2050" b="0" spc="-15" dirty="0">
                <a:solidFill>
                  <a:srgbClr val="ECE3E7"/>
                </a:solidFill>
                <a:latin typeface="Calibri Light"/>
                <a:cs typeface="Calibri Light"/>
              </a:rPr>
              <a:t>det</a:t>
            </a:r>
            <a:r>
              <a:rPr sz="2050" b="0" spc="145" dirty="0">
                <a:solidFill>
                  <a:srgbClr val="ECE3E7"/>
                </a:solidFill>
                <a:latin typeface="Calibri Light"/>
                <a:cs typeface="Calibri Light"/>
              </a:rPr>
              <a:t> </a:t>
            </a:r>
            <a:r>
              <a:rPr sz="2050" b="0" spc="-15" dirty="0">
                <a:solidFill>
                  <a:srgbClr val="ECE3E7"/>
                </a:solidFill>
                <a:latin typeface="Calibri Light"/>
                <a:cs typeface="Calibri Light"/>
              </a:rPr>
              <a:t>der</a:t>
            </a:r>
            <a:r>
              <a:rPr sz="2050" b="0" spc="145" dirty="0">
                <a:solidFill>
                  <a:srgbClr val="ECE3E7"/>
                </a:solidFill>
                <a:latin typeface="Calibri Light"/>
                <a:cs typeface="Calibri Light"/>
              </a:rPr>
              <a:t> </a:t>
            </a:r>
            <a:r>
              <a:rPr sz="2050" b="0" spc="-10" dirty="0">
                <a:solidFill>
                  <a:srgbClr val="ECE3E7"/>
                </a:solidFill>
                <a:latin typeface="Calibri Light"/>
                <a:cs typeface="Calibri Light"/>
              </a:rPr>
              <a:t>med</a:t>
            </a:r>
            <a:r>
              <a:rPr sz="2050" b="0" spc="150" dirty="0">
                <a:solidFill>
                  <a:srgbClr val="ECE3E7"/>
                </a:solidFill>
                <a:latin typeface="Calibri Light"/>
                <a:cs typeface="Calibri Light"/>
              </a:rPr>
              <a:t> </a:t>
            </a:r>
            <a:r>
              <a:rPr sz="2050" b="0" spc="-10" dirty="0">
                <a:solidFill>
                  <a:srgbClr val="ECE3E7"/>
                </a:solidFill>
                <a:latin typeface="Calibri Light"/>
                <a:cs typeface="Calibri Light"/>
              </a:rPr>
              <a:t>naturfag</a:t>
            </a:r>
            <a:r>
              <a:rPr sz="2050" b="0" spc="145" dirty="0">
                <a:solidFill>
                  <a:srgbClr val="ECE3E7"/>
                </a:solidFill>
                <a:latin typeface="Calibri Light"/>
                <a:cs typeface="Calibri Light"/>
              </a:rPr>
              <a:t> </a:t>
            </a:r>
            <a:r>
              <a:rPr sz="2050" b="0" spc="-15" dirty="0">
                <a:solidFill>
                  <a:srgbClr val="ECE3E7"/>
                </a:solidFill>
                <a:latin typeface="Calibri Light"/>
                <a:cs typeface="Calibri Light"/>
              </a:rPr>
              <a:t>er</a:t>
            </a:r>
            <a:r>
              <a:rPr sz="2050" b="0" spc="145" dirty="0">
                <a:solidFill>
                  <a:srgbClr val="ECE3E7"/>
                </a:solidFill>
                <a:latin typeface="Calibri Light"/>
                <a:cs typeface="Calibri Light"/>
              </a:rPr>
              <a:t> </a:t>
            </a:r>
            <a:r>
              <a:rPr sz="2050" b="0" spc="-15" dirty="0">
                <a:solidFill>
                  <a:srgbClr val="ECE3E7"/>
                </a:solidFill>
                <a:latin typeface="Calibri Light"/>
                <a:cs typeface="Calibri Light"/>
              </a:rPr>
              <a:t>det</a:t>
            </a:r>
            <a:r>
              <a:rPr sz="2050" b="0" spc="145" dirty="0">
                <a:solidFill>
                  <a:srgbClr val="ECE3E7"/>
                </a:solidFill>
                <a:latin typeface="Calibri Light"/>
                <a:cs typeface="Calibri Light"/>
              </a:rPr>
              <a:t> </a:t>
            </a:r>
            <a:r>
              <a:rPr sz="2050" b="0" spc="-10" dirty="0">
                <a:solidFill>
                  <a:srgbClr val="ECE3E7"/>
                </a:solidFill>
                <a:latin typeface="Calibri Light"/>
                <a:cs typeface="Calibri Light"/>
              </a:rPr>
              <a:t>de</a:t>
            </a:r>
            <a:r>
              <a:rPr sz="2050" b="0" spc="150" dirty="0">
                <a:solidFill>
                  <a:srgbClr val="ECE3E7"/>
                </a:solidFill>
                <a:latin typeface="Calibri Light"/>
                <a:cs typeface="Calibri Light"/>
              </a:rPr>
              <a:t> </a:t>
            </a:r>
            <a:r>
              <a:rPr sz="2050" b="0" spc="-15" dirty="0">
                <a:solidFill>
                  <a:srgbClr val="ECE3E7"/>
                </a:solidFill>
                <a:latin typeface="Calibri Light"/>
                <a:cs typeface="Calibri Light"/>
              </a:rPr>
              <a:t>brænder</a:t>
            </a:r>
            <a:endParaRPr sz="2050">
              <a:latin typeface="Calibri Light"/>
              <a:cs typeface="Calibri Light"/>
            </a:endParaRPr>
          </a:p>
          <a:p>
            <a:pPr marL="12700">
              <a:lnSpc>
                <a:spcPts val="2385"/>
              </a:lnSpc>
            </a:pPr>
            <a:r>
              <a:rPr sz="2050" b="0" spc="-100" dirty="0">
                <a:solidFill>
                  <a:srgbClr val="ECE3E7"/>
                </a:solidFill>
                <a:latin typeface="Calibri Light"/>
                <a:cs typeface="Calibri Light"/>
              </a:rPr>
              <a:t>for.</a:t>
            </a:r>
            <a:endParaRPr sz="2050">
              <a:latin typeface="Calibri Light"/>
              <a:cs typeface="Calibri Light"/>
            </a:endParaRPr>
          </a:p>
        </p:txBody>
      </p:sp>
      <p:sp>
        <p:nvSpPr>
          <p:cNvPr id="8" name="object 8"/>
          <p:cNvSpPr txBox="1"/>
          <p:nvPr/>
        </p:nvSpPr>
        <p:spPr>
          <a:xfrm>
            <a:off x="12782722" y="8465604"/>
            <a:ext cx="6851015" cy="2098675"/>
          </a:xfrm>
          <a:prstGeom prst="rect">
            <a:avLst/>
          </a:prstGeom>
        </p:spPr>
        <p:txBody>
          <a:bodyPr vert="horz" wrap="square" lIns="0" tIns="39370" rIns="0" bIns="0" rtlCol="0">
            <a:spAutoFit/>
          </a:bodyPr>
          <a:lstStyle/>
          <a:p>
            <a:pPr marL="12700" marR="5080" algn="just">
              <a:lnSpc>
                <a:spcPts val="2310"/>
              </a:lnSpc>
              <a:spcBef>
                <a:spcPts val="310"/>
              </a:spcBef>
            </a:pPr>
            <a:r>
              <a:rPr sz="2050" b="0" spc="-10" dirty="0">
                <a:solidFill>
                  <a:srgbClr val="ECE3E7"/>
                </a:solidFill>
                <a:latin typeface="Calibri Light"/>
                <a:cs typeface="Calibri Light"/>
              </a:rPr>
              <a:t>Det </a:t>
            </a:r>
            <a:r>
              <a:rPr sz="2050" b="0" spc="-15" dirty="0">
                <a:solidFill>
                  <a:srgbClr val="ECE3E7"/>
                </a:solidFill>
                <a:latin typeface="Calibri Light"/>
                <a:cs typeface="Calibri Light"/>
              </a:rPr>
              <a:t>er </a:t>
            </a:r>
            <a:r>
              <a:rPr sz="2050" b="0" spc="-5" dirty="0">
                <a:solidFill>
                  <a:srgbClr val="ECE3E7"/>
                </a:solidFill>
                <a:latin typeface="Calibri Light"/>
                <a:cs typeface="Calibri Light"/>
              </a:rPr>
              <a:t>også </a:t>
            </a:r>
            <a:r>
              <a:rPr sz="2050" b="0" spc="-10" dirty="0">
                <a:solidFill>
                  <a:srgbClr val="ECE3E7"/>
                </a:solidFill>
                <a:latin typeface="Calibri Light"/>
                <a:cs typeface="Calibri Light"/>
              </a:rPr>
              <a:t>tit de </a:t>
            </a:r>
            <a:r>
              <a:rPr sz="2050" b="0" spc="-15" dirty="0">
                <a:solidFill>
                  <a:srgbClr val="ECE3E7"/>
                </a:solidFill>
                <a:latin typeface="Calibri Light"/>
                <a:cs typeface="Calibri Light"/>
              </a:rPr>
              <a:t>der nørdede </a:t>
            </a:r>
            <a:r>
              <a:rPr sz="2050" b="0" spc="-30" dirty="0">
                <a:solidFill>
                  <a:srgbClr val="ECE3E7"/>
                </a:solidFill>
                <a:latin typeface="Calibri Light"/>
                <a:cs typeface="Calibri Light"/>
              </a:rPr>
              <a:t>typer, </a:t>
            </a:r>
            <a:r>
              <a:rPr sz="2050" b="0" spc="-15" dirty="0">
                <a:solidFill>
                  <a:srgbClr val="ECE3E7"/>
                </a:solidFill>
                <a:latin typeface="Calibri Light"/>
                <a:cs typeface="Calibri Light"/>
              </a:rPr>
              <a:t>der </a:t>
            </a:r>
            <a:r>
              <a:rPr sz="2050" b="0" spc="-25" dirty="0">
                <a:solidFill>
                  <a:srgbClr val="ECE3E7"/>
                </a:solidFill>
                <a:latin typeface="Calibri Light"/>
                <a:cs typeface="Calibri Light"/>
              </a:rPr>
              <a:t>interesserer </a:t>
            </a:r>
            <a:r>
              <a:rPr sz="2050" b="0" spc="-15" dirty="0">
                <a:solidFill>
                  <a:srgbClr val="ECE3E7"/>
                </a:solidFill>
                <a:latin typeface="Calibri Light"/>
                <a:cs typeface="Calibri Light"/>
              </a:rPr>
              <a:t>sig helt vildt </a:t>
            </a:r>
            <a:r>
              <a:rPr sz="2050" b="0" spc="-10" dirty="0">
                <a:solidFill>
                  <a:srgbClr val="ECE3E7"/>
                </a:solidFill>
                <a:latin typeface="Calibri Light"/>
                <a:cs typeface="Calibri Light"/>
              </a:rPr>
              <a:t> </a:t>
            </a:r>
            <a:r>
              <a:rPr sz="2050" b="0" spc="-15" dirty="0">
                <a:solidFill>
                  <a:srgbClr val="ECE3E7"/>
                </a:solidFill>
                <a:latin typeface="Calibri Light"/>
                <a:cs typeface="Calibri Light"/>
              </a:rPr>
              <a:t>for</a:t>
            </a:r>
            <a:r>
              <a:rPr sz="2050" b="0" dirty="0">
                <a:solidFill>
                  <a:srgbClr val="ECE3E7"/>
                </a:solidFill>
                <a:latin typeface="Calibri Light"/>
                <a:cs typeface="Calibri Light"/>
              </a:rPr>
              <a:t> </a:t>
            </a:r>
            <a:r>
              <a:rPr sz="2050" b="0" spc="-10" dirty="0">
                <a:solidFill>
                  <a:srgbClr val="ECE3E7"/>
                </a:solidFill>
                <a:latin typeface="Calibri Light"/>
                <a:cs typeface="Calibri Light"/>
              </a:rPr>
              <a:t>en</a:t>
            </a:r>
            <a:r>
              <a:rPr sz="2050" b="0" dirty="0">
                <a:solidFill>
                  <a:srgbClr val="ECE3E7"/>
                </a:solidFill>
                <a:latin typeface="Calibri Light"/>
                <a:cs typeface="Calibri Light"/>
              </a:rPr>
              <a:t> </a:t>
            </a:r>
            <a:r>
              <a:rPr sz="2050" b="0" spc="-20" dirty="0">
                <a:solidFill>
                  <a:srgbClr val="ECE3E7"/>
                </a:solidFill>
                <a:latin typeface="Calibri Light"/>
                <a:cs typeface="Calibri Light"/>
              </a:rPr>
              <a:t>bestemt</a:t>
            </a:r>
            <a:r>
              <a:rPr sz="2050" b="0" dirty="0">
                <a:solidFill>
                  <a:srgbClr val="ECE3E7"/>
                </a:solidFill>
                <a:latin typeface="Calibri Light"/>
                <a:cs typeface="Calibri Light"/>
              </a:rPr>
              <a:t> </a:t>
            </a:r>
            <a:r>
              <a:rPr sz="2050" b="0" spc="-20" dirty="0">
                <a:solidFill>
                  <a:srgbClr val="ECE3E7"/>
                </a:solidFill>
                <a:latin typeface="Calibri Light"/>
                <a:cs typeface="Calibri Light"/>
              </a:rPr>
              <a:t>ting.</a:t>
            </a:r>
            <a:r>
              <a:rPr sz="2050" b="0" dirty="0">
                <a:solidFill>
                  <a:srgbClr val="ECE3E7"/>
                </a:solidFill>
                <a:latin typeface="Calibri Light"/>
                <a:cs typeface="Calibri Light"/>
              </a:rPr>
              <a:t> </a:t>
            </a:r>
            <a:r>
              <a:rPr sz="2050" b="0" spc="-10" dirty="0">
                <a:solidFill>
                  <a:srgbClr val="ECE3E7"/>
                </a:solidFill>
                <a:latin typeface="Calibri Light"/>
                <a:cs typeface="Calibri Light"/>
              </a:rPr>
              <a:t>Dem</a:t>
            </a:r>
            <a:r>
              <a:rPr sz="2050" b="0" dirty="0">
                <a:solidFill>
                  <a:srgbClr val="ECE3E7"/>
                </a:solidFill>
                <a:latin typeface="Calibri Light"/>
                <a:cs typeface="Calibri Light"/>
              </a:rPr>
              <a:t> </a:t>
            </a:r>
            <a:r>
              <a:rPr sz="2050" b="0" spc="-15" dirty="0">
                <a:solidFill>
                  <a:srgbClr val="ECE3E7"/>
                </a:solidFill>
                <a:latin typeface="Calibri Light"/>
                <a:cs typeface="Calibri Light"/>
              </a:rPr>
              <a:t>der</a:t>
            </a:r>
            <a:r>
              <a:rPr sz="2050" b="0" dirty="0">
                <a:solidFill>
                  <a:srgbClr val="ECE3E7"/>
                </a:solidFill>
                <a:latin typeface="Calibri Light"/>
                <a:cs typeface="Calibri Light"/>
              </a:rPr>
              <a:t> </a:t>
            </a:r>
            <a:r>
              <a:rPr sz="2050" b="0" spc="-20" dirty="0">
                <a:solidFill>
                  <a:srgbClr val="ECE3E7"/>
                </a:solidFill>
                <a:latin typeface="Calibri Light"/>
                <a:cs typeface="Calibri Light"/>
              </a:rPr>
              <a:t>bare</a:t>
            </a:r>
            <a:r>
              <a:rPr sz="2050" b="0" dirty="0">
                <a:solidFill>
                  <a:srgbClr val="ECE3E7"/>
                </a:solidFill>
                <a:latin typeface="Calibri Light"/>
                <a:cs typeface="Calibri Light"/>
              </a:rPr>
              <a:t> </a:t>
            </a:r>
            <a:r>
              <a:rPr sz="2050" b="0" spc="-25" dirty="0">
                <a:solidFill>
                  <a:srgbClr val="ECE3E7"/>
                </a:solidFill>
                <a:latin typeface="Calibri Light"/>
                <a:cs typeface="Calibri Light"/>
              </a:rPr>
              <a:t>ved,</a:t>
            </a:r>
            <a:r>
              <a:rPr sz="2050" b="0" dirty="0">
                <a:solidFill>
                  <a:srgbClr val="ECE3E7"/>
                </a:solidFill>
                <a:latin typeface="Calibri Light"/>
                <a:cs typeface="Calibri Light"/>
              </a:rPr>
              <a:t> </a:t>
            </a:r>
            <a:r>
              <a:rPr sz="2050" b="0" spc="-15" dirty="0">
                <a:solidFill>
                  <a:srgbClr val="ECE3E7"/>
                </a:solidFill>
                <a:latin typeface="Calibri Light"/>
                <a:cs typeface="Calibri Light"/>
              </a:rPr>
              <a:t>hvad</a:t>
            </a:r>
            <a:r>
              <a:rPr sz="2050" b="0" dirty="0">
                <a:solidFill>
                  <a:srgbClr val="ECE3E7"/>
                </a:solidFill>
                <a:latin typeface="Calibri Light"/>
                <a:cs typeface="Calibri Light"/>
              </a:rPr>
              <a:t> </a:t>
            </a:r>
            <a:r>
              <a:rPr sz="2050" b="0" spc="-10" dirty="0">
                <a:solidFill>
                  <a:srgbClr val="ECE3E7"/>
                </a:solidFill>
                <a:latin typeface="Calibri Light"/>
                <a:cs typeface="Calibri Light"/>
              </a:rPr>
              <a:t>de</a:t>
            </a:r>
            <a:r>
              <a:rPr sz="2050" b="0" dirty="0">
                <a:solidFill>
                  <a:srgbClr val="ECE3E7"/>
                </a:solidFill>
                <a:latin typeface="Calibri Light"/>
                <a:cs typeface="Calibri Light"/>
              </a:rPr>
              <a:t> </a:t>
            </a:r>
            <a:r>
              <a:rPr sz="2050" b="0" spc="-20" dirty="0">
                <a:solidFill>
                  <a:srgbClr val="ECE3E7"/>
                </a:solidFill>
                <a:latin typeface="Calibri Light"/>
                <a:cs typeface="Calibri Light"/>
              </a:rPr>
              <a:t>vil.</a:t>
            </a:r>
            <a:endParaRPr sz="2050">
              <a:latin typeface="Calibri Light"/>
              <a:cs typeface="Calibri Light"/>
            </a:endParaRPr>
          </a:p>
          <a:p>
            <a:pPr>
              <a:lnSpc>
                <a:spcPct val="100000"/>
              </a:lnSpc>
              <a:spcBef>
                <a:spcPts val="50"/>
              </a:spcBef>
            </a:pPr>
            <a:endParaRPr sz="1850">
              <a:latin typeface="Calibri Light"/>
              <a:cs typeface="Calibri Light"/>
            </a:endParaRPr>
          </a:p>
          <a:p>
            <a:pPr marL="12700" marR="5080" algn="just">
              <a:lnSpc>
                <a:spcPts val="2310"/>
              </a:lnSpc>
            </a:pPr>
            <a:r>
              <a:rPr sz="2050" b="0" spc="-15" dirty="0">
                <a:solidFill>
                  <a:srgbClr val="ECE3E7"/>
                </a:solidFill>
                <a:latin typeface="Calibri Light"/>
                <a:cs typeface="Calibri Light"/>
              </a:rPr>
              <a:t>Jeg ved </a:t>
            </a:r>
            <a:r>
              <a:rPr sz="2050" b="0" spc="-35" dirty="0">
                <a:solidFill>
                  <a:srgbClr val="ECE3E7"/>
                </a:solidFill>
                <a:latin typeface="Calibri Light"/>
                <a:cs typeface="Calibri Light"/>
              </a:rPr>
              <a:t>ikke,</a:t>
            </a:r>
            <a:r>
              <a:rPr sz="2050" b="0" spc="-30" dirty="0">
                <a:solidFill>
                  <a:srgbClr val="ECE3E7"/>
                </a:solidFill>
                <a:latin typeface="Calibri Light"/>
                <a:cs typeface="Calibri Light"/>
              </a:rPr>
              <a:t> </a:t>
            </a:r>
            <a:r>
              <a:rPr sz="2050" b="0" spc="-15" dirty="0">
                <a:solidFill>
                  <a:srgbClr val="ECE3E7"/>
                </a:solidFill>
                <a:latin typeface="Calibri Light"/>
                <a:cs typeface="Calibri Light"/>
              </a:rPr>
              <a:t>helt hvad jeg </a:t>
            </a:r>
            <a:r>
              <a:rPr sz="2050" b="0" spc="-25" dirty="0">
                <a:solidFill>
                  <a:srgbClr val="ECE3E7"/>
                </a:solidFill>
                <a:latin typeface="Calibri Light"/>
                <a:cs typeface="Calibri Light"/>
              </a:rPr>
              <a:t>vil,</a:t>
            </a:r>
            <a:r>
              <a:rPr sz="2050" b="0" spc="-20" dirty="0">
                <a:solidFill>
                  <a:srgbClr val="ECE3E7"/>
                </a:solidFill>
                <a:latin typeface="Calibri Light"/>
                <a:cs typeface="Calibri Light"/>
              </a:rPr>
              <a:t> </a:t>
            </a:r>
            <a:r>
              <a:rPr sz="2050" b="0" dirty="0">
                <a:solidFill>
                  <a:srgbClr val="ECE3E7"/>
                </a:solidFill>
                <a:latin typeface="Calibri Light"/>
                <a:cs typeface="Calibri Light"/>
              </a:rPr>
              <a:t>og </a:t>
            </a:r>
            <a:r>
              <a:rPr sz="2050" b="0" spc="-30" dirty="0">
                <a:solidFill>
                  <a:srgbClr val="ECE3E7"/>
                </a:solidFill>
                <a:latin typeface="Calibri Light"/>
                <a:cs typeface="Calibri Light"/>
              </a:rPr>
              <a:t>måske</a:t>
            </a:r>
            <a:r>
              <a:rPr sz="2050" b="0" spc="-25" dirty="0">
                <a:solidFill>
                  <a:srgbClr val="ECE3E7"/>
                </a:solidFill>
                <a:latin typeface="Calibri Light"/>
                <a:cs typeface="Calibri Light"/>
              </a:rPr>
              <a:t> </a:t>
            </a:r>
            <a:r>
              <a:rPr sz="2050" b="0" spc="-15" dirty="0">
                <a:solidFill>
                  <a:srgbClr val="ECE3E7"/>
                </a:solidFill>
                <a:latin typeface="Calibri Light"/>
                <a:cs typeface="Calibri Light"/>
              </a:rPr>
              <a:t>er jeg </a:t>
            </a:r>
            <a:r>
              <a:rPr sz="2050" b="0" spc="-20" dirty="0">
                <a:solidFill>
                  <a:srgbClr val="ECE3E7"/>
                </a:solidFill>
                <a:latin typeface="Calibri Light"/>
                <a:cs typeface="Calibri Light"/>
              </a:rPr>
              <a:t>heller</a:t>
            </a:r>
            <a:r>
              <a:rPr sz="2050" b="0" spc="420" dirty="0">
                <a:solidFill>
                  <a:srgbClr val="ECE3E7"/>
                </a:solidFill>
                <a:latin typeface="Calibri Light"/>
                <a:cs typeface="Calibri Light"/>
              </a:rPr>
              <a:t> </a:t>
            </a:r>
            <a:r>
              <a:rPr sz="2050" b="0" spc="-25" dirty="0">
                <a:solidFill>
                  <a:srgbClr val="ECE3E7"/>
                </a:solidFill>
                <a:latin typeface="Calibri Light"/>
                <a:cs typeface="Calibri Light"/>
              </a:rPr>
              <a:t>ikke</a:t>
            </a:r>
            <a:r>
              <a:rPr sz="2050" b="0" spc="415" dirty="0">
                <a:solidFill>
                  <a:srgbClr val="ECE3E7"/>
                </a:solidFill>
                <a:latin typeface="Calibri Light"/>
                <a:cs typeface="Calibri Light"/>
              </a:rPr>
              <a:t> </a:t>
            </a:r>
            <a:r>
              <a:rPr sz="2050" b="0" spc="-10" dirty="0">
                <a:solidFill>
                  <a:srgbClr val="ECE3E7"/>
                </a:solidFill>
                <a:latin typeface="Calibri Light"/>
                <a:cs typeface="Calibri Light"/>
              </a:rPr>
              <a:t>en </a:t>
            </a:r>
            <a:r>
              <a:rPr sz="2050" b="0" spc="-15" dirty="0">
                <a:solidFill>
                  <a:srgbClr val="ECE3E7"/>
                </a:solidFill>
                <a:latin typeface="Calibri Light"/>
                <a:cs typeface="Calibri Light"/>
              </a:rPr>
              <a:t>helt </a:t>
            </a:r>
            <a:r>
              <a:rPr sz="2050" b="0" spc="-450" dirty="0">
                <a:solidFill>
                  <a:srgbClr val="ECE3E7"/>
                </a:solidFill>
                <a:latin typeface="Calibri Light"/>
                <a:cs typeface="Calibri Light"/>
              </a:rPr>
              <a:t> </a:t>
            </a:r>
            <a:r>
              <a:rPr sz="2050" b="0" spc="-5" dirty="0">
                <a:solidFill>
                  <a:srgbClr val="ECE3E7"/>
                </a:solidFill>
                <a:latin typeface="Calibri Light"/>
                <a:cs typeface="Calibri Light"/>
              </a:rPr>
              <a:t>så </a:t>
            </a:r>
            <a:r>
              <a:rPr sz="2050" b="0" spc="-15" dirty="0">
                <a:solidFill>
                  <a:srgbClr val="ECE3E7"/>
                </a:solidFill>
                <a:latin typeface="Calibri Light"/>
                <a:cs typeface="Calibri Light"/>
              </a:rPr>
              <a:t>stor </a:t>
            </a:r>
            <a:r>
              <a:rPr sz="2050" b="0" spc="-10" dirty="0">
                <a:solidFill>
                  <a:srgbClr val="ECE3E7"/>
                </a:solidFill>
                <a:latin typeface="Calibri Light"/>
                <a:cs typeface="Calibri Light"/>
              </a:rPr>
              <a:t>en </a:t>
            </a:r>
            <a:r>
              <a:rPr sz="2050" b="0" spc="-20" dirty="0">
                <a:solidFill>
                  <a:srgbClr val="ECE3E7"/>
                </a:solidFill>
                <a:latin typeface="Calibri Light"/>
                <a:cs typeface="Calibri Light"/>
              </a:rPr>
              <a:t>nørd. </a:t>
            </a:r>
            <a:r>
              <a:rPr sz="2050" b="0" spc="-15" dirty="0">
                <a:solidFill>
                  <a:srgbClr val="ECE3E7"/>
                </a:solidFill>
                <a:latin typeface="Calibri Light"/>
                <a:cs typeface="Calibri Light"/>
              </a:rPr>
              <a:t>Men jeg er </a:t>
            </a:r>
            <a:r>
              <a:rPr sz="2050" b="0" spc="-10" dirty="0">
                <a:solidFill>
                  <a:srgbClr val="ECE3E7"/>
                </a:solidFill>
                <a:latin typeface="Calibri Light"/>
                <a:cs typeface="Calibri Light"/>
              </a:rPr>
              <a:t>nok mest </a:t>
            </a:r>
            <a:r>
              <a:rPr sz="2050" b="0" dirty="0">
                <a:solidFill>
                  <a:srgbClr val="ECE3E7"/>
                </a:solidFill>
                <a:latin typeface="Calibri Light"/>
                <a:cs typeface="Calibri Light"/>
              </a:rPr>
              <a:t>i </a:t>
            </a:r>
            <a:r>
              <a:rPr sz="2050" b="0" spc="-10" dirty="0">
                <a:solidFill>
                  <a:srgbClr val="ECE3E7"/>
                </a:solidFill>
                <a:latin typeface="Calibri Light"/>
                <a:cs typeface="Calibri Light"/>
              </a:rPr>
              <a:t>tvivl, </a:t>
            </a:r>
            <a:r>
              <a:rPr sz="2050" b="0" spc="-20" dirty="0">
                <a:solidFill>
                  <a:srgbClr val="ECE3E7"/>
                </a:solidFill>
                <a:latin typeface="Calibri Light"/>
                <a:cs typeface="Calibri Light"/>
              </a:rPr>
              <a:t>fordi </a:t>
            </a:r>
            <a:r>
              <a:rPr sz="2050" b="0" spc="-15" dirty="0">
                <a:solidFill>
                  <a:srgbClr val="ECE3E7"/>
                </a:solidFill>
                <a:latin typeface="Calibri Light"/>
                <a:cs typeface="Calibri Light"/>
              </a:rPr>
              <a:t>der er </a:t>
            </a:r>
            <a:r>
              <a:rPr sz="2050" b="0" spc="-5" dirty="0">
                <a:solidFill>
                  <a:srgbClr val="ECE3E7"/>
                </a:solidFill>
                <a:latin typeface="Calibri Light"/>
                <a:cs typeface="Calibri Light"/>
              </a:rPr>
              <a:t>så </a:t>
            </a:r>
            <a:r>
              <a:rPr sz="2050" b="0" spc="-25" dirty="0">
                <a:solidFill>
                  <a:srgbClr val="ECE3E7"/>
                </a:solidFill>
                <a:latin typeface="Calibri Light"/>
                <a:cs typeface="Calibri Light"/>
              </a:rPr>
              <a:t>mange </a:t>
            </a:r>
            <a:r>
              <a:rPr sz="2050" b="0" spc="-20" dirty="0">
                <a:solidFill>
                  <a:srgbClr val="ECE3E7"/>
                </a:solidFill>
                <a:latin typeface="Calibri Light"/>
                <a:cs typeface="Calibri Light"/>
              </a:rPr>
              <a:t> </a:t>
            </a:r>
            <a:r>
              <a:rPr sz="2050" b="0" spc="-25" dirty="0">
                <a:solidFill>
                  <a:srgbClr val="ECE3E7"/>
                </a:solidFill>
                <a:latin typeface="Calibri Light"/>
                <a:cs typeface="Calibri Light"/>
              </a:rPr>
              <a:t>drenge</a:t>
            </a:r>
            <a:r>
              <a:rPr sz="2050" b="0" spc="-90" dirty="0">
                <a:solidFill>
                  <a:srgbClr val="ECE3E7"/>
                </a:solidFill>
                <a:latin typeface="Calibri Light"/>
                <a:cs typeface="Calibri Light"/>
              </a:rPr>
              <a:t> </a:t>
            </a:r>
            <a:r>
              <a:rPr sz="2050" b="0" spc="-10" dirty="0">
                <a:solidFill>
                  <a:srgbClr val="ECE3E7"/>
                </a:solidFill>
                <a:latin typeface="Calibri Light"/>
                <a:cs typeface="Calibri Light"/>
              </a:rPr>
              <a:t>på</a:t>
            </a:r>
            <a:r>
              <a:rPr sz="2050" b="0" spc="-85" dirty="0">
                <a:solidFill>
                  <a:srgbClr val="ECE3E7"/>
                </a:solidFill>
                <a:latin typeface="Calibri Light"/>
                <a:cs typeface="Calibri Light"/>
              </a:rPr>
              <a:t> </a:t>
            </a:r>
            <a:r>
              <a:rPr sz="2050" b="0" spc="15" dirty="0">
                <a:solidFill>
                  <a:srgbClr val="ECE3E7"/>
                </a:solidFill>
                <a:latin typeface="Calibri Light"/>
                <a:cs typeface="Calibri Light"/>
              </a:rPr>
              <a:t>HTX,</a:t>
            </a:r>
            <a:r>
              <a:rPr sz="2050" b="0" spc="-90" dirty="0">
                <a:solidFill>
                  <a:srgbClr val="ECE3E7"/>
                </a:solidFill>
                <a:latin typeface="Calibri Light"/>
                <a:cs typeface="Calibri Light"/>
              </a:rPr>
              <a:t> </a:t>
            </a:r>
            <a:r>
              <a:rPr sz="2050" b="0" dirty="0">
                <a:solidFill>
                  <a:srgbClr val="ECE3E7"/>
                </a:solidFill>
                <a:latin typeface="Calibri Light"/>
                <a:cs typeface="Calibri Light"/>
              </a:rPr>
              <a:t>og</a:t>
            </a:r>
            <a:r>
              <a:rPr sz="2050" b="0" spc="-85" dirty="0">
                <a:solidFill>
                  <a:srgbClr val="ECE3E7"/>
                </a:solidFill>
                <a:latin typeface="Calibri Light"/>
                <a:cs typeface="Calibri Light"/>
              </a:rPr>
              <a:t> </a:t>
            </a:r>
            <a:r>
              <a:rPr sz="2050" b="0" spc="-15" dirty="0">
                <a:solidFill>
                  <a:srgbClr val="ECE3E7"/>
                </a:solidFill>
                <a:latin typeface="Calibri Light"/>
                <a:cs typeface="Calibri Light"/>
              </a:rPr>
              <a:t>jeg</a:t>
            </a:r>
            <a:r>
              <a:rPr sz="2050" b="0" spc="-90" dirty="0">
                <a:solidFill>
                  <a:srgbClr val="ECE3E7"/>
                </a:solidFill>
                <a:latin typeface="Calibri Light"/>
                <a:cs typeface="Calibri Light"/>
              </a:rPr>
              <a:t> </a:t>
            </a:r>
            <a:r>
              <a:rPr sz="2050" b="0" spc="-15" dirty="0">
                <a:solidFill>
                  <a:srgbClr val="ECE3E7"/>
                </a:solidFill>
                <a:latin typeface="Calibri Light"/>
                <a:cs typeface="Calibri Light"/>
              </a:rPr>
              <a:t>synes,</a:t>
            </a:r>
            <a:r>
              <a:rPr sz="2050" b="0" spc="-85" dirty="0">
                <a:solidFill>
                  <a:srgbClr val="ECE3E7"/>
                </a:solidFill>
                <a:latin typeface="Calibri Light"/>
                <a:cs typeface="Calibri Light"/>
              </a:rPr>
              <a:t> </a:t>
            </a:r>
            <a:r>
              <a:rPr sz="2050" b="0" spc="-15" dirty="0">
                <a:solidFill>
                  <a:srgbClr val="ECE3E7"/>
                </a:solidFill>
                <a:latin typeface="Calibri Light"/>
                <a:cs typeface="Calibri Light"/>
              </a:rPr>
              <a:t>det</a:t>
            </a:r>
            <a:r>
              <a:rPr sz="2050" b="0" spc="-85" dirty="0">
                <a:solidFill>
                  <a:srgbClr val="ECE3E7"/>
                </a:solidFill>
                <a:latin typeface="Calibri Light"/>
                <a:cs typeface="Calibri Light"/>
              </a:rPr>
              <a:t> </a:t>
            </a:r>
            <a:r>
              <a:rPr sz="2050" b="0" spc="-25" dirty="0">
                <a:solidFill>
                  <a:srgbClr val="ECE3E7"/>
                </a:solidFill>
                <a:latin typeface="Calibri Light"/>
                <a:cs typeface="Calibri Light"/>
              </a:rPr>
              <a:t>kunne</a:t>
            </a:r>
            <a:r>
              <a:rPr sz="2050" b="0" spc="-90" dirty="0">
                <a:solidFill>
                  <a:srgbClr val="ECE3E7"/>
                </a:solidFill>
                <a:latin typeface="Calibri Light"/>
                <a:cs typeface="Calibri Light"/>
              </a:rPr>
              <a:t> </a:t>
            </a:r>
            <a:r>
              <a:rPr sz="2050" b="0" spc="-15" dirty="0">
                <a:solidFill>
                  <a:srgbClr val="ECE3E7"/>
                </a:solidFill>
                <a:latin typeface="Calibri Light"/>
                <a:cs typeface="Calibri Light"/>
              </a:rPr>
              <a:t>være</a:t>
            </a:r>
            <a:r>
              <a:rPr sz="2050" b="0" spc="-85" dirty="0">
                <a:solidFill>
                  <a:srgbClr val="ECE3E7"/>
                </a:solidFill>
                <a:latin typeface="Calibri Light"/>
                <a:cs typeface="Calibri Light"/>
              </a:rPr>
              <a:t> </a:t>
            </a:r>
            <a:r>
              <a:rPr sz="2050" b="0" spc="-15" dirty="0">
                <a:solidFill>
                  <a:srgbClr val="ECE3E7"/>
                </a:solidFill>
                <a:latin typeface="Calibri Light"/>
                <a:cs typeface="Calibri Light"/>
              </a:rPr>
              <a:t>fedt</a:t>
            </a:r>
            <a:r>
              <a:rPr sz="2050" b="0" spc="-90" dirty="0">
                <a:solidFill>
                  <a:srgbClr val="ECE3E7"/>
                </a:solidFill>
                <a:latin typeface="Calibri Light"/>
                <a:cs typeface="Calibri Light"/>
              </a:rPr>
              <a:t> </a:t>
            </a:r>
            <a:r>
              <a:rPr sz="2050" b="0" spc="-10" dirty="0">
                <a:solidFill>
                  <a:srgbClr val="ECE3E7"/>
                </a:solidFill>
                <a:latin typeface="Calibri Light"/>
                <a:cs typeface="Calibri Light"/>
              </a:rPr>
              <a:t>med</a:t>
            </a:r>
            <a:r>
              <a:rPr sz="2050" b="0" spc="-80" dirty="0">
                <a:solidFill>
                  <a:srgbClr val="ECE3E7"/>
                </a:solidFill>
                <a:latin typeface="Calibri Light"/>
                <a:cs typeface="Calibri Light"/>
              </a:rPr>
              <a:t> </a:t>
            </a:r>
            <a:r>
              <a:rPr sz="2050" b="0" spc="-20" dirty="0">
                <a:solidFill>
                  <a:srgbClr val="ECE3E7"/>
                </a:solidFill>
                <a:latin typeface="Calibri Light"/>
                <a:cs typeface="Calibri Light"/>
              </a:rPr>
              <a:t>lidt</a:t>
            </a:r>
            <a:r>
              <a:rPr sz="2050" b="0" spc="-85" dirty="0">
                <a:solidFill>
                  <a:srgbClr val="ECE3E7"/>
                </a:solidFill>
                <a:latin typeface="Calibri Light"/>
                <a:cs typeface="Calibri Light"/>
              </a:rPr>
              <a:t> </a:t>
            </a:r>
            <a:r>
              <a:rPr sz="2050" b="0" spc="-20" dirty="0">
                <a:solidFill>
                  <a:srgbClr val="ECE3E7"/>
                </a:solidFill>
                <a:latin typeface="Calibri Light"/>
                <a:cs typeface="Calibri Light"/>
              </a:rPr>
              <a:t>blandet. </a:t>
            </a:r>
            <a:r>
              <a:rPr sz="2050" b="0" spc="-455" dirty="0">
                <a:solidFill>
                  <a:srgbClr val="ECE3E7"/>
                </a:solidFill>
                <a:latin typeface="Calibri Light"/>
                <a:cs typeface="Calibri Light"/>
              </a:rPr>
              <a:t> </a:t>
            </a:r>
            <a:r>
              <a:rPr sz="2050" b="0" dirty="0">
                <a:solidFill>
                  <a:srgbClr val="ECE3E7"/>
                </a:solidFill>
                <a:latin typeface="Calibri Light"/>
                <a:cs typeface="Calibri Light"/>
              </a:rPr>
              <a:t>Også</a:t>
            </a:r>
            <a:r>
              <a:rPr sz="2050" b="0" spc="-5" dirty="0">
                <a:solidFill>
                  <a:srgbClr val="ECE3E7"/>
                </a:solidFill>
                <a:latin typeface="Calibri Light"/>
                <a:cs typeface="Calibri Light"/>
              </a:rPr>
              <a:t> </a:t>
            </a:r>
            <a:r>
              <a:rPr sz="2050" b="0" spc="-10" dirty="0">
                <a:solidFill>
                  <a:srgbClr val="ECE3E7"/>
                </a:solidFill>
                <a:latin typeface="Calibri Light"/>
                <a:cs typeface="Calibri Light"/>
              </a:rPr>
              <a:t>med</a:t>
            </a:r>
            <a:r>
              <a:rPr sz="2050" b="0" dirty="0">
                <a:solidFill>
                  <a:srgbClr val="ECE3E7"/>
                </a:solidFill>
                <a:latin typeface="Calibri Light"/>
                <a:cs typeface="Calibri Light"/>
              </a:rPr>
              <a:t> </a:t>
            </a:r>
            <a:r>
              <a:rPr sz="2050" b="0" spc="-20" dirty="0">
                <a:solidFill>
                  <a:srgbClr val="ECE3E7"/>
                </a:solidFill>
                <a:latin typeface="Calibri Light"/>
                <a:cs typeface="Calibri Light"/>
              </a:rPr>
              <a:t>fester</a:t>
            </a:r>
            <a:r>
              <a:rPr sz="2050" b="0" dirty="0">
                <a:solidFill>
                  <a:srgbClr val="ECE3E7"/>
                </a:solidFill>
                <a:latin typeface="Calibri Light"/>
                <a:cs typeface="Calibri Light"/>
              </a:rPr>
              <a:t> og </a:t>
            </a:r>
            <a:r>
              <a:rPr sz="2050" b="0" spc="-20" dirty="0">
                <a:solidFill>
                  <a:srgbClr val="ECE3E7"/>
                </a:solidFill>
                <a:latin typeface="Calibri Light"/>
                <a:cs typeface="Calibri Light"/>
              </a:rPr>
              <a:t>sådan.</a:t>
            </a:r>
            <a:endParaRPr sz="2050">
              <a:latin typeface="Calibri Light"/>
              <a:cs typeface="Calibri Light"/>
            </a:endParaRPr>
          </a:p>
        </p:txBody>
      </p:sp>
      <p:sp>
        <p:nvSpPr>
          <p:cNvPr id="9" name="object 9"/>
          <p:cNvSpPr txBox="1"/>
          <p:nvPr/>
        </p:nvSpPr>
        <p:spPr>
          <a:xfrm>
            <a:off x="12320189" y="5677592"/>
            <a:ext cx="742315" cy="2149475"/>
          </a:xfrm>
          <a:prstGeom prst="rect">
            <a:avLst/>
          </a:prstGeom>
        </p:spPr>
        <p:txBody>
          <a:bodyPr vert="horz" wrap="square" lIns="0" tIns="16510" rIns="0" bIns="0" rtlCol="0">
            <a:spAutoFit/>
          </a:bodyPr>
          <a:lstStyle/>
          <a:p>
            <a:pPr marL="12700">
              <a:lnSpc>
                <a:spcPct val="100000"/>
              </a:lnSpc>
              <a:spcBef>
                <a:spcPts val="130"/>
              </a:spcBef>
            </a:pPr>
            <a:r>
              <a:rPr sz="13900" spc="10" dirty="0">
                <a:solidFill>
                  <a:srgbClr val="46515A"/>
                </a:solidFill>
                <a:latin typeface="Baskerville Old Face"/>
                <a:cs typeface="Baskerville Old Face"/>
              </a:rPr>
              <a:t>“</a:t>
            </a:r>
            <a:endParaRPr sz="13900">
              <a:latin typeface="Baskerville Old Face"/>
              <a:cs typeface="Baskerville Old Face"/>
            </a:endParaRPr>
          </a:p>
        </p:txBody>
      </p:sp>
      <p:sp>
        <p:nvSpPr>
          <p:cNvPr id="10" name="object 10"/>
          <p:cNvSpPr txBox="1">
            <a:spLocks noGrp="1"/>
          </p:cNvSpPr>
          <p:nvPr>
            <p:ph type="title"/>
          </p:nvPr>
        </p:nvSpPr>
        <p:spPr>
          <a:xfrm>
            <a:off x="1275218" y="371096"/>
            <a:ext cx="10966450" cy="1899920"/>
          </a:xfrm>
          <a:prstGeom prst="rect">
            <a:avLst/>
          </a:prstGeom>
        </p:spPr>
        <p:txBody>
          <a:bodyPr vert="horz" wrap="square" lIns="0" tIns="158750" rIns="0" bIns="0" rtlCol="0">
            <a:spAutoFit/>
          </a:bodyPr>
          <a:lstStyle/>
          <a:p>
            <a:pPr marL="12700">
              <a:lnSpc>
                <a:spcPct val="100000"/>
              </a:lnSpc>
              <a:spcBef>
                <a:spcPts val="1250"/>
              </a:spcBef>
              <a:tabLst>
                <a:tab pos="2623820" algn="l"/>
              </a:tabLst>
            </a:pPr>
            <a:r>
              <a:rPr dirty="0">
                <a:solidFill>
                  <a:srgbClr val="A47D43"/>
                </a:solidFill>
              </a:rPr>
              <a:t>Kendskab	til</a:t>
            </a:r>
            <a:r>
              <a:rPr spc="-40" dirty="0">
                <a:solidFill>
                  <a:srgbClr val="A47D43"/>
                </a:solidFill>
              </a:rPr>
              <a:t> </a:t>
            </a:r>
            <a:r>
              <a:rPr dirty="0">
                <a:solidFill>
                  <a:srgbClr val="A47D43"/>
                </a:solidFill>
              </a:rPr>
              <a:t>HTX</a:t>
            </a:r>
          </a:p>
          <a:p>
            <a:pPr marL="12700" marR="5080">
              <a:lnSpc>
                <a:spcPct val="100000"/>
              </a:lnSpc>
              <a:spcBef>
                <a:spcPts val="950"/>
              </a:spcBef>
            </a:pPr>
            <a:r>
              <a:rPr sz="3300" b="0" spc="-15" dirty="0">
                <a:solidFill>
                  <a:srgbClr val="A47D43"/>
                </a:solidFill>
                <a:latin typeface="Calibri Light"/>
                <a:cs typeface="Calibri Light"/>
              </a:rPr>
              <a:t>Ordsky</a:t>
            </a:r>
            <a:r>
              <a:rPr sz="3300" b="0" dirty="0">
                <a:solidFill>
                  <a:srgbClr val="A47D43"/>
                </a:solidFill>
                <a:latin typeface="Calibri Light"/>
                <a:cs typeface="Calibri Light"/>
              </a:rPr>
              <a:t> </a:t>
            </a:r>
            <a:r>
              <a:rPr sz="3300" b="0" spc="-10" dirty="0">
                <a:solidFill>
                  <a:srgbClr val="A47D43"/>
                </a:solidFill>
                <a:latin typeface="Calibri Light"/>
                <a:cs typeface="Calibri Light"/>
              </a:rPr>
              <a:t>sammensat</a:t>
            </a:r>
            <a:r>
              <a:rPr sz="3300" b="0" spc="5" dirty="0">
                <a:solidFill>
                  <a:srgbClr val="A47D43"/>
                </a:solidFill>
                <a:latin typeface="Calibri Light"/>
                <a:cs typeface="Calibri Light"/>
              </a:rPr>
              <a:t> </a:t>
            </a:r>
            <a:r>
              <a:rPr sz="3300" b="0" spc="-15" dirty="0">
                <a:solidFill>
                  <a:srgbClr val="A47D43"/>
                </a:solidFill>
                <a:latin typeface="Calibri Light"/>
                <a:cs typeface="Calibri Light"/>
              </a:rPr>
              <a:t>af</a:t>
            </a:r>
            <a:r>
              <a:rPr sz="3300" b="0" spc="5" dirty="0">
                <a:solidFill>
                  <a:srgbClr val="A47D43"/>
                </a:solidFill>
                <a:latin typeface="Calibri Light"/>
                <a:cs typeface="Calibri Light"/>
              </a:rPr>
              <a:t> </a:t>
            </a:r>
            <a:r>
              <a:rPr sz="3300" b="0" spc="-5" dirty="0">
                <a:solidFill>
                  <a:srgbClr val="A47D43"/>
                </a:solidFill>
                <a:latin typeface="Calibri Light"/>
                <a:cs typeface="Calibri Light"/>
              </a:rPr>
              <a:t>de</a:t>
            </a:r>
            <a:r>
              <a:rPr sz="3300" b="0" spc="5" dirty="0">
                <a:solidFill>
                  <a:srgbClr val="A47D43"/>
                </a:solidFill>
                <a:latin typeface="Calibri Light"/>
                <a:cs typeface="Calibri Light"/>
              </a:rPr>
              <a:t> </a:t>
            </a:r>
            <a:r>
              <a:rPr sz="3300" b="0" spc="-10" dirty="0">
                <a:solidFill>
                  <a:srgbClr val="A47D43"/>
                </a:solidFill>
                <a:latin typeface="Calibri Light"/>
                <a:cs typeface="Calibri Light"/>
              </a:rPr>
              <a:t>unges</a:t>
            </a:r>
            <a:r>
              <a:rPr sz="3300" b="0" dirty="0">
                <a:solidFill>
                  <a:srgbClr val="A47D43"/>
                </a:solidFill>
                <a:latin typeface="Calibri Light"/>
                <a:cs typeface="Calibri Light"/>
              </a:rPr>
              <a:t> </a:t>
            </a:r>
            <a:r>
              <a:rPr sz="3300" b="0" spc="-20" dirty="0">
                <a:solidFill>
                  <a:srgbClr val="A47D43"/>
                </a:solidFill>
                <a:latin typeface="Calibri Light"/>
                <a:cs typeface="Calibri Light"/>
              </a:rPr>
              <a:t>ord</a:t>
            </a:r>
            <a:r>
              <a:rPr sz="3300" b="0" spc="5" dirty="0">
                <a:solidFill>
                  <a:srgbClr val="A47D43"/>
                </a:solidFill>
                <a:latin typeface="Calibri Light"/>
                <a:cs typeface="Calibri Light"/>
              </a:rPr>
              <a:t> </a:t>
            </a:r>
            <a:r>
              <a:rPr sz="3300" b="0" spc="-5" dirty="0">
                <a:solidFill>
                  <a:srgbClr val="A47D43"/>
                </a:solidFill>
                <a:latin typeface="Calibri Light"/>
                <a:cs typeface="Calibri Light"/>
              </a:rPr>
              <a:t>om</a:t>
            </a:r>
            <a:r>
              <a:rPr sz="3300" b="0" dirty="0">
                <a:solidFill>
                  <a:srgbClr val="A47D43"/>
                </a:solidFill>
                <a:latin typeface="Calibri Light"/>
                <a:cs typeface="Calibri Light"/>
              </a:rPr>
              <a:t> </a:t>
            </a:r>
            <a:r>
              <a:rPr sz="3300" b="0" spc="-30" dirty="0">
                <a:solidFill>
                  <a:srgbClr val="A47D43"/>
                </a:solidFill>
                <a:latin typeface="Calibri Light"/>
                <a:cs typeface="Calibri Light"/>
              </a:rPr>
              <a:t>kendskab</a:t>
            </a:r>
            <a:r>
              <a:rPr sz="3300" b="0" spc="5" dirty="0">
                <a:solidFill>
                  <a:srgbClr val="A47D43"/>
                </a:solidFill>
                <a:latin typeface="Calibri Light"/>
                <a:cs typeface="Calibri Light"/>
              </a:rPr>
              <a:t> </a:t>
            </a:r>
            <a:r>
              <a:rPr sz="3300" b="0" spc="-10" dirty="0">
                <a:solidFill>
                  <a:srgbClr val="A47D43"/>
                </a:solidFill>
                <a:latin typeface="Calibri Light"/>
                <a:cs typeface="Calibri Light"/>
              </a:rPr>
              <a:t>til</a:t>
            </a:r>
            <a:r>
              <a:rPr sz="3300" b="0" spc="5" dirty="0">
                <a:solidFill>
                  <a:srgbClr val="A47D43"/>
                </a:solidFill>
                <a:latin typeface="Calibri Light"/>
                <a:cs typeface="Calibri Light"/>
              </a:rPr>
              <a:t> </a:t>
            </a:r>
            <a:r>
              <a:rPr sz="3300" b="0" spc="-5" dirty="0">
                <a:solidFill>
                  <a:srgbClr val="A47D43"/>
                </a:solidFill>
                <a:latin typeface="Calibri Light"/>
                <a:cs typeface="Calibri Light"/>
              </a:rPr>
              <a:t>HTX, som</a:t>
            </a:r>
            <a:r>
              <a:rPr sz="3300" b="0" spc="5" dirty="0">
                <a:solidFill>
                  <a:srgbClr val="A47D43"/>
                </a:solidFill>
                <a:latin typeface="Calibri Light"/>
                <a:cs typeface="Calibri Light"/>
              </a:rPr>
              <a:t> </a:t>
            </a:r>
            <a:r>
              <a:rPr sz="3300" b="0" spc="-10" dirty="0">
                <a:solidFill>
                  <a:srgbClr val="A47D43"/>
                </a:solidFill>
                <a:latin typeface="Calibri Light"/>
                <a:cs typeface="Calibri Light"/>
              </a:rPr>
              <a:t>det </a:t>
            </a:r>
            <a:r>
              <a:rPr sz="3300" b="0" spc="-730" dirty="0">
                <a:solidFill>
                  <a:srgbClr val="A47D43"/>
                </a:solidFill>
                <a:latin typeface="Calibri Light"/>
                <a:cs typeface="Calibri Light"/>
              </a:rPr>
              <a:t> </a:t>
            </a:r>
            <a:r>
              <a:rPr sz="3300" b="0" spc="-20" dirty="0">
                <a:solidFill>
                  <a:srgbClr val="A47D43"/>
                </a:solidFill>
                <a:latin typeface="Calibri Light"/>
                <a:cs typeface="Calibri Light"/>
              </a:rPr>
              <a:t>fremgår</a:t>
            </a:r>
            <a:r>
              <a:rPr sz="3300" b="0" dirty="0">
                <a:solidFill>
                  <a:srgbClr val="A47D43"/>
                </a:solidFill>
                <a:latin typeface="Calibri Light"/>
                <a:cs typeface="Calibri Light"/>
              </a:rPr>
              <a:t> </a:t>
            </a:r>
            <a:r>
              <a:rPr sz="3300" b="0" spc="-15" dirty="0">
                <a:solidFill>
                  <a:srgbClr val="A47D43"/>
                </a:solidFill>
                <a:latin typeface="Calibri Light"/>
                <a:cs typeface="Calibri Light"/>
              </a:rPr>
              <a:t>af</a:t>
            </a:r>
            <a:r>
              <a:rPr sz="3300" b="0" dirty="0">
                <a:solidFill>
                  <a:srgbClr val="A47D43"/>
                </a:solidFill>
                <a:latin typeface="Calibri Light"/>
                <a:cs typeface="Calibri Light"/>
              </a:rPr>
              <a:t> </a:t>
            </a:r>
            <a:r>
              <a:rPr sz="3300" b="0" spc="-5" dirty="0">
                <a:solidFill>
                  <a:srgbClr val="A47D43"/>
                </a:solidFill>
                <a:latin typeface="Calibri Light"/>
                <a:cs typeface="Calibri Light"/>
              </a:rPr>
              <a:t>den</a:t>
            </a:r>
            <a:r>
              <a:rPr sz="3300" b="0" dirty="0">
                <a:solidFill>
                  <a:srgbClr val="A47D43"/>
                </a:solidFill>
                <a:latin typeface="Calibri Light"/>
                <a:cs typeface="Calibri Light"/>
              </a:rPr>
              <a:t> </a:t>
            </a:r>
            <a:r>
              <a:rPr sz="3300" b="0" spc="-20" dirty="0">
                <a:solidFill>
                  <a:srgbClr val="A47D43"/>
                </a:solidFill>
                <a:latin typeface="Calibri Light"/>
                <a:cs typeface="Calibri Light"/>
              </a:rPr>
              <a:t>kvalitative</a:t>
            </a:r>
            <a:r>
              <a:rPr sz="3300" b="0" spc="-5" dirty="0">
                <a:solidFill>
                  <a:srgbClr val="A47D43"/>
                </a:solidFill>
                <a:latin typeface="Calibri Light"/>
                <a:cs typeface="Calibri Light"/>
              </a:rPr>
              <a:t> </a:t>
            </a:r>
            <a:r>
              <a:rPr sz="3300" b="0" spc="-25" dirty="0">
                <a:solidFill>
                  <a:srgbClr val="A47D43"/>
                </a:solidFill>
                <a:latin typeface="Calibri Light"/>
                <a:cs typeface="Calibri Light"/>
              </a:rPr>
              <a:t>data</a:t>
            </a:r>
            <a:r>
              <a:rPr sz="3300" b="0" dirty="0">
                <a:solidFill>
                  <a:srgbClr val="A47D43"/>
                </a:solidFill>
                <a:latin typeface="Calibri Light"/>
                <a:cs typeface="Calibri Light"/>
              </a:rPr>
              <a:t> </a:t>
            </a:r>
            <a:r>
              <a:rPr sz="3300" b="0" spc="-25" dirty="0">
                <a:solidFill>
                  <a:srgbClr val="A47D43"/>
                </a:solidFill>
                <a:latin typeface="Calibri Light"/>
                <a:cs typeface="Calibri Light"/>
              </a:rPr>
              <a:t>fra</a:t>
            </a:r>
            <a:r>
              <a:rPr sz="3300" b="0" dirty="0">
                <a:solidFill>
                  <a:srgbClr val="A47D43"/>
                </a:solidFill>
                <a:latin typeface="Calibri Light"/>
                <a:cs typeface="Calibri Light"/>
              </a:rPr>
              <a:t> </a:t>
            </a:r>
            <a:r>
              <a:rPr sz="3300" b="0" spc="-15" dirty="0">
                <a:solidFill>
                  <a:srgbClr val="A47D43"/>
                </a:solidFill>
                <a:latin typeface="Calibri Light"/>
                <a:cs typeface="Calibri Light"/>
              </a:rPr>
              <a:t>fokusgruppeinterviews.</a:t>
            </a:r>
            <a:endParaRPr sz="3300">
              <a:latin typeface="Calibri Light"/>
              <a:cs typeface="Calibri Light"/>
            </a:endParaRPr>
          </a:p>
        </p:txBody>
      </p:sp>
      <p:pic>
        <p:nvPicPr>
          <p:cNvPr id="11" name="object 11"/>
          <p:cNvPicPr/>
          <p:nvPr/>
        </p:nvPicPr>
        <p:blipFill>
          <a:blip r:embed="rId4" cstate="print"/>
          <a:stretch>
            <a:fillRect/>
          </a:stretch>
        </p:blipFill>
        <p:spPr>
          <a:xfrm>
            <a:off x="1489243" y="2367247"/>
            <a:ext cx="9714603" cy="8941308"/>
          </a:xfrm>
          <a:prstGeom prst="rect">
            <a:avLst/>
          </a:prstGeom>
        </p:spPr>
      </p:pic>
      <p:pic>
        <p:nvPicPr>
          <p:cNvPr id="12" name="Lyd 19">
            <a:hlinkClick r:id="" action="ppaction://media"/>
            <a:extLst>
              <a:ext uri="{FF2B5EF4-FFF2-40B4-BE49-F238E27FC236}">
                <a16:creationId xmlns:a16="http://schemas.microsoft.com/office/drawing/2014/main" id="{02002B20-0E81-4D02-80A3-9649E13843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850" y="15875"/>
            <a:ext cx="339928" cy="3399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85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D6DBCF"/>
          </a:solidFill>
        </p:spPr>
        <p:txBody>
          <a:bodyPr wrap="square" lIns="0" tIns="0" rIns="0" bIns="0" rtlCol="0"/>
          <a:lstStyle/>
          <a:p>
            <a:endParaRPr/>
          </a:p>
        </p:txBody>
      </p:sp>
      <p:sp>
        <p:nvSpPr>
          <p:cNvPr id="3" name="object 3"/>
          <p:cNvSpPr/>
          <p:nvPr/>
        </p:nvSpPr>
        <p:spPr>
          <a:xfrm>
            <a:off x="12313761" y="6144022"/>
            <a:ext cx="7670800" cy="4912360"/>
          </a:xfrm>
          <a:custGeom>
            <a:avLst/>
            <a:gdLst/>
            <a:ahLst/>
            <a:cxnLst/>
            <a:rect l="l" t="t" r="r" b="b"/>
            <a:pathLst>
              <a:path w="7670800" h="4912359">
                <a:moveTo>
                  <a:pt x="7670625" y="0"/>
                </a:moveTo>
                <a:lnTo>
                  <a:pt x="0" y="0"/>
                </a:lnTo>
                <a:lnTo>
                  <a:pt x="0" y="4912248"/>
                </a:lnTo>
                <a:lnTo>
                  <a:pt x="7670625" y="4912248"/>
                </a:lnTo>
                <a:lnTo>
                  <a:pt x="7670625" y="0"/>
                </a:lnTo>
                <a:close/>
              </a:path>
            </a:pathLst>
          </a:custGeom>
          <a:solidFill>
            <a:srgbClr val="46515A"/>
          </a:solidFill>
        </p:spPr>
        <p:txBody>
          <a:bodyPr wrap="square" lIns="0" tIns="0" rIns="0" bIns="0" rtlCol="0"/>
          <a:lstStyle/>
          <a:p>
            <a:endParaRPr/>
          </a:p>
        </p:txBody>
      </p:sp>
      <p:sp>
        <p:nvSpPr>
          <p:cNvPr id="4" name="object 4"/>
          <p:cNvSpPr txBox="1"/>
          <p:nvPr/>
        </p:nvSpPr>
        <p:spPr>
          <a:xfrm>
            <a:off x="12782722" y="6743597"/>
            <a:ext cx="6851015" cy="1805939"/>
          </a:xfrm>
          <a:prstGeom prst="rect">
            <a:avLst/>
          </a:prstGeom>
        </p:spPr>
        <p:txBody>
          <a:bodyPr vert="horz" wrap="square" lIns="0" tIns="39370" rIns="0" bIns="0" rtlCol="0">
            <a:spAutoFit/>
          </a:bodyPr>
          <a:lstStyle/>
          <a:p>
            <a:pPr marL="12700" marR="5080" algn="just">
              <a:lnSpc>
                <a:spcPts val="2310"/>
              </a:lnSpc>
              <a:spcBef>
                <a:spcPts val="310"/>
              </a:spcBef>
            </a:pPr>
            <a:r>
              <a:rPr sz="2050" b="0" spc="-10" dirty="0">
                <a:solidFill>
                  <a:srgbClr val="FFFFFF"/>
                </a:solidFill>
                <a:latin typeface="Calibri Light"/>
                <a:cs typeface="Calibri Light"/>
              </a:rPr>
              <a:t>Den </a:t>
            </a:r>
            <a:r>
              <a:rPr sz="2050" b="0" spc="-15" dirty="0">
                <a:solidFill>
                  <a:srgbClr val="FFFFFF"/>
                </a:solidFill>
                <a:latin typeface="Calibri Light"/>
                <a:cs typeface="Calibri Light"/>
              </a:rPr>
              <a:t>hedder </a:t>
            </a:r>
            <a:r>
              <a:rPr sz="2050" b="0" spc="-25" dirty="0">
                <a:solidFill>
                  <a:srgbClr val="FFFFFF"/>
                </a:solidFill>
                <a:latin typeface="Calibri Light"/>
                <a:cs typeface="Calibri Light"/>
              </a:rPr>
              <a:t>egentlig almen, </a:t>
            </a:r>
            <a:r>
              <a:rPr sz="2050" b="0" spc="-15" dirty="0">
                <a:solidFill>
                  <a:srgbClr val="FFFFFF"/>
                </a:solidFill>
                <a:latin typeface="Calibri Light"/>
                <a:cs typeface="Calibri Light"/>
              </a:rPr>
              <a:t>men det er sådan </a:t>
            </a:r>
            <a:r>
              <a:rPr sz="2050" b="0" spc="-20" dirty="0">
                <a:solidFill>
                  <a:srgbClr val="FFFFFF"/>
                </a:solidFill>
                <a:latin typeface="Calibri Light"/>
                <a:cs typeface="Calibri Light"/>
              </a:rPr>
              <a:t>meget almindeligt. </a:t>
            </a:r>
            <a:r>
              <a:rPr sz="2050" b="0" spc="-15" dirty="0">
                <a:solidFill>
                  <a:srgbClr val="FFFFFF"/>
                </a:solidFill>
                <a:latin typeface="Calibri Light"/>
                <a:cs typeface="Calibri Light"/>
              </a:rPr>
              <a:t> </a:t>
            </a:r>
            <a:r>
              <a:rPr sz="2050" b="0" spc="-10" dirty="0">
                <a:solidFill>
                  <a:srgbClr val="FFFFFF"/>
                </a:solidFill>
                <a:latin typeface="Calibri Light"/>
                <a:cs typeface="Calibri Light"/>
              </a:rPr>
              <a:t>Det</a:t>
            </a:r>
            <a:r>
              <a:rPr sz="2050" b="0" spc="-95" dirty="0">
                <a:solidFill>
                  <a:srgbClr val="FFFFFF"/>
                </a:solidFill>
                <a:latin typeface="Calibri Light"/>
                <a:cs typeface="Calibri Light"/>
              </a:rPr>
              <a:t> </a:t>
            </a:r>
            <a:r>
              <a:rPr sz="2050" b="0" spc="-15" dirty="0">
                <a:solidFill>
                  <a:srgbClr val="FFFFFF"/>
                </a:solidFill>
                <a:latin typeface="Calibri Light"/>
                <a:cs typeface="Calibri Light"/>
              </a:rPr>
              <a:t>er</a:t>
            </a:r>
            <a:r>
              <a:rPr sz="2050" b="0" spc="-100" dirty="0">
                <a:solidFill>
                  <a:srgbClr val="FFFFFF"/>
                </a:solidFill>
                <a:latin typeface="Calibri Light"/>
                <a:cs typeface="Calibri Light"/>
              </a:rPr>
              <a:t> </a:t>
            </a:r>
            <a:r>
              <a:rPr sz="2050" b="0" spc="-20" dirty="0">
                <a:solidFill>
                  <a:srgbClr val="FFFFFF"/>
                </a:solidFill>
                <a:latin typeface="Calibri Light"/>
                <a:cs typeface="Calibri Light"/>
              </a:rPr>
              <a:t>den,</a:t>
            </a:r>
            <a:r>
              <a:rPr sz="2050" b="0" spc="-95" dirty="0">
                <a:solidFill>
                  <a:srgbClr val="FFFFFF"/>
                </a:solidFill>
                <a:latin typeface="Calibri Light"/>
                <a:cs typeface="Calibri Light"/>
              </a:rPr>
              <a:t> </a:t>
            </a:r>
            <a:r>
              <a:rPr sz="2050" b="0" spc="-15" dirty="0">
                <a:solidFill>
                  <a:srgbClr val="FFFFFF"/>
                </a:solidFill>
                <a:latin typeface="Calibri Light"/>
                <a:cs typeface="Calibri Light"/>
              </a:rPr>
              <a:t>der</a:t>
            </a:r>
            <a:r>
              <a:rPr sz="2050" b="0" spc="-95" dirty="0">
                <a:solidFill>
                  <a:srgbClr val="FFFFFF"/>
                </a:solidFill>
                <a:latin typeface="Calibri Light"/>
                <a:cs typeface="Calibri Light"/>
              </a:rPr>
              <a:t> </a:t>
            </a:r>
            <a:r>
              <a:rPr sz="2050" b="0" spc="-25" dirty="0">
                <a:solidFill>
                  <a:srgbClr val="FFFFFF"/>
                </a:solidFill>
                <a:latin typeface="Calibri Light"/>
                <a:cs typeface="Calibri Light"/>
              </a:rPr>
              <a:t>minder</a:t>
            </a:r>
            <a:r>
              <a:rPr sz="2050" b="0" spc="-95" dirty="0">
                <a:solidFill>
                  <a:srgbClr val="FFFFFF"/>
                </a:solidFill>
                <a:latin typeface="Calibri Light"/>
                <a:cs typeface="Calibri Light"/>
              </a:rPr>
              <a:t> </a:t>
            </a:r>
            <a:r>
              <a:rPr sz="2050" b="0" spc="-10" dirty="0">
                <a:solidFill>
                  <a:srgbClr val="FFFFFF"/>
                </a:solidFill>
                <a:latin typeface="Calibri Light"/>
                <a:cs typeface="Calibri Light"/>
              </a:rPr>
              <a:t>mest</a:t>
            </a:r>
            <a:r>
              <a:rPr sz="2050" b="0" spc="-95" dirty="0">
                <a:solidFill>
                  <a:srgbClr val="FFFFFF"/>
                </a:solidFill>
                <a:latin typeface="Calibri Light"/>
                <a:cs typeface="Calibri Light"/>
              </a:rPr>
              <a:t> </a:t>
            </a:r>
            <a:r>
              <a:rPr sz="2050" b="0" spc="-5" dirty="0">
                <a:solidFill>
                  <a:srgbClr val="FFFFFF"/>
                </a:solidFill>
                <a:latin typeface="Calibri Light"/>
                <a:cs typeface="Calibri Light"/>
              </a:rPr>
              <a:t>om</a:t>
            </a:r>
            <a:r>
              <a:rPr sz="2050" b="0" spc="-95" dirty="0">
                <a:solidFill>
                  <a:srgbClr val="FFFFFF"/>
                </a:solidFill>
                <a:latin typeface="Calibri Light"/>
                <a:cs typeface="Calibri Light"/>
              </a:rPr>
              <a:t> </a:t>
            </a:r>
            <a:r>
              <a:rPr sz="2050" b="0" spc="-30" dirty="0">
                <a:solidFill>
                  <a:srgbClr val="FFFFFF"/>
                </a:solidFill>
                <a:latin typeface="Calibri Light"/>
                <a:cs typeface="Calibri Light"/>
              </a:rPr>
              <a:t>folkeskolen.</a:t>
            </a:r>
            <a:r>
              <a:rPr sz="2050" b="0" spc="-95" dirty="0">
                <a:solidFill>
                  <a:srgbClr val="FFFFFF"/>
                </a:solidFill>
                <a:latin typeface="Calibri Light"/>
                <a:cs typeface="Calibri Light"/>
              </a:rPr>
              <a:t> </a:t>
            </a:r>
            <a:r>
              <a:rPr sz="2050" b="0" spc="-10" dirty="0">
                <a:solidFill>
                  <a:srgbClr val="FFFFFF"/>
                </a:solidFill>
                <a:latin typeface="Calibri Light"/>
                <a:cs typeface="Calibri Light"/>
              </a:rPr>
              <a:t>Det</a:t>
            </a:r>
            <a:r>
              <a:rPr sz="2050" b="0" spc="-95" dirty="0">
                <a:solidFill>
                  <a:srgbClr val="FFFFFF"/>
                </a:solidFill>
                <a:latin typeface="Calibri Light"/>
                <a:cs typeface="Calibri Light"/>
              </a:rPr>
              <a:t> </a:t>
            </a:r>
            <a:r>
              <a:rPr sz="2050" b="0" spc="-15" dirty="0">
                <a:solidFill>
                  <a:srgbClr val="FFFFFF"/>
                </a:solidFill>
                <a:latin typeface="Calibri Light"/>
                <a:cs typeface="Calibri Light"/>
              </a:rPr>
              <a:t>er</a:t>
            </a:r>
            <a:r>
              <a:rPr sz="2050" b="0" spc="-95" dirty="0">
                <a:solidFill>
                  <a:srgbClr val="FFFFFF"/>
                </a:solidFill>
                <a:latin typeface="Calibri Light"/>
                <a:cs typeface="Calibri Light"/>
              </a:rPr>
              <a:t> </a:t>
            </a:r>
            <a:r>
              <a:rPr sz="2050" b="0" spc="-10" dirty="0">
                <a:solidFill>
                  <a:srgbClr val="FFFFFF"/>
                </a:solidFill>
                <a:latin typeface="Calibri Light"/>
                <a:cs typeface="Calibri Light"/>
              </a:rPr>
              <a:t>en</a:t>
            </a:r>
            <a:r>
              <a:rPr sz="2050" b="0" spc="-95" dirty="0">
                <a:solidFill>
                  <a:srgbClr val="FFFFFF"/>
                </a:solidFill>
                <a:latin typeface="Calibri Light"/>
                <a:cs typeface="Calibri Light"/>
              </a:rPr>
              <a:t> </a:t>
            </a:r>
            <a:r>
              <a:rPr sz="2050" b="0" spc="-25" dirty="0">
                <a:solidFill>
                  <a:srgbClr val="FFFFFF"/>
                </a:solidFill>
                <a:latin typeface="Calibri Light"/>
                <a:cs typeface="Calibri Light"/>
              </a:rPr>
              <a:t>forlængelse. </a:t>
            </a:r>
            <a:r>
              <a:rPr sz="2050" b="0" spc="-450" dirty="0">
                <a:solidFill>
                  <a:srgbClr val="FFFFFF"/>
                </a:solidFill>
                <a:latin typeface="Calibri Light"/>
                <a:cs typeface="Calibri Light"/>
              </a:rPr>
              <a:t> </a:t>
            </a:r>
            <a:r>
              <a:rPr sz="2050" b="0" spc="-15" dirty="0">
                <a:solidFill>
                  <a:srgbClr val="FFFFFF"/>
                </a:solidFill>
                <a:latin typeface="Calibri Light"/>
                <a:cs typeface="Calibri Light"/>
              </a:rPr>
              <a:t>På </a:t>
            </a:r>
            <a:r>
              <a:rPr sz="2050" b="0" dirty="0">
                <a:solidFill>
                  <a:srgbClr val="FFFFFF"/>
                </a:solidFill>
                <a:latin typeface="Calibri Light"/>
                <a:cs typeface="Calibri Light"/>
              </a:rPr>
              <a:t>htx </a:t>
            </a:r>
            <a:r>
              <a:rPr sz="2050" b="0" spc="-20" dirty="0">
                <a:solidFill>
                  <a:srgbClr val="FFFFFF"/>
                </a:solidFill>
                <a:latin typeface="Calibri Light"/>
                <a:cs typeface="Calibri Light"/>
              </a:rPr>
              <a:t>eller </a:t>
            </a:r>
            <a:r>
              <a:rPr sz="2050" b="0" spc="-15" dirty="0">
                <a:solidFill>
                  <a:srgbClr val="FFFFFF"/>
                </a:solidFill>
                <a:latin typeface="Calibri Light"/>
                <a:cs typeface="Calibri Light"/>
              </a:rPr>
              <a:t>hhx der </a:t>
            </a:r>
            <a:r>
              <a:rPr sz="2050" b="0" spc="-25" dirty="0">
                <a:solidFill>
                  <a:srgbClr val="FFFFFF"/>
                </a:solidFill>
                <a:latin typeface="Calibri Light"/>
                <a:cs typeface="Calibri Light"/>
              </a:rPr>
              <a:t>fokuserer </a:t>
            </a:r>
            <a:r>
              <a:rPr sz="2050" b="0" spc="-20" dirty="0">
                <a:solidFill>
                  <a:srgbClr val="FFFFFF"/>
                </a:solidFill>
                <a:latin typeface="Calibri Light"/>
                <a:cs typeface="Calibri Light"/>
              </a:rPr>
              <a:t>man </a:t>
            </a:r>
            <a:r>
              <a:rPr sz="2050" b="0" spc="-10" dirty="0">
                <a:solidFill>
                  <a:srgbClr val="FFFFFF"/>
                </a:solidFill>
                <a:latin typeface="Calibri Light"/>
                <a:cs typeface="Calibri Light"/>
              </a:rPr>
              <a:t>på </a:t>
            </a:r>
            <a:r>
              <a:rPr sz="2050" b="0" spc="-20" dirty="0">
                <a:solidFill>
                  <a:srgbClr val="FFFFFF"/>
                </a:solidFill>
                <a:latin typeface="Calibri Light"/>
                <a:cs typeface="Calibri Light"/>
              </a:rPr>
              <a:t>noget. </a:t>
            </a:r>
            <a:r>
              <a:rPr sz="2050" b="0" spc="-5" dirty="0">
                <a:solidFill>
                  <a:srgbClr val="FFFFFF"/>
                </a:solidFill>
                <a:latin typeface="Calibri Light"/>
                <a:cs typeface="Calibri Light"/>
              </a:rPr>
              <a:t>Stx </a:t>
            </a:r>
            <a:r>
              <a:rPr sz="2050" b="0" spc="-15" dirty="0">
                <a:solidFill>
                  <a:srgbClr val="FFFFFF"/>
                </a:solidFill>
                <a:latin typeface="Calibri Light"/>
                <a:cs typeface="Calibri Light"/>
              </a:rPr>
              <a:t>der fortsætter </a:t>
            </a:r>
            <a:r>
              <a:rPr sz="2050" b="0" spc="-10" dirty="0">
                <a:solidFill>
                  <a:srgbClr val="FFFFFF"/>
                </a:solidFill>
                <a:latin typeface="Calibri Light"/>
                <a:cs typeface="Calibri Light"/>
              </a:rPr>
              <a:t> </a:t>
            </a:r>
            <a:r>
              <a:rPr sz="2050" b="0" spc="-20" dirty="0">
                <a:solidFill>
                  <a:srgbClr val="FFFFFF"/>
                </a:solidFill>
                <a:latin typeface="Calibri Light"/>
                <a:cs typeface="Calibri Light"/>
              </a:rPr>
              <a:t>man lidt </a:t>
            </a:r>
            <a:r>
              <a:rPr sz="2050" b="0" spc="-10" dirty="0">
                <a:solidFill>
                  <a:srgbClr val="FFFFFF"/>
                </a:solidFill>
                <a:latin typeface="Calibri Light"/>
                <a:cs typeface="Calibri Light"/>
              </a:rPr>
              <a:t>på </a:t>
            </a:r>
            <a:r>
              <a:rPr sz="2050" b="0" spc="-20" dirty="0">
                <a:solidFill>
                  <a:srgbClr val="FFFFFF"/>
                </a:solidFill>
                <a:latin typeface="Calibri Light"/>
                <a:cs typeface="Calibri Light"/>
              </a:rPr>
              <a:t>det, man allerede </a:t>
            </a:r>
            <a:r>
              <a:rPr sz="2050" b="0" spc="-60" dirty="0">
                <a:solidFill>
                  <a:srgbClr val="FFFFFF"/>
                </a:solidFill>
                <a:latin typeface="Calibri Light"/>
                <a:cs typeface="Calibri Light"/>
              </a:rPr>
              <a:t>har. </a:t>
            </a:r>
            <a:r>
              <a:rPr sz="2050" b="0" spc="-15" dirty="0">
                <a:solidFill>
                  <a:srgbClr val="FFFFFF"/>
                </a:solidFill>
                <a:latin typeface="Calibri Light"/>
                <a:cs typeface="Calibri Light"/>
              </a:rPr>
              <a:t>Selvfølgelig </a:t>
            </a:r>
            <a:r>
              <a:rPr sz="2050" b="0" spc="-10" dirty="0">
                <a:solidFill>
                  <a:srgbClr val="FFFFFF"/>
                </a:solidFill>
                <a:latin typeface="Calibri Light"/>
                <a:cs typeface="Calibri Light"/>
              </a:rPr>
              <a:t>på et </a:t>
            </a:r>
            <a:r>
              <a:rPr sz="2050" b="0" spc="-20" dirty="0">
                <a:solidFill>
                  <a:srgbClr val="FFFFFF"/>
                </a:solidFill>
                <a:latin typeface="Calibri Light"/>
                <a:cs typeface="Calibri Light"/>
              </a:rPr>
              <a:t>højere </a:t>
            </a:r>
            <a:r>
              <a:rPr sz="2050" b="0" spc="-25" dirty="0">
                <a:solidFill>
                  <a:srgbClr val="FFFFFF"/>
                </a:solidFill>
                <a:latin typeface="Calibri Light"/>
                <a:cs typeface="Calibri Light"/>
              </a:rPr>
              <a:t>niveau. </a:t>
            </a:r>
            <a:r>
              <a:rPr sz="2050" b="0" spc="-20" dirty="0">
                <a:solidFill>
                  <a:srgbClr val="FFFFFF"/>
                </a:solidFill>
                <a:latin typeface="Calibri Light"/>
                <a:cs typeface="Calibri Light"/>
              </a:rPr>
              <a:t> </a:t>
            </a:r>
            <a:r>
              <a:rPr sz="2050" b="0" spc="-10" dirty="0">
                <a:solidFill>
                  <a:srgbClr val="FFFFFF"/>
                </a:solidFill>
                <a:latin typeface="Calibri Light"/>
                <a:cs typeface="Calibri Light"/>
              </a:rPr>
              <a:t>Dem </a:t>
            </a:r>
            <a:r>
              <a:rPr sz="2050" b="0" spc="-15" dirty="0">
                <a:solidFill>
                  <a:srgbClr val="FFFFFF"/>
                </a:solidFill>
                <a:latin typeface="Calibri Light"/>
                <a:cs typeface="Calibri Light"/>
              </a:rPr>
              <a:t>der </a:t>
            </a:r>
            <a:r>
              <a:rPr sz="2050" b="0" spc="-25" dirty="0">
                <a:solidFill>
                  <a:srgbClr val="FFFFFF"/>
                </a:solidFill>
                <a:latin typeface="Calibri Light"/>
                <a:cs typeface="Calibri Light"/>
              </a:rPr>
              <a:t>ikke ved, </a:t>
            </a:r>
            <a:r>
              <a:rPr sz="2050" b="0" spc="-15" dirty="0">
                <a:solidFill>
                  <a:srgbClr val="FFFFFF"/>
                </a:solidFill>
                <a:latin typeface="Calibri Light"/>
                <a:cs typeface="Calibri Light"/>
              </a:rPr>
              <a:t>hvad </a:t>
            </a:r>
            <a:r>
              <a:rPr sz="2050" b="0" spc="-10" dirty="0">
                <a:solidFill>
                  <a:srgbClr val="FFFFFF"/>
                </a:solidFill>
                <a:latin typeface="Calibri Light"/>
                <a:cs typeface="Calibri Light"/>
              </a:rPr>
              <a:t>de </a:t>
            </a:r>
            <a:r>
              <a:rPr sz="2050" b="0" spc="-25" dirty="0">
                <a:solidFill>
                  <a:srgbClr val="FFFFFF"/>
                </a:solidFill>
                <a:latin typeface="Calibri Light"/>
                <a:cs typeface="Calibri Light"/>
              </a:rPr>
              <a:t>vil, </a:t>
            </a:r>
            <a:r>
              <a:rPr sz="2050" b="0" spc="-20" dirty="0">
                <a:solidFill>
                  <a:srgbClr val="FFFFFF"/>
                </a:solidFill>
                <a:latin typeface="Calibri Light"/>
                <a:cs typeface="Calibri Light"/>
              </a:rPr>
              <a:t>tager </a:t>
            </a:r>
            <a:r>
              <a:rPr sz="2050" b="0" spc="20" dirty="0">
                <a:solidFill>
                  <a:srgbClr val="FFFFFF"/>
                </a:solidFill>
                <a:latin typeface="Calibri Light"/>
                <a:cs typeface="Calibri Light"/>
              </a:rPr>
              <a:t>STX. </a:t>
            </a:r>
            <a:r>
              <a:rPr sz="2050" b="0" spc="-10" dirty="0">
                <a:solidFill>
                  <a:srgbClr val="FFFFFF"/>
                </a:solidFill>
                <a:latin typeface="Calibri Light"/>
                <a:cs typeface="Calibri Light"/>
              </a:rPr>
              <a:t>Det </a:t>
            </a:r>
            <a:r>
              <a:rPr sz="2050" b="0" spc="-15" dirty="0">
                <a:solidFill>
                  <a:srgbClr val="FFFFFF"/>
                </a:solidFill>
                <a:latin typeface="Calibri Light"/>
                <a:cs typeface="Calibri Light"/>
              </a:rPr>
              <a:t>er den </a:t>
            </a:r>
            <a:r>
              <a:rPr sz="2050" b="0" spc="-20" dirty="0">
                <a:solidFill>
                  <a:srgbClr val="FFFFFF"/>
                </a:solidFill>
                <a:latin typeface="Calibri Light"/>
                <a:cs typeface="Calibri Light"/>
              </a:rPr>
              <a:t>sikre </a:t>
            </a:r>
            <a:r>
              <a:rPr sz="2050" b="0" spc="-30" dirty="0">
                <a:solidFill>
                  <a:srgbClr val="FFFFFF"/>
                </a:solidFill>
                <a:latin typeface="Calibri Light"/>
                <a:cs typeface="Calibri Light"/>
              </a:rPr>
              <a:t>vej.</a:t>
            </a:r>
            <a:r>
              <a:rPr sz="2050" b="0" spc="-25" dirty="0">
                <a:solidFill>
                  <a:srgbClr val="FFFFFF"/>
                </a:solidFill>
                <a:latin typeface="Calibri Light"/>
                <a:cs typeface="Calibri Light"/>
              </a:rPr>
              <a:t> </a:t>
            </a:r>
            <a:r>
              <a:rPr sz="2050" b="0" spc="-10" dirty="0">
                <a:solidFill>
                  <a:srgbClr val="FFFFFF"/>
                </a:solidFill>
                <a:latin typeface="Calibri Light"/>
                <a:cs typeface="Calibri Light"/>
              </a:rPr>
              <a:t>Det </a:t>
            </a:r>
            <a:r>
              <a:rPr sz="2050" b="0" spc="-5" dirty="0">
                <a:solidFill>
                  <a:srgbClr val="FFFFFF"/>
                </a:solidFill>
                <a:latin typeface="Calibri Light"/>
                <a:cs typeface="Calibri Light"/>
              </a:rPr>
              <a:t> </a:t>
            </a:r>
            <a:r>
              <a:rPr sz="2050" b="0" spc="-15" dirty="0">
                <a:solidFill>
                  <a:srgbClr val="FFFFFF"/>
                </a:solidFill>
                <a:latin typeface="Calibri Light"/>
                <a:cs typeface="Calibri Light"/>
              </a:rPr>
              <a:t>er</a:t>
            </a:r>
            <a:r>
              <a:rPr sz="2050" b="0" spc="-5" dirty="0">
                <a:solidFill>
                  <a:srgbClr val="FFFFFF"/>
                </a:solidFill>
                <a:latin typeface="Calibri Light"/>
                <a:cs typeface="Calibri Light"/>
              </a:rPr>
              <a:t> </a:t>
            </a:r>
            <a:r>
              <a:rPr sz="2050" b="0" spc="-15" dirty="0">
                <a:solidFill>
                  <a:srgbClr val="FFFFFF"/>
                </a:solidFill>
                <a:latin typeface="Calibri Light"/>
                <a:cs typeface="Calibri Light"/>
              </a:rPr>
              <a:t>sådan</a:t>
            </a:r>
            <a:r>
              <a:rPr sz="2050" b="0" dirty="0">
                <a:solidFill>
                  <a:srgbClr val="FFFFFF"/>
                </a:solidFill>
                <a:latin typeface="Calibri Light"/>
                <a:cs typeface="Calibri Light"/>
              </a:rPr>
              <a:t> </a:t>
            </a:r>
            <a:r>
              <a:rPr sz="2050" b="0" spc="-20" dirty="0">
                <a:solidFill>
                  <a:srgbClr val="FFFFFF"/>
                </a:solidFill>
                <a:latin typeface="Calibri Light"/>
                <a:cs typeface="Calibri Light"/>
              </a:rPr>
              <a:t>lidt</a:t>
            </a:r>
            <a:r>
              <a:rPr sz="2050" b="0" dirty="0">
                <a:solidFill>
                  <a:srgbClr val="FFFFFF"/>
                </a:solidFill>
                <a:latin typeface="Calibri Light"/>
                <a:cs typeface="Calibri Light"/>
              </a:rPr>
              <a:t> </a:t>
            </a:r>
            <a:r>
              <a:rPr sz="2050" b="0" spc="-15" dirty="0">
                <a:solidFill>
                  <a:srgbClr val="FFFFFF"/>
                </a:solidFill>
                <a:latin typeface="Calibri Light"/>
                <a:cs typeface="Calibri Light"/>
              </a:rPr>
              <a:t>af</a:t>
            </a:r>
            <a:r>
              <a:rPr sz="2050" b="0" dirty="0">
                <a:solidFill>
                  <a:srgbClr val="FFFFFF"/>
                </a:solidFill>
                <a:latin typeface="Calibri Light"/>
                <a:cs typeface="Calibri Light"/>
              </a:rPr>
              <a:t> </a:t>
            </a:r>
            <a:r>
              <a:rPr sz="2050" b="0" spc="-15" dirty="0">
                <a:solidFill>
                  <a:srgbClr val="FFFFFF"/>
                </a:solidFill>
                <a:latin typeface="Calibri Light"/>
                <a:cs typeface="Calibri Light"/>
              </a:rPr>
              <a:t>det</a:t>
            </a:r>
            <a:r>
              <a:rPr sz="2050" b="0" dirty="0">
                <a:solidFill>
                  <a:srgbClr val="FFFFFF"/>
                </a:solidFill>
                <a:latin typeface="Calibri Light"/>
                <a:cs typeface="Calibri Light"/>
              </a:rPr>
              <a:t> </a:t>
            </a:r>
            <a:r>
              <a:rPr sz="2050" b="0" spc="-25" dirty="0">
                <a:solidFill>
                  <a:srgbClr val="FFFFFF"/>
                </a:solidFill>
                <a:latin typeface="Calibri Light"/>
                <a:cs typeface="Calibri Light"/>
              </a:rPr>
              <a:t>hele.</a:t>
            </a:r>
            <a:endParaRPr sz="2050">
              <a:latin typeface="Calibri Light"/>
              <a:cs typeface="Calibri Light"/>
            </a:endParaRPr>
          </a:p>
        </p:txBody>
      </p:sp>
      <p:sp>
        <p:nvSpPr>
          <p:cNvPr id="5" name="object 5"/>
          <p:cNvSpPr txBox="1"/>
          <p:nvPr/>
        </p:nvSpPr>
        <p:spPr>
          <a:xfrm>
            <a:off x="12782722" y="9089076"/>
            <a:ext cx="6851015" cy="1512570"/>
          </a:xfrm>
          <a:prstGeom prst="rect">
            <a:avLst/>
          </a:prstGeom>
        </p:spPr>
        <p:txBody>
          <a:bodyPr vert="horz" wrap="square" lIns="0" tIns="13970" rIns="0" bIns="0" rtlCol="0">
            <a:spAutoFit/>
          </a:bodyPr>
          <a:lstStyle/>
          <a:p>
            <a:pPr marL="12700">
              <a:lnSpc>
                <a:spcPts val="2385"/>
              </a:lnSpc>
              <a:spcBef>
                <a:spcPts val="110"/>
              </a:spcBef>
            </a:pPr>
            <a:r>
              <a:rPr sz="2050" b="0" spc="-75" dirty="0">
                <a:solidFill>
                  <a:srgbClr val="FFFFFF"/>
                </a:solidFill>
                <a:latin typeface="Calibri Light"/>
                <a:cs typeface="Calibri Light"/>
              </a:rPr>
              <a:t>(...)</a:t>
            </a:r>
            <a:endParaRPr sz="2050">
              <a:latin typeface="Calibri Light"/>
              <a:cs typeface="Calibri Light"/>
            </a:endParaRPr>
          </a:p>
          <a:p>
            <a:pPr marL="12700" marR="5080" algn="just">
              <a:lnSpc>
                <a:spcPts val="2310"/>
              </a:lnSpc>
              <a:spcBef>
                <a:spcPts val="125"/>
              </a:spcBef>
            </a:pPr>
            <a:r>
              <a:rPr sz="2050" b="0" spc="-15" dirty="0">
                <a:solidFill>
                  <a:srgbClr val="FFFFFF"/>
                </a:solidFill>
                <a:latin typeface="Calibri Light"/>
                <a:cs typeface="Calibri Light"/>
              </a:rPr>
              <a:t>På </a:t>
            </a:r>
            <a:r>
              <a:rPr sz="2050" b="0" dirty="0">
                <a:solidFill>
                  <a:srgbClr val="FFFFFF"/>
                </a:solidFill>
                <a:latin typeface="Calibri Light"/>
                <a:cs typeface="Calibri Light"/>
              </a:rPr>
              <a:t>htx </a:t>
            </a:r>
            <a:r>
              <a:rPr sz="2050" b="0" spc="-15" dirty="0">
                <a:solidFill>
                  <a:srgbClr val="FFFFFF"/>
                </a:solidFill>
                <a:latin typeface="Calibri Light"/>
                <a:cs typeface="Calibri Light"/>
              </a:rPr>
              <a:t>sagde </a:t>
            </a:r>
            <a:r>
              <a:rPr sz="2050" b="0" spc="-30" dirty="0">
                <a:solidFill>
                  <a:srgbClr val="FFFFFF"/>
                </a:solidFill>
                <a:latin typeface="Calibri Light"/>
                <a:cs typeface="Calibri Light"/>
              </a:rPr>
              <a:t>de, </a:t>
            </a:r>
            <a:r>
              <a:rPr sz="2050" b="0" spc="-15" dirty="0">
                <a:solidFill>
                  <a:srgbClr val="FFFFFF"/>
                </a:solidFill>
                <a:latin typeface="Calibri Light"/>
                <a:cs typeface="Calibri Light"/>
              </a:rPr>
              <a:t>at der var </a:t>
            </a:r>
            <a:r>
              <a:rPr sz="2050" b="0" spc="-20" dirty="0">
                <a:solidFill>
                  <a:srgbClr val="FFFFFF"/>
                </a:solidFill>
                <a:latin typeface="Calibri Light"/>
                <a:cs typeface="Calibri Light"/>
              </a:rPr>
              <a:t>to </a:t>
            </a:r>
            <a:r>
              <a:rPr sz="2050" b="0" spc="-15" dirty="0">
                <a:solidFill>
                  <a:srgbClr val="FFFFFF"/>
                </a:solidFill>
                <a:latin typeface="Calibri Light"/>
                <a:cs typeface="Calibri Light"/>
              </a:rPr>
              <a:t>elevfester </a:t>
            </a:r>
            <a:r>
              <a:rPr sz="2050" b="0" dirty="0">
                <a:solidFill>
                  <a:srgbClr val="FFFFFF"/>
                </a:solidFill>
                <a:latin typeface="Calibri Light"/>
                <a:cs typeface="Calibri Light"/>
              </a:rPr>
              <a:t>og </a:t>
            </a:r>
            <a:r>
              <a:rPr sz="2050" b="0" spc="-10" dirty="0">
                <a:solidFill>
                  <a:srgbClr val="FFFFFF"/>
                </a:solidFill>
                <a:latin typeface="Calibri Light"/>
                <a:cs typeface="Calibri Light"/>
              </a:rPr>
              <a:t>på </a:t>
            </a:r>
            <a:r>
              <a:rPr sz="2050" b="0" spc="10" dirty="0">
                <a:solidFill>
                  <a:srgbClr val="FFFFFF"/>
                </a:solidFill>
                <a:latin typeface="Calibri Light"/>
                <a:cs typeface="Calibri Light"/>
              </a:rPr>
              <a:t>stx </a:t>
            </a:r>
            <a:r>
              <a:rPr sz="2050" b="0" spc="-5" dirty="0">
                <a:solidFill>
                  <a:srgbClr val="FFFFFF"/>
                </a:solidFill>
                <a:latin typeface="Calibri Light"/>
                <a:cs typeface="Calibri Light"/>
              </a:rPr>
              <a:t>hørte </a:t>
            </a:r>
            <a:r>
              <a:rPr sz="2050" b="0" spc="-10" dirty="0">
                <a:solidFill>
                  <a:srgbClr val="FFFFFF"/>
                </a:solidFill>
                <a:latin typeface="Calibri Light"/>
                <a:cs typeface="Calibri Light"/>
              </a:rPr>
              <a:t>jeg, </a:t>
            </a:r>
            <a:r>
              <a:rPr sz="2050" b="0" spc="-15" dirty="0">
                <a:solidFill>
                  <a:srgbClr val="FFFFFF"/>
                </a:solidFill>
                <a:latin typeface="Calibri Light"/>
                <a:cs typeface="Calibri Light"/>
              </a:rPr>
              <a:t>at der </a:t>
            </a:r>
            <a:r>
              <a:rPr sz="2050" b="0" spc="-450" dirty="0">
                <a:solidFill>
                  <a:srgbClr val="FFFFFF"/>
                </a:solidFill>
                <a:latin typeface="Calibri Light"/>
                <a:cs typeface="Calibri Light"/>
              </a:rPr>
              <a:t> </a:t>
            </a:r>
            <a:r>
              <a:rPr sz="2050" b="0" spc="-15" dirty="0">
                <a:solidFill>
                  <a:srgbClr val="FFFFFF"/>
                </a:solidFill>
                <a:latin typeface="Calibri Light"/>
                <a:cs typeface="Calibri Light"/>
              </a:rPr>
              <a:t>var </a:t>
            </a:r>
            <a:r>
              <a:rPr sz="2050" b="0" spc="5" dirty="0">
                <a:solidFill>
                  <a:srgbClr val="FFFFFF"/>
                </a:solidFill>
                <a:latin typeface="Calibri Light"/>
                <a:cs typeface="Calibri Light"/>
              </a:rPr>
              <a:t>5 </a:t>
            </a:r>
            <a:r>
              <a:rPr sz="2050" b="0" spc="-30" dirty="0">
                <a:solidFill>
                  <a:srgbClr val="FFFFFF"/>
                </a:solidFill>
                <a:latin typeface="Calibri Light"/>
                <a:cs typeface="Calibri Light"/>
              </a:rPr>
              <a:t>stykker, </a:t>
            </a:r>
            <a:r>
              <a:rPr sz="2050" b="0" dirty="0">
                <a:solidFill>
                  <a:srgbClr val="FFFFFF"/>
                </a:solidFill>
                <a:latin typeface="Calibri Light"/>
                <a:cs typeface="Calibri Light"/>
              </a:rPr>
              <a:t>og </a:t>
            </a:r>
            <a:r>
              <a:rPr sz="2050" b="0" spc="-5" dirty="0">
                <a:solidFill>
                  <a:srgbClr val="FFFFFF"/>
                </a:solidFill>
                <a:latin typeface="Calibri Light"/>
                <a:cs typeface="Calibri Light"/>
              </a:rPr>
              <a:t>så </a:t>
            </a:r>
            <a:r>
              <a:rPr sz="2050" b="0" spc="-15" dirty="0">
                <a:solidFill>
                  <a:srgbClr val="FFFFFF"/>
                </a:solidFill>
                <a:latin typeface="Calibri Light"/>
                <a:cs typeface="Calibri Light"/>
              </a:rPr>
              <a:t>var jeg </a:t>
            </a:r>
            <a:r>
              <a:rPr sz="2050" b="0" spc="-20" dirty="0">
                <a:solidFill>
                  <a:srgbClr val="FFFFFF"/>
                </a:solidFill>
                <a:latin typeface="Calibri Light"/>
                <a:cs typeface="Calibri Light"/>
              </a:rPr>
              <a:t>overbevist </a:t>
            </a:r>
            <a:r>
              <a:rPr sz="2050" b="0" spc="-5" dirty="0">
                <a:solidFill>
                  <a:srgbClr val="FFFFFF"/>
                </a:solidFill>
                <a:latin typeface="Calibri Light"/>
                <a:cs typeface="Calibri Light"/>
              </a:rPr>
              <a:t>om </a:t>
            </a:r>
            <a:r>
              <a:rPr sz="2050" b="0" spc="-15" dirty="0">
                <a:solidFill>
                  <a:srgbClr val="FFFFFF"/>
                </a:solidFill>
                <a:latin typeface="Calibri Light"/>
                <a:cs typeface="Calibri Light"/>
              </a:rPr>
              <a:t>at jeg </a:t>
            </a:r>
            <a:r>
              <a:rPr sz="2050" b="0" spc="-25" dirty="0">
                <a:solidFill>
                  <a:srgbClr val="FFFFFF"/>
                </a:solidFill>
                <a:latin typeface="Calibri Light"/>
                <a:cs typeface="Calibri Light"/>
              </a:rPr>
              <a:t>skulle </a:t>
            </a:r>
            <a:r>
              <a:rPr sz="2050" b="0" spc="-10" dirty="0">
                <a:solidFill>
                  <a:srgbClr val="FFFFFF"/>
                </a:solidFill>
                <a:latin typeface="Calibri Light"/>
                <a:cs typeface="Calibri Light"/>
              </a:rPr>
              <a:t>på </a:t>
            </a:r>
            <a:r>
              <a:rPr sz="2050" b="0" spc="5" dirty="0">
                <a:solidFill>
                  <a:srgbClr val="FFFFFF"/>
                </a:solidFill>
                <a:latin typeface="Calibri Light"/>
                <a:cs typeface="Calibri Light"/>
              </a:rPr>
              <a:t>stx. </a:t>
            </a:r>
            <a:r>
              <a:rPr sz="2050" b="0" dirty="0">
                <a:solidFill>
                  <a:srgbClr val="FFFFFF"/>
                </a:solidFill>
                <a:latin typeface="Calibri Light"/>
                <a:cs typeface="Calibri Light"/>
              </a:rPr>
              <a:t>Og </a:t>
            </a:r>
            <a:r>
              <a:rPr sz="2050" b="0" spc="5" dirty="0">
                <a:solidFill>
                  <a:srgbClr val="FFFFFF"/>
                </a:solidFill>
                <a:latin typeface="Calibri Light"/>
                <a:cs typeface="Calibri Light"/>
              </a:rPr>
              <a:t> </a:t>
            </a:r>
            <a:r>
              <a:rPr sz="2050" b="0" spc="-15" dirty="0">
                <a:solidFill>
                  <a:srgbClr val="FFFFFF"/>
                </a:solidFill>
                <a:latin typeface="Calibri Light"/>
                <a:cs typeface="Calibri Light"/>
              </a:rPr>
              <a:t>det er </a:t>
            </a:r>
            <a:r>
              <a:rPr sz="2050" b="0" spc="-10" dirty="0">
                <a:solidFill>
                  <a:srgbClr val="FFFFFF"/>
                </a:solidFill>
                <a:latin typeface="Calibri Light"/>
                <a:cs typeface="Calibri Light"/>
              </a:rPr>
              <a:t>tit </a:t>
            </a:r>
            <a:r>
              <a:rPr sz="2050" b="0" spc="-20" dirty="0">
                <a:solidFill>
                  <a:srgbClr val="FFFFFF"/>
                </a:solidFill>
                <a:latin typeface="Calibri Light"/>
                <a:cs typeface="Calibri Light"/>
              </a:rPr>
              <a:t>det, man </a:t>
            </a:r>
            <a:r>
              <a:rPr sz="2050" b="0" spc="-45" dirty="0">
                <a:solidFill>
                  <a:srgbClr val="FFFFFF"/>
                </a:solidFill>
                <a:latin typeface="Calibri Light"/>
                <a:cs typeface="Calibri Light"/>
              </a:rPr>
              <a:t>hører, </a:t>
            </a:r>
            <a:r>
              <a:rPr sz="2050" b="0" spc="-10" dirty="0">
                <a:solidFill>
                  <a:srgbClr val="FFFFFF"/>
                </a:solidFill>
                <a:latin typeface="Calibri Light"/>
                <a:cs typeface="Calibri Light"/>
              </a:rPr>
              <a:t>synes </a:t>
            </a:r>
            <a:r>
              <a:rPr sz="2050" b="0" spc="-20" dirty="0">
                <a:solidFill>
                  <a:srgbClr val="FFFFFF"/>
                </a:solidFill>
                <a:latin typeface="Calibri Light"/>
                <a:cs typeface="Calibri Light"/>
              </a:rPr>
              <a:t>jeg. At </a:t>
            </a:r>
            <a:r>
              <a:rPr sz="2050" b="0" spc="10" dirty="0">
                <a:solidFill>
                  <a:srgbClr val="FFFFFF"/>
                </a:solidFill>
                <a:latin typeface="Calibri Light"/>
                <a:cs typeface="Calibri Light"/>
              </a:rPr>
              <a:t>stx </a:t>
            </a:r>
            <a:r>
              <a:rPr sz="2050" b="0" spc="-15" dirty="0">
                <a:solidFill>
                  <a:srgbClr val="FFFFFF"/>
                </a:solidFill>
                <a:latin typeface="Calibri Light"/>
                <a:cs typeface="Calibri Light"/>
              </a:rPr>
              <a:t>det er </a:t>
            </a:r>
            <a:r>
              <a:rPr sz="2050" b="0" spc="-20" dirty="0">
                <a:solidFill>
                  <a:srgbClr val="FFFFFF"/>
                </a:solidFill>
                <a:latin typeface="Calibri Light"/>
                <a:cs typeface="Calibri Light"/>
              </a:rPr>
              <a:t>meget </a:t>
            </a:r>
            <a:r>
              <a:rPr sz="2050" b="0" spc="-25" dirty="0">
                <a:solidFill>
                  <a:srgbClr val="FFFFFF"/>
                </a:solidFill>
                <a:latin typeface="Calibri Light"/>
                <a:cs typeface="Calibri Light"/>
              </a:rPr>
              <a:t>skolen </a:t>
            </a:r>
            <a:r>
              <a:rPr sz="2050" b="0" spc="-15" dirty="0">
                <a:solidFill>
                  <a:srgbClr val="FFFFFF"/>
                </a:solidFill>
                <a:latin typeface="Calibri Light"/>
                <a:cs typeface="Calibri Light"/>
              </a:rPr>
              <a:t>det </a:t>
            </a:r>
            <a:r>
              <a:rPr sz="2050" b="0" spc="-10" dirty="0">
                <a:solidFill>
                  <a:srgbClr val="FFFFFF"/>
                </a:solidFill>
                <a:latin typeface="Calibri Light"/>
                <a:cs typeface="Calibri Light"/>
              </a:rPr>
              <a:t> </a:t>
            </a:r>
            <a:r>
              <a:rPr sz="2050" b="0" spc="-25" dirty="0">
                <a:solidFill>
                  <a:srgbClr val="FFFFFF"/>
                </a:solidFill>
                <a:latin typeface="Calibri Light"/>
                <a:cs typeface="Calibri Light"/>
              </a:rPr>
              <a:t>handler</a:t>
            </a:r>
            <a:r>
              <a:rPr sz="2050" b="0" spc="-5" dirty="0">
                <a:solidFill>
                  <a:srgbClr val="FFFFFF"/>
                </a:solidFill>
                <a:latin typeface="Calibri Light"/>
                <a:cs typeface="Calibri Light"/>
              </a:rPr>
              <a:t> </a:t>
            </a:r>
            <a:r>
              <a:rPr sz="2050" b="0" spc="-15" dirty="0">
                <a:solidFill>
                  <a:srgbClr val="FFFFFF"/>
                </a:solidFill>
                <a:latin typeface="Calibri Light"/>
                <a:cs typeface="Calibri Light"/>
              </a:rPr>
              <a:t>om.</a:t>
            </a:r>
            <a:endParaRPr sz="2050">
              <a:latin typeface="Calibri Light"/>
              <a:cs typeface="Calibri Light"/>
            </a:endParaRPr>
          </a:p>
        </p:txBody>
      </p:sp>
      <p:sp>
        <p:nvSpPr>
          <p:cNvPr id="6" name="object 6"/>
          <p:cNvSpPr txBox="1"/>
          <p:nvPr/>
        </p:nvSpPr>
        <p:spPr>
          <a:xfrm>
            <a:off x="12404945" y="5404724"/>
            <a:ext cx="729615" cy="2149475"/>
          </a:xfrm>
          <a:prstGeom prst="rect">
            <a:avLst/>
          </a:prstGeom>
        </p:spPr>
        <p:txBody>
          <a:bodyPr vert="horz" wrap="square" lIns="0" tIns="16510" rIns="0" bIns="0" rtlCol="0">
            <a:spAutoFit/>
          </a:bodyPr>
          <a:lstStyle/>
          <a:p>
            <a:pPr marL="12700">
              <a:lnSpc>
                <a:spcPct val="100000"/>
              </a:lnSpc>
              <a:spcBef>
                <a:spcPts val="130"/>
              </a:spcBef>
            </a:pPr>
            <a:r>
              <a:rPr sz="13900" spc="-2660" dirty="0">
                <a:solidFill>
                  <a:srgbClr val="006C7F"/>
                </a:solidFill>
                <a:latin typeface="Baskerville Old Face"/>
                <a:cs typeface="Baskerville Old Face"/>
              </a:rPr>
              <a:t>“</a:t>
            </a:r>
            <a:endParaRPr sz="13900">
              <a:latin typeface="Baskerville Old Face"/>
              <a:cs typeface="Baskerville Old Face"/>
            </a:endParaRPr>
          </a:p>
        </p:txBody>
      </p:sp>
      <p:pic>
        <p:nvPicPr>
          <p:cNvPr id="7" name="object 7"/>
          <p:cNvPicPr/>
          <p:nvPr/>
        </p:nvPicPr>
        <p:blipFill>
          <a:blip r:embed="rId4" cstate="print"/>
          <a:stretch>
            <a:fillRect/>
          </a:stretch>
        </p:blipFill>
        <p:spPr>
          <a:xfrm>
            <a:off x="1232109" y="2315793"/>
            <a:ext cx="9863563" cy="8963077"/>
          </a:xfrm>
          <a:prstGeom prst="rect">
            <a:avLst/>
          </a:prstGeom>
        </p:spPr>
      </p:pic>
      <p:sp>
        <p:nvSpPr>
          <p:cNvPr id="8" name="object 8"/>
          <p:cNvSpPr txBox="1">
            <a:spLocks noGrp="1"/>
          </p:cNvSpPr>
          <p:nvPr>
            <p:ph type="title"/>
          </p:nvPr>
        </p:nvSpPr>
        <p:spPr>
          <a:xfrm>
            <a:off x="1275218" y="506146"/>
            <a:ext cx="10894060" cy="1802130"/>
          </a:xfrm>
          <a:prstGeom prst="rect">
            <a:avLst/>
          </a:prstGeom>
        </p:spPr>
        <p:txBody>
          <a:bodyPr vert="horz" wrap="square" lIns="0" tIns="105410" rIns="0" bIns="0" rtlCol="0">
            <a:spAutoFit/>
          </a:bodyPr>
          <a:lstStyle/>
          <a:p>
            <a:pPr marL="12700">
              <a:lnSpc>
                <a:spcPct val="100000"/>
              </a:lnSpc>
              <a:spcBef>
                <a:spcPts val="830"/>
              </a:spcBef>
              <a:tabLst>
                <a:tab pos="2623820" algn="l"/>
              </a:tabLst>
            </a:pPr>
            <a:r>
              <a:rPr dirty="0">
                <a:solidFill>
                  <a:srgbClr val="006C7F"/>
                </a:solidFill>
              </a:rPr>
              <a:t>Kendskab	til</a:t>
            </a:r>
            <a:r>
              <a:rPr spc="-35" dirty="0">
                <a:solidFill>
                  <a:srgbClr val="006C7F"/>
                </a:solidFill>
              </a:rPr>
              <a:t> </a:t>
            </a:r>
            <a:r>
              <a:rPr spc="-5" dirty="0">
                <a:solidFill>
                  <a:srgbClr val="006C7F"/>
                </a:solidFill>
              </a:rPr>
              <a:t>STX</a:t>
            </a:r>
          </a:p>
          <a:p>
            <a:pPr marL="12700" marR="5080">
              <a:lnSpc>
                <a:spcPct val="100000"/>
              </a:lnSpc>
              <a:spcBef>
                <a:spcPts val="600"/>
              </a:spcBef>
            </a:pPr>
            <a:r>
              <a:rPr sz="3300" b="0" spc="-15" dirty="0">
                <a:solidFill>
                  <a:srgbClr val="006C7F"/>
                </a:solidFill>
                <a:latin typeface="Calibri Light"/>
                <a:cs typeface="Calibri Light"/>
              </a:rPr>
              <a:t>Ordsky</a:t>
            </a:r>
            <a:r>
              <a:rPr sz="3300" b="0" spc="5" dirty="0">
                <a:solidFill>
                  <a:srgbClr val="006C7F"/>
                </a:solidFill>
                <a:latin typeface="Calibri Light"/>
                <a:cs typeface="Calibri Light"/>
              </a:rPr>
              <a:t> </a:t>
            </a:r>
            <a:r>
              <a:rPr sz="3300" b="0" spc="-10" dirty="0">
                <a:solidFill>
                  <a:srgbClr val="006C7F"/>
                </a:solidFill>
                <a:latin typeface="Calibri Light"/>
                <a:cs typeface="Calibri Light"/>
              </a:rPr>
              <a:t>sammensat</a:t>
            </a:r>
            <a:r>
              <a:rPr sz="3300" b="0" dirty="0">
                <a:solidFill>
                  <a:srgbClr val="006C7F"/>
                </a:solidFill>
                <a:latin typeface="Calibri Light"/>
                <a:cs typeface="Calibri Light"/>
              </a:rPr>
              <a:t> </a:t>
            </a:r>
            <a:r>
              <a:rPr sz="3300" b="0" spc="-15" dirty="0">
                <a:solidFill>
                  <a:srgbClr val="006C7F"/>
                </a:solidFill>
                <a:latin typeface="Calibri Light"/>
                <a:cs typeface="Calibri Light"/>
              </a:rPr>
              <a:t>af</a:t>
            </a:r>
            <a:r>
              <a:rPr sz="3300" b="0" spc="5" dirty="0">
                <a:solidFill>
                  <a:srgbClr val="006C7F"/>
                </a:solidFill>
                <a:latin typeface="Calibri Light"/>
                <a:cs typeface="Calibri Light"/>
              </a:rPr>
              <a:t> </a:t>
            </a:r>
            <a:r>
              <a:rPr sz="3300" b="0" spc="-5" dirty="0">
                <a:solidFill>
                  <a:srgbClr val="006C7F"/>
                </a:solidFill>
                <a:latin typeface="Calibri Light"/>
                <a:cs typeface="Calibri Light"/>
              </a:rPr>
              <a:t>de</a:t>
            </a:r>
            <a:r>
              <a:rPr sz="3300" b="0" spc="5" dirty="0">
                <a:solidFill>
                  <a:srgbClr val="006C7F"/>
                </a:solidFill>
                <a:latin typeface="Calibri Light"/>
                <a:cs typeface="Calibri Light"/>
              </a:rPr>
              <a:t> </a:t>
            </a:r>
            <a:r>
              <a:rPr sz="3300" b="0" spc="-10" dirty="0">
                <a:solidFill>
                  <a:srgbClr val="006C7F"/>
                </a:solidFill>
                <a:latin typeface="Calibri Light"/>
                <a:cs typeface="Calibri Light"/>
              </a:rPr>
              <a:t>unges</a:t>
            </a:r>
            <a:r>
              <a:rPr sz="3300" b="0" dirty="0">
                <a:solidFill>
                  <a:srgbClr val="006C7F"/>
                </a:solidFill>
                <a:latin typeface="Calibri Light"/>
                <a:cs typeface="Calibri Light"/>
              </a:rPr>
              <a:t> </a:t>
            </a:r>
            <a:r>
              <a:rPr sz="3300" b="0" spc="-20" dirty="0">
                <a:solidFill>
                  <a:srgbClr val="006C7F"/>
                </a:solidFill>
                <a:latin typeface="Calibri Light"/>
                <a:cs typeface="Calibri Light"/>
              </a:rPr>
              <a:t>ord</a:t>
            </a:r>
            <a:r>
              <a:rPr sz="3300" b="0" spc="5" dirty="0">
                <a:solidFill>
                  <a:srgbClr val="006C7F"/>
                </a:solidFill>
                <a:latin typeface="Calibri Light"/>
                <a:cs typeface="Calibri Light"/>
              </a:rPr>
              <a:t> </a:t>
            </a:r>
            <a:r>
              <a:rPr sz="3300" b="0" spc="-5" dirty="0">
                <a:solidFill>
                  <a:srgbClr val="006C7F"/>
                </a:solidFill>
                <a:latin typeface="Calibri Light"/>
                <a:cs typeface="Calibri Light"/>
              </a:rPr>
              <a:t>om</a:t>
            </a:r>
            <a:r>
              <a:rPr sz="3300" b="0" dirty="0">
                <a:solidFill>
                  <a:srgbClr val="006C7F"/>
                </a:solidFill>
                <a:latin typeface="Calibri Light"/>
                <a:cs typeface="Calibri Light"/>
              </a:rPr>
              <a:t> </a:t>
            </a:r>
            <a:r>
              <a:rPr sz="3300" b="0" spc="-30" dirty="0">
                <a:solidFill>
                  <a:srgbClr val="006C7F"/>
                </a:solidFill>
                <a:latin typeface="Calibri Light"/>
                <a:cs typeface="Calibri Light"/>
              </a:rPr>
              <a:t>kendskab</a:t>
            </a:r>
            <a:r>
              <a:rPr sz="3300" b="0" spc="5" dirty="0">
                <a:solidFill>
                  <a:srgbClr val="006C7F"/>
                </a:solidFill>
                <a:latin typeface="Calibri Light"/>
                <a:cs typeface="Calibri Light"/>
              </a:rPr>
              <a:t> </a:t>
            </a:r>
            <a:r>
              <a:rPr sz="3300" b="0" spc="-10" dirty="0">
                <a:solidFill>
                  <a:srgbClr val="006C7F"/>
                </a:solidFill>
                <a:latin typeface="Calibri Light"/>
                <a:cs typeface="Calibri Light"/>
              </a:rPr>
              <a:t>til</a:t>
            </a:r>
            <a:r>
              <a:rPr sz="3300" b="0" spc="5" dirty="0">
                <a:solidFill>
                  <a:srgbClr val="006C7F"/>
                </a:solidFill>
                <a:latin typeface="Calibri Light"/>
                <a:cs typeface="Calibri Light"/>
              </a:rPr>
              <a:t> </a:t>
            </a:r>
            <a:r>
              <a:rPr sz="3300" b="0" spc="-10" dirty="0">
                <a:solidFill>
                  <a:srgbClr val="006C7F"/>
                </a:solidFill>
                <a:latin typeface="Calibri Light"/>
                <a:cs typeface="Calibri Light"/>
              </a:rPr>
              <a:t>STX,</a:t>
            </a:r>
            <a:r>
              <a:rPr sz="3300" b="0" dirty="0">
                <a:solidFill>
                  <a:srgbClr val="006C7F"/>
                </a:solidFill>
                <a:latin typeface="Calibri Light"/>
                <a:cs typeface="Calibri Light"/>
              </a:rPr>
              <a:t> </a:t>
            </a:r>
            <a:r>
              <a:rPr sz="3300" b="0" spc="-5" dirty="0">
                <a:solidFill>
                  <a:srgbClr val="006C7F"/>
                </a:solidFill>
                <a:latin typeface="Calibri Light"/>
                <a:cs typeface="Calibri Light"/>
              </a:rPr>
              <a:t>som</a:t>
            </a:r>
            <a:r>
              <a:rPr sz="3300" b="0" spc="5" dirty="0">
                <a:solidFill>
                  <a:srgbClr val="006C7F"/>
                </a:solidFill>
                <a:latin typeface="Calibri Light"/>
                <a:cs typeface="Calibri Light"/>
              </a:rPr>
              <a:t> </a:t>
            </a:r>
            <a:r>
              <a:rPr sz="3300" b="0" spc="-10" dirty="0">
                <a:solidFill>
                  <a:srgbClr val="006C7F"/>
                </a:solidFill>
                <a:latin typeface="Calibri Light"/>
                <a:cs typeface="Calibri Light"/>
              </a:rPr>
              <a:t>det </a:t>
            </a:r>
            <a:r>
              <a:rPr sz="3300" b="0" spc="-730" dirty="0">
                <a:solidFill>
                  <a:srgbClr val="006C7F"/>
                </a:solidFill>
                <a:latin typeface="Calibri Light"/>
                <a:cs typeface="Calibri Light"/>
              </a:rPr>
              <a:t> </a:t>
            </a:r>
            <a:r>
              <a:rPr sz="3300" b="0" spc="-20" dirty="0">
                <a:solidFill>
                  <a:srgbClr val="006C7F"/>
                </a:solidFill>
                <a:latin typeface="Calibri Light"/>
                <a:cs typeface="Calibri Light"/>
              </a:rPr>
              <a:t>fremgår</a:t>
            </a:r>
            <a:r>
              <a:rPr sz="3300" b="0" dirty="0">
                <a:solidFill>
                  <a:srgbClr val="006C7F"/>
                </a:solidFill>
                <a:latin typeface="Calibri Light"/>
                <a:cs typeface="Calibri Light"/>
              </a:rPr>
              <a:t> </a:t>
            </a:r>
            <a:r>
              <a:rPr sz="3300" b="0" spc="-15" dirty="0">
                <a:solidFill>
                  <a:srgbClr val="006C7F"/>
                </a:solidFill>
                <a:latin typeface="Calibri Light"/>
                <a:cs typeface="Calibri Light"/>
              </a:rPr>
              <a:t>af</a:t>
            </a:r>
            <a:r>
              <a:rPr sz="3300" b="0" dirty="0">
                <a:solidFill>
                  <a:srgbClr val="006C7F"/>
                </a:solidFill>
                <a:latin typeface="Calibri Light"/>
                <a:cs typeface="Calibri Light"/>
              </a:rPr>
              <a:t> </a:t>
            </a:r>
            <a:r>
              <a:rPr sz="3300" b="0" spc="-5" dirty="0">
                <a:solidFill>
                  <a:srgbClr val="006C7F"/>
                </a:solidFill>
                <a:latin typeface="Calibri Light"/>
                <a:cs typeface="Calibri Light"/>
              </a:rPr>
              <a:t>den</a:t>
            </a:r>
            <a:r>
              <a:rPr sz="3300" b="0" dirty="0">
                <a:solidFill>
                  <a:srgbClr val="006C7F"/>
                </a:solidFill>
                <a:latin typeface="Calibri Light"/>
                <a:cs typeface="Calibri Light"/>
              </a:rPr>
              <a:t> </a:t>
            </a:r>
            <a:r>
              <a:rPr sz="3300" b="0" spc="-20" dirty="0">
                <a:solidFill>
                  <a:srgbClr val="006C7F"/>
                </a:solidFill>
                <a:latin typeface="Calibri Light"/>
                <a:cs typeface="Calibri Light"/>
              </a:rPr>
              <a:t>kvalitative</a:t>
            </a:r>
            <a:r>
              <a:rPr sz="3300" b="0" spc="-5" dirty="0">
                <a:solidFill>
                  <a:srgbClr val="006C7F"/>
                </a:solidFill>
                <a:latin typeface="Calibri Light"/>
                <a:cs typeface="Calibri Light"/>
              </a:rPr>
              <a:t> </a:t>
            </a:r>
            <a:r>
              <a:rPr sz="3300" b="0" spc="-25" dirty="0">
                <a:solidFill>
                  <a:srgbClr val="006C7F"/>
                </a:solidFill>
                <a:latin typeface="Calibri Light"/>
                <a:cs typeface="Calibri Light"/>
              </a:rPr>
              <a:t>data</a:t>
            </a:r>
            <a:r>
              <a:rPr sz="3300" b="0" dirty="0">
                <a:solidFill>
                  <a:srgbClr val="006C7F"/>
                </a:solidFill>
                <a:latin typeface="Calibri Light"/>
                <a:cs typeface="Calibri Light"/>
              </a:rPr>
              <a:t> </a:t>
            </a:r>
            <a:r>
              <a:rPr sz="3300" b="0" spc="-25" dirty="0">
                <a:solidFill>
                  <a:srgbClr val="006C7F"/>
                </a:solidFill>
                <a:latin typeface="Calibri Light"/>
                <a:cs typeface="Calibri Light"/>
              </a:rPr>
              <a:t>fra</a:t>
            </a:r>
            <a:r>
              <a:rPr sz="3300" b="0" dirty="0">
                <a:solidFill>
                  <a:srgbClr val="006C7F"/>
                </a:solidFill>
                <a:latin typeface="Calibri Light"/>
                <a:cs typeface="Calibri Light"/>
              </a:rPr>
              <a:t> </a:t>
            </a:r>
            <a:r>
              <a:rPr sz="3300" b="0" spc="-15" dirty="0">
                <a:solidFill>
                  <a:srgbClr val="006C7F"/>
                </a:solidFill>
                <a:latin typeface="Calibri Light"/>
                <a:cs typeface="Calibri Light"/>
              </a:rPr>
              <a:t>fokusgruppeinterviews.</a:t>
            </a:r>
            <a:endParaRPr sz="3300">
              <a:latin typeface="Calibri Light"/>
              <a:cs typeface="Calibri Light"/>
            </a:endParaRPr>
          </a:p>
        </p:txBody>
      </p:sp>
      <p:pic>
        <p:nvPicPr>
          <p:cNvPr id="9" name="Lyd 20">
            <a:hlinkClick r:id="" action="ppaction://media"/>
            <a:extLst>
              <a:ext uri="{FF2B5EF4-FFF2-40B4-BE49-F238E27FC236}">
                <a16:creationId xmlns:a16="http://schemas.microsoft.com/office/drawing/2014/main" id="{EA10FCFD-6289-4580-8D08-B47A8BE7C9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84" y="36639"/>
            <a:ext cx="295366" cy="2953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60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DADED3"/>
          </a:solidFill>
        </p:spPr>
        <p:txBody>
          <a:bodyPr wrap="square" lIns="0" tIns="0" rIns="0" bIns="0" rtlCol="0"/>
          <a:lstStyle/>
          <a:p>
            <a:endParaRPr/>
          </a:p>
        </p:txBody>
      </p:sp>
      <p:sp>
        <p:nvSpPr>
          <p:cNvPr id="3" name="object 3"/>
          <p:cNvSpPr txBox="1"/>
          <p:nvPr/>
        </p:nvSpPr>
        <p:spPr>
          <a:xfrm>
            <a:off x="5484105" y="5687460"/>
            <a:ext cx="4327525" cy="4148454"/>
          </a:xfrm>
          <a:prstGeom prst="rect">
            <a:avLst/>
          </a:prstGeom>
          <a:solidFill>
            <a:srgbClr val="EFF1EC"/>
          </a:solidFill>
        </p:spPr>
        <p:txBody>
          <a:bodyPr vert="horz" wrap="square" lIns="0" tIns="5080" rIns="0" bIns="0" rtlCol="0">
            <a:spAutoFit/>
          </a:bodyPr>
          <a:lstStyle/>
          <a:p>
            <a:pPr>
              <a:lnSpc>
                <a:spcPct val="100000"/>
              </a:lnSpc>
              <a:spcBef>
                <a:spcPts val="40"/>
              </a:spcBef>
            </a:pPr>
            <a:endParaRPr sz="4100">
              <a:latin typeface="Times New Roman"/>
              <a:cs typeface="Times New Roman"/>
            </a:endParaRPr>
          </a:p>
          <a:p>
            <a:pPr marL="54610" marR="45720" indent="-2540" algn="ctr">
              <a:lnSpc>
                <a:spcPct val="106600"/>
              </a:lnSpc>
            </a:pPr>
            <a:r>
              <a:rPr sz="3250" spc="-15" dirty="0">
                <a:solidFill>
                  <a:srgbClr val="273347"/>
                </a:solidFill>
                <a:latin typeface="Calibri"/>
                <a:cs typeface="Calibri"/>
              </a:rPr>
              <a:t>Hvilken</a:t>
            </a:r>
            <a:r>
              <a:rPr sz="3250" spc="-5" dirty="0">
                <a:solidFill>
                  <a:srgbClr val="273347"/>
                </a:solidFill>
                <a:latin typeface="Calibri"/>
                <a:cs typeface="Calibri"/>
              </a:rPr>
              <a:t> </a:t>
            </a:r>
            <a:r>
              <a:rPr sz="3250" spc="-10" dirty="0">
                <a:solidFill>
                  <a:srgbClr val="273347"/>
                </a:solidFill>
                <a:latin typeface="Calibri"/>
                <a:cs typeface="Calibri"/>
              </a:rPr>
              <a:t>rolle</a:t>
            </a:r>
            <a:r>
              <a:rPr sz="3250" spc="-5" dirty="0">
                <a:solidFill>
                  <a:srgbClr val="273347"/>
                </a:solidFill>
                <a:latin typeface="Calibri"/>
                <a:cs typeface="Calibri"/>
              </a:rPr>
              <a:t> </a:t>
            </a:r>
            <a:r>
              <a:rPr sz="3250" dirty="0">
                <a:solidFill>
                  <a:srgbClr val="273347"/>
                </a:solidFill>
                <a:latin typeface="Calibri"/>
                <a:cs typeface="Calibri"/>
              </a:rPr>
              <a:t>spiller </a:t>
            </a:r>
            <a:r>
              <a:rPr sz="3250" spc="5" dirty="0">
                <a:solidFill>
                  <a:srgbClr val="273347"/>
                </a:solidFill>
                <a:latin typeface="Calibri"/>
                <a:cs typeface="Calibri"/>
              </a:rPr>
              <a:t> </a:t>
            </a:r>
            <a:r>
              <a:rPr sz="3250" spc="-10" dirty="0">
                <a:solidFill>
                  <a:srgbClr val="273347"/>
                </a:solidFill>
                <a:latin typeface="Calibri"/>
                <a:cs typeface="Calibri"/>
              </a:rPr>
              <a:t>brobygning </a:t>
            </a:r>
            <a:r>
              <a:rPr sz="3250" dirty="0">
                <a:solidFill>
                  <a:srgbClr val="273347"/>
                </a:solidFill>
                <a:latin typeface="Calibri"/>
                <a:cs typeface="Calibri"/>
              </a:rPr>
              <a:t>i elevernes </a:t>
            </a:r>
            <a:r>
              <a:rPr sz="3250" spc="5" dirty="0">
                <a:solidFill>
                  <a:srgbClr val="273347"/>
                </a:solidFill>
                <a:latin typeface="Calibri"/>
                <a:cs typeface="Calibri"/>
              </a:rPr>
              <a:t> beslutningsgrundlag </a:t>
            </a:r>
            <a:r>
              <a:rPr sz="3250" dirty="0">
                <a:solidFill>
                  <a:srgbClr val="273347"/>
                </a:solidFill>
                <a:latin typeface="Calibri"/>
                <a:cs typeface="Calibri"/>
              </a:rPr>
              <a:t>og </a:t>
            </a:r>
            <a:r>
              <a:rPr sz="3250" spc="5" dirty="0">
                <a:solidFill>
                  <a:srgbClr val="273347"/>
                </a:solidFill>
                <a:latin typeface="Calibri"/>
                <a:cs typeface="Calibri"/>
              </a:rPr>
              <a:t> </a:t>
            </a:r>
            <a:r>
              <a:rPr sz="3250" dirty="0">
                <a:solidFill>
                  <a:srgbClr val="273347"/>
                </a:solidFill>
                <a:latin typeface="Calibri"/>
                <a:cs typeface="Calibri"/>
              </a:rPr>
              <a:t>overvejelser</a:t>
            </a:r>
            <a:r>
              <a:rPr sz="3250" spc="-20" dirty="0">
                <a:solidFill>
                  <a:srgbClr val="273347"/>
                </a:solidFill>
                <a:latin typeface="Calibri"/>
                <a:cs typeface="Calibri"/>
              </a:rPr>
              <a:t> </a:t>
            </a:r>
            <a:r>
              <a:rPr sz="3250" spc="5" dirty="0">
                <a:solidFill>
                  <a:srgbClr val="273347"/>
                </a:solidFill>
                <a:latin typeface="Calibri"/>
                <a:cs typeface="Calibri"/>
              </a:rPr>
              <a:t>om</a:t>
            </a:r>
            <a:r>
              <a:rPr sz="3250" spc="-20" dirty="0">
                <a:solidFill>
                  <a:srgbClr val="273347"/>
                </a:solidFill>
                <a:latin typeface="Calibri"/>
                <a:cs typeface="Calibri"/>
              </a:rPr>
              <a:t> </a:t>
            </a:r>
            <a:r>
              <a:rPr sz="3250" spc="-15" dirty="0">
                <a:solidFill>
                  <a:srgbClr val="273347"/>
                </a:solidFill>
                <a:latin typeface="Calibri"/>
                <a:cs typeface="Calibri"/>
              </a:rPr>
              <a:t>at</a:t>
            </a:r>
            <a:r>
              <a:rPr sz="3250" spc="-25" dirty="0">
                <a:solidFill>
                  <a:srgbClr val="273347"/>
                </a:solidFill>
                <a:latin typeface="Calibri"/>
                <a:cs typeface="Calibri"/>
              </a:rPr>
              <a:t> </a:t>
            </a:r>
            <a:r>
              <a:rPr sz="3250" spc="-10" dirty="0">
                <a:solidFill>
                  <a:srgbClr val="273347"/>
                </a:solidFill>
                <a:latin typeface="Calibri"/>
                <a:cs typeface="Calibri"/>
              </a:rPr>
              <a:t>vælge </a:t>
            </a:r>
            <a:r>
              <a:rPr sz="3250" spc="-720" dirty="0">
                <a:solidFill>
                  <a:srgbClr val="273347"/>
                </a:solidFill>
                <a:latin typeface="Calibri"/>
                <a:cs typeface="Calibri"/>
              </a:rPr>
              <a:t> </a:t>
            </a:r>
            <a:r>
              <a:rPr sz="3250" dirty="0">
                <a:solidFill>
                  <a:srgbClr val="273347"/>
                </a:solidFill>
                <a:latin typeface="Calibri"/>
                <a:cs typeface="Calibri"/>
              </a:rPr>
              <a:t>ungdomsuddannelse?</a:t>
            </a:r>
            <a:endParaRPr sz="3250">
              <a:latin typeface="Calibri"/>
              <a:cs typeface="Calibri"/>
            </a:endParaRPr>
          </a:p>
        </p:txBody>
      </p:sp>
      <p:sp>
        <p:nvSpPr>
          <p:cNvPr id="4" name="object 4"/>
          <p:cNvSpPr txBox="1"/>
          <p:nvPr/>
        </p:nvSpPr>
        <p:spPr>
          <a:xfrm>
            <a:off x="729171" y="5725270"/>
            <a:ext cx="4327525" cy="4110990"/>
          </a:xfrm>
          <a:prstGeom prst="rect">
            <a:avLst/>
          </a:prstGeom>
          <a:solidFill>
            <a:srgbClr val="EFF1EC"/>
          </a:solidFill>
        </p:spPr>
        <p:txBody>
          <a:bodyPr vert="horz" wrap="square" lIns="0" tIns="0" rIns="0" bIns="0" rtlCol="0">
            <a:spAutoFit/>
          </a:bodyPr>
          <a:lstStyle/>
          <a:p>
            <a:pPr>
              <a:lnSpc>
                <a:spcPct val="100000"/>
              </a:lnSpc>
            </a:pPr>
            <a:endParaRPr sz="3200">
              <a:latin typeface="Times New Roman"/>
              <a:cs typeface="Times New Roman"/>
            </a:endParaRPr>
          </a:p>
          <a:p>
            <a:pPr>
              <a:lnSpc>
                <a:spcPct val="100000"/>
              </a:lnSpc>
            </a:pPr>
            <a:endParaRPr sz="3200">
              <a:latin typeface="Times New Roman"/>
              <a:cs typeface="Times New Roman"/>
            </a:endParaRPr>
          </a:p>
          <a:p>
            <a:pPr>
              <a:lnSpc>
                <a:spcPct val="100000"/>
              </a:lnSpc>
              <a:spcBef>
                <a:spcPts val="45"/>
              </a:spcBef>
            </a:pPr>
            <a:endParaRPr sz="3800">
              <a:latin typeface="Times New Roman"/>
              <a:cs typeface="Times New Roman"/>
            </a:endParaRPr>
          </a:p>
          <a:p>
            <a:pPr marL="1112520" marR="757555" indent="-364490">
              <a:lnSpc>
                <a:spcPts val="3560"/>
              </a:lnSpc>
              <a:spcBef>
                <a:spcPts val="5"/>
              </a:spcBef>
            </a:pPr>
            <a:r>
              <a:rPr sz="3250" spc="-10" dirty="0">
                <a:solidFill>
                  <a:srgbClr val="273347"/>
                </a:solidFill>
                <a:latin typeface="Calibri"/>
                <a:cs typeface="Calibri"/>
              </a:rPr>
              <a:t>Hvordan</a:t>
            </a:r>
            <a:r>
              <a:rPr sz="3250" spc="-65" dirty="0">
                <a:solidFill>
                  <a:srgbClr val="273347"/>
                </a:solidFill>
                <a:latin typeface="Calibri"/>
                <a:cs typeface="Calibri"/>
              </a:rPr>
              <a:t> </a:t>
            </a:r>
            <a:r>
              <a:rPr sz="3250" spc="-5" dirty="0">
                <a:solidFill>
                  <a:srgbClr val="273347"/>
                </a:solidFill>
                <a:latin typeface="Calibri"/>
                <a:cs typeface="Calibri"/>
              </a:rPr>
              <a:t>opleves </a:t>
            </a:r>
            <a:r>
              <a:rPr sz="3250" spc="-720" dirty="0">
                <a:solidFill>
                  <a:srgbClr val="273347"/>
                </a:solidFill>
                <a:latin typeface="Calibri"/>
                <a:cs typeface="Calibri"/>
              </a:rPr>
              <a:t> </a:t>
            </a:r>
            <a:r>
              <a:rPr sz="3250" spc="-5" dirty="0">
                <a:solidFill>
                  <a:srgbClr val="273347"/>
                </a:solidFill>
                <a:latin typeface="Calibri"/>
                <a:cs typeface="Calibri"/>
              </a:rPr>
              <a:t>brobygning?</a:t>
            </a:r>
            <a:endParaRPr sz="3250">
              <a:latin typeface="Calibri"/>
              <a:cs typeface="Calibri"/>
            </a:endParaRPr>
          </a:p>
        </p:txBody>
      </p:sp>
      <p:sp>
        <p:nvSpPr>
          <p:cNvPr id="5" name="object 5"/>
          <p:cNvSpPr txBox="1"/>
          <p:nvPr/>
        </p:nvSpPr>
        <p:spPr>
          <a:xfrm>
            <a:off x="10239039" y="5725270"/>
            <a:ext cx="4327525" cy="4110990"/>
          </a:xfrm>
          <a:prstGeom prst="rect">
            <a:avLst/>
          </a:prstGeom>
          <a:solidFill>
            <a:srgbClr val="EFF1EC"/>
          </a:solidFill>
        </p:spPr>
        <p:txBody>
          <a:bodyPr vert="horz" wrap="square" lIns="0" tIns="3810" rIns="0" bIns="0" rtlCol="0">
            <a:spAutoFit/>
          </a:bodyPr>
          <a:lstStyle/>
          <a:p>
            <a:pPr>
              <a:lnSpc>
                <a:spcPct val="100000"/>
              </a:lnSpc>
              <a:spcBef>
                <a:spcPts val="30"/>
              </a:spcBef>
            </a:pPr>
            <a:endParaRPr sz="3850">
              <a:latin typeface="Times New Roman"/>
              <a:cs typeface="Times New Roman"/>
            </a:endParaRPr>
          </a:p>
          <a:p>
            <a:pPr marL="208279" marR="201930" indent="635" algn="ctr">
              <a:lnSpc>
                <a:spcPct val="106600"/>
              </a:lnSpc>
              <a:spcBef>
                <a:spcPts val="5"/>
              </a:spcBef>
            </a:pPr>
            <a:r>
              <a:rPr sz="3250" spc="-15" dirty="0">
                <a:solidFill>
                  <a:srgbClr val="273347"/>
                </a:solidFill>
                <a:latin typeface="Calibri"/>
                <a:cs typeface="Calibri"/>
              </a:rPr>
              <a:t>Hvilke</a:t>
            </a:r>
            <a:r>
              <a:rPr sz="3250" spc="-5" dirty="0">
                <a:solidFill>
                  <a:srgbClr val="273347"/>
                </a:solidFill>
                <a:latin typeface="Calibri"/>
                <a:cs typeface="Calibri"/>
              </a:rPr>
              <a:t> </a:t>
            </a:r>
            <a:r>
              <a:rPr sz="3250" spc="-25" dirty="0">
                <a:solidFill>
                  <a:srgbClr val="273347"/>
                </a:solidFill>
                <a:latin typeface="Calibri"/>
                <a:cs typeface="Calibri"/>
              </a:rPr>
              <a:t>konkrete </a:t>
            </a:r>
            <a:r>
              <a:rPr sz="3250" spc="-20" dirty="0">
                <a:solidFill>
                  <a:srgbClr val="273347"/>
                </a:solidFill>
                <a:latin typeface="Calibri"/>
                <a:cs typeface="Calibri"/>
              </a:rPr>
              <a:t> </a:t>
            </a:r>
            <a:r>
              <a:rPr sz="3250" spc="-10" dirty="0">
                <a:solidFill>
                  <a:srgbClr val="273347"/>
                </a:solidFill>
                <a:latin typeface="Calibri"/>
                <a:cs typeface="Calibri"/>
              </a:rPr>
              <a:t>aktiviteter </a:t>
            </a:r>
            <a:r>
              <a:rPr sz="3250" spc="-5" dirty="0">
                <a:solidFill>
                  <a:srgbClr val="273347"/>
                </a:solidFill>
                <a:latin typeface="Calibri"/>
                <a:cs typeface="Calibri"/>
              </a:rPr>
              <a:t>opleves </a:t>
            </a:r>
            <a:r>
              <a:rPr sz="3250" dirty="0">
                <a:solidFill>
                  <a:srgbClr val="273347"/>
                </a:solidFill>
                <a:latin typeface="Calibri"/>
                <a:cs typeface="Calibri"/>
              </a:rPr>
              <a:t>som </a:t>
            </a:r>
            <a:r>
              <a:rPr sz="3250" spc="-720" dirty="0">
                <a:solidFill>
                  <a:srgbClr val="273347"/>
                </a:solidFill>
                <a:latin typeface="Calibri"/>
                <a:cs typeface="Calibri"/>
              </a:rPr>
              <a:t> </a:t>
            </a:r>
            <a:r>
              <a:rPr sz="3250" spc="-5" dirty="0">
                <a:solidFill>
                  <a:srgbClr val="273347"/>
                </a:solidFill>
                <a:latin typeface="Calibri"/>
                <a:cs typeface="Calibri"/>
              </a:rPr>
              <a:t>givtige</a:t>
            </a:r>
            <a:r>
              <a:rPr sz="3250" spc="720" dirty="0">
                <a:solidFill>
                  <a:srgbClr val="273347"/>
                </a:solidFill>
                <a:latin typeface="Calibri"/>
                <a:cs typeface="Calibri"/>
              </a:rPr>
              <a:t> </a:t>
            </a:r>
            <a:r>
              <a:rPr sz="3250" dirty="0">
                <a:solidFill>
                  <a:srgbClr val="273347"/>
                </a:solidFill>
                <a:latin typeface="Calibri"/>
                <a:cs typeface="Calibri"/>
              </a:rPr>
              <a:t>og </a:t>
            </a:r>
            <a:r>
              <a:rPr sz="3250" spc="5" dirty="0">
                <a:solidFill>
                  <a:srgbClr val="273347"/>
                </a:solidFill>
                <a:latin typeface="Calibri"/>
                <a:cs typeface="Calibri"/>
              </a:rPr>
              <a:t> </a:t>
            </a:r>
            <a:r>
              <a:rPr sz="3250" spc="-5" dirty="0">
                <a:solidFill>
                  <a:srgbClr val="273347"/>
                </a:solidFill>
                <a:latin typeface="Calibri"/>
                <a:cs typeface="Calibri"/>
              </a:rPr>
              <a:t>indsigtsfulde, set </a:t>
            </a:r>
            <a:r>
              <a:rPr sz="3250" spc="5" dirty="0">
                <a:solidFill>
                  <a:srgbClr val="273347"/>
                </a:solidFill>
                <a:latin typeface="Calibri"/>
                <a:cs typeface="Calibri"/>
              </a:rPr>
              <a:t>med </a:t>
            </a:r>
            <a:r>
              <a:rPr sz="3250" spc="10" dirty="0">
                <a:solidFill>
                  <a:srgbClr val="273347"/>
                </a:solidFill>
                <a:latin typeface="Calibri"/>
                <a:cs typeface="Calibri"/>
              </a:rPr>
              <a:t> </a:t>
            </a:r>
            <a:r>
              <a:rPr sz="3250" dirty="0">
                <a:solidFill>
                  <a:srgbClr val="273347"/>
                </a:solidFill>
                <a:latin typeface="Calibri"/>
                <a:cs typeface="Calibri"/>
              </a:rPr>
              <a:t>elevernes øjne?</a:t>
            </a:r>
            <a:endParaRPr sz="3250">
              <a:latin typeface="Calibri"/>
              <a:cs typeface="Calibri"/>
            </a:endParaRPr>
          </a:p>
        </p:txBody>
      </p:sp>
      <p:sp>
        <p:nvSpPr>
          <p:cNvPr id="6" name="object 6"/>
          <p:cNvSpPr txBox="1"/>
          <p:nvPr/>
        </p:nvSpPr>
        <p:spPr>
          <a:xfrm>
            <a:off x="15047405" y="5725270"/>
            <a:ext cx="4327525" cy="4110990"/>
          </a:xfrm>
          <a:prstGeom prst="rect">
            <a:avLst/>
          </a:prstGeom>
          <a:solidFill>
            <a:srgbClr val="EFF1EC"/>
          </a:solidFill>
        </p:spPr>
        <p:txBody>
          <a:bodyPr vert="horz" wrap="square" lIns="0" tIns="0" rIns="0" bIns="0" rtlCol="0">
            <a:spAutoFit/>
          </a:bodyPr>
          <a:lstStyle/>
          <a:p>
            <a:pPr>
              <a:lnSpc>
                <a:spcPct val="100000"/>
              </a:lnSpc>
            </a:pPr>
            <a:endParaRPr sz="3200">
              <a:latin typeface="Times New Roman"/>
              <a:cs typeface="Times New Roman"/>
            </a:endParaRPr>
          </a:p>
          <a:p>
            <a:pPr>
              <a:lnSpc>
                <a:spcPct val="100000"/>
              </a:lnSpc>
              <a:spcBef>
                <a:spcPts val="30"/>
              </a:spcBef>
            </a:pPr>
            <a:endParaRPr sz="4250">
              <a:latin typeface="Times New Roman"/>
              <a:cs typeface="Times New Roman"/>
            </a:endParaRPr>
          </a:p>
          <a:p>
            <a:pPr marL="166370" marR="210820" indent="-2540" algn="ctr">
              <a:lnSpc>
                <a:spcPct val="106600"/>
              </a:lnSpc>
            </a:pPr>
            <a:r>
              <a:rPr sz="3250" spc="-15" dirty="0">
                <a:solidFill>
                  <a:srgbClr val="273347"/>
                </a:solidFill>
                <a:latin typeface="Calibri"/>
                <a:cs typeface="Calibri"/>
              </a:rPr>
              <a:t>Hvilket kendskab</a:t>
            </a:r>
            <a:r>
              <a:rPr sz="3250" spc="-10" dirty="0">
                <a:solidFill>
                  <a:srgbClr val="273347"/>
                </a:solidFill>
                <a:latin typeface="Calibri"/>
                <a:cs typeface="Calibri"/>
              </a:rPr>
              <a:t> </a:t>
            </a:r>
            <a:r>
              <a:rPr sz="3250" dirty="0">
                <a:solidFill>
                  <a:srgbClr val="273347"/>
                </a:solidFill>
                <a:latin typeface="Calibri"/>
                <a:cs typeface="Calibri"/>
              </a:rPr>
              <a:t>har </a:t>
            </a:r>
            <a:r>
              <a:rPr sz="3250" spc="5" dirty="0">
                <a:solidFill>
                  <a:srgbClr val="273347"/>
                </a:solidFill>
                <a:latin typeface="Calibri"/>
                <a:cs typeface="Calibri"/>
              </a:rPr>
              <a:t> </a:t>
            </a:r>
            <a:r>
              <a:rPr sz="3250" spc="-5" dirty="0">
                <a:solidFill>
                  <a:srgbClr val="273347"/>
                </a:solidFill>
                <a:latin typeface="Calibri"/>
                <a:cs typeface="Calibri"/>
              </a:rPr>
              <a:t>brobygningseleverne </a:t>
            </a:r>
            <a:r>
              <a:rPr sz="3250" spc="-10" dirty="0">
                <a:solidFill>
                  <a:srgbClr val="273347"/>
                </a:solidFill>
                <a:latin typeface="Calibri"/>
                <a:cs typeface="Calibri"/>
              </a:rPr>
              <a:t>til </a:t>
            </a:r>
            <a:r>
              <a:rPr sz="3250" spc="-720" dirty="0">
                <a:solidFill>
                  <a:srgbClr val="273347"/>
                </a:solidFill>
                <a:latin typeface="Calibri"/>
                <a:cs typeface="Calibri"/>
              </a:rPr>
              <a:t> </a:t>
            </a:r>
            <a:r>
              <a:rPr sz="3250" spc="5" dirty="0">
                <a:solidFill>
                  <a:srgbClr val="273347"/>
                </a:solidFill>
                <a:latin typeface="Calibri"/>
                <a:cs typeface="Calibri"/>
              </a:rPr>
              <a:t>HHX</a:t>
            </a:r>
            <a:r>
              <a:rPr sz="3250" spc="-5" dirty="0">
                <a:solidFill>
                  <a:srgbClr val="273347"/>
                </a:solidFill>
                <a:latin typeface="Calibri"/>
                <a:cs typeface="Calibri"/>
              </a:rPr>
              <a:t> </a:t>
            </a:r>
            <a:r>
              <a:rPr sz="3250" spc="5" dirty="0">
                <a:solidFill>
                  <a:srgbClr val="273347"/>
                </a:solidFill>
                <a:latin typeface="Calibri"/>
                <a:cs typeface="Calibri"/>
              </a:rPr>
              <a:t>og</a:t>
            </a:r>
            <a:r>
              <a:rPr sz="3250" spc="-5" dirty="0">
                <a:solidFill>
                  <a:srgbClr val="273347"/>
                </a:solidFill>
                <a:latin typeface="Calibri"/>
                <a:cs typeface="Calibri"/>
              </a:rPr>
              <a:t> </a:t>
            </a:r>
            <a:r>
              <a:rPr sz="3250" dirty="0">
                <a:solidFill>
                  <a:srgbClr val="273347"/>
                </a:solidFill>
                <a:latin typeface="Calibri"/>
                <a:cs typeface="Calibri"/>
              </a:rPr>
              <a:t>HTX?</a:t>
            </a:r>
            <a:endParaRPr sz="3250">
              <a:latin typeface="Calibri"/>
              <a:cs typeface="Calibri"/>
            </a:endParaRPr>
          </a:p>
        </p:txBody>
      </p:sp>
      <p:sp>
        <p:nvSpPr>
          <p:cNvPr id="7" name="object 7"/>
          <p:cNvSpPr txBox="1">
            <a:spLocks noGrp="1"/>
          </p:cNvSpPr>
          <p:nvPr>
            <p:ph type="title"/>
          </p:nvPr>
        </p:nvSpPr>
        <p:spPr>
          <a:prstGeom prst="rect">
            <a:avLst/>
          </a:prstGeom>
        </p:spPr>
        <p:txBody>
          <a:bodyPr vert="horz" wrap="square" lIns="0" tIns="230504" rIns="0" bIns="0" rtlCol="0">
            <a:spAutoFit/>
          </a:bodyPr>
          <a:lstStyle/>
          <a:p>
            <a:pPr algn="ctr">
              <a:lnSpc>
                <a:spcPct val="100000"/>
              </a:lnSpc>
              <a:spcBef>
                <a:spcPts val="1814"/>
              </a:spcBef>
            </a:pPr>
            <a:r>
              <a:rPr sz="6150" spc="-130" dirty="0"/>
              <a:t>Formål</a:t>
            </a:r>
            <a:r>
              <a:rPr sz="6150" spc="-75" dirty="0"/>
              <a:t> </a:t>
            </a:r>
            <a:r>
              <a:rPr sz="6150" spc="-160" dirty="0"/>
              <a:t>med</a:t>
            </a:r>
            <a:r>
              <a:rPr sz="6150" spc="-70" dirty="0"/>
              <a:t> </a:t>
            </a:r>
            <a:r>
              <a:rPr sz="6150" spc="-130" dirty="0"/>
              <a:t>undersøgelsen</a:t>
            </a:r>
            <a:endParaRPr sz="6150"/>
          </a:p>
          <a:p>
            <a:pPr marL="533400" marR="526415" indent="-5080" algn="ctr">
              <a:lnSpc>
                <a:spcPct val="100000"/>
              </a:lnSpc>
              <a:spcBef>
                <a:spcPts val="905"/>
              </a:spcBef>
            </a:pPr>
            <a:r>
              <a:rPr sz="3300" b="0" spc="-10" dirty="0">
                <a:latin typeface="Calibri Light"/>
                <a:cs typeface="Calibri Light"/>
              </a:rPr>
              <a:t>Unges</a:t>
            </a:r>
            <a:r>
              <a:rPr sz="3300" b="0" spc="-5" dirty="0">
                <a:latin typeface="Calibri Light"/>
                <a:cs typeface="Calibri Light"/>
              </a:rPr>
              <a:t> </a:t>
            </a:r>
            <a:r>
              <a:rPr sz="3300" b="0" spc="-15" dirty="0">
                <a:latin typeface="Calibri Light"/>
                <a:cs typeface="Calibri Light"/>
              </a:rPr>
              <a:t>oplevelse</a:t>
            </a:r>
            <a:r>
              <a:rPr sz="3300" b="0" spc="-5" dirty="0">
                <a:latin typeface="Calibri Light"/>
                <a:cs typeface="Calibri Light"/>
              </a:rPr>
              <a:t> </a:t>
            </a:r>
            <a:r>
              <a:rPr sz="3300" b="0" spc="-15" dirty="0">
                <a:latin typeface="Calibri Light"/>
                <a:cs typeface="Calibri Light"/>
              </a:rPr>
              <a:t>af</a:t>
            </a:r>
            <a:r>
              <a:rPr sz="3300" b="0" spc="5" dirty="0">
                <a:latin typeface="Calibri Light"/>
                <a:cs typeface="Calibri Light"/>
              </a:rPr>
              <a:t> </a:t>
            </a:r>
            <a:r>
              <a:rPr sz="3300" b="0" spc="-20" dirty="0">
                <a:latin typeface="Calibri Light"/>
                <a:cs typeface="Calibri Light"/>
              </a:rPr>
              <a:t>brobygningsforløb</a:t>
            </a:r>
            <a:r>
              <a:rPr sz="3300" b="0" spc="-5" dirty="0">
                <a:latin typeface="Calibri Light"/>
                <a:cs typeface="Calibri Light"/>
              </a:rPr>
              <a:t> på</a:t>
            </a:r>
            <a:r>
              <a:rPr sz="3300" b="0" spc="5" dirty="0">
                <a:latin typeface="Calibri Light"/>
                <a:cs typeface="Calibri Light"/>
              </a:rPr>
              <a:t> </a:t>
            </a:r>
            <a:r>
              <a:rPr sz="3300" b="0" spc="-5" dirty="0">
                <a:latin typeface="Calibri Light"/>
                <a:cs typeface="Calibri Light"/>
              </a:rPr>
              <a:t>HHX og</a:t>
            </a:r>
            <a:r>
              <a:rPr sz="3300" b="0" dirty="0">
                <a:latin typeface="Calibri Light"/>
                <a:cs typeface="Calibri Light"/>
              </a:rPr>
              <a:t> </a:t>
            </a:r>
            <a:r>
              <a:rPr sz="3300" b="0" spc="-10" dirty="0">
                <a:latin typeface="Calibri Light"/>
                <a:cs typeface="Calibri Light"/>
              </a:rPr>
              <a:t>HTX. </a:t>
            </a:r>
            <a:r>
              <a:rPr sz="3300" b="0" spc="-5" dirty="0">
                <a:latin typeface="Calibri Light"/>
                <a:cs typeface="Calibri Light"/>
              </a:rPr>
              <a:t> </a:t>
            </a:r>
            <a:r>
              <a:rPr sz="3300" b="0" spc="-10" dirty="0">
                <a:latin typeface="Calibri Light"/>
                <a:cs typeface="Calibri Light"/>
              </a:rPr>
              <a:t>Analysen</a:t>
            </a:r>
            <a:r>
              <a:rPr sz="3300" b="0" dirty="0">
                <a:latin typeface="Calibri Light"/>
                <a:cs typeface="Calibri Light"/>
              </a:rPr>
              <a:t> </a:t>
            </a:r>
            <a:r>
              <a:rPr sz="3300" b="0" spc="-10" dirty="0">
                <a:latin typeface="Calibri Light"/>
                <a:cs typeface="Calibri Light"/>
              </a:rPr>
              <a:t>bringer</a:t>
            </a:r>
            <a:r>
              <a:rPr sz="3300" b="0" spc="-5" dirty="0">
                <a:latin typeface="Calibri Light"/>
                <a:cs typeface="Calibri Light"/>
              </a:rPr>
              <a:t> </a:t>
            </a:r>
            <a:r>
              <a:rPr sz="3300" b="0" spc="-25" dirty="0">
                <a:latin typeface="Calibri Light"/>
                <a:cs typeface="Calibri Light"/>
              </a:rPr>
              <a:t>resultater</a:t>
            </a:r>
            <a:r>
              <a:rPr sz="3300" b="0" spc="-5" dirty="0">
                <a:latin typeface="Calibri Light"/>
                <a:cs typeface="Calibri Light"/>
              </a:rPr>
              <a:t> der</a:t>
            </a:r>
            <a:r>
              <a:rPr sz="3300" b="0" dirty="0">
                <a:latin typeface="Calibri Light"/>
                <a:cs typeface="Calibri Light"/>
              </a:rPr>
              <a:t> </a:t>
            </a:r>
            <a:r>
              <a:rPr sz="3300" b="0" spc="-10" dirty="0">
                <a:latin typeface="Calibri Light"/>
                <a:cs typeface="Calibri Light"/>
              </a:rPr>
              <a:t>peger</a:t>
            </a:r>
            <a:r>
              <a:rPr sz="3300" b="0" spc="-5" dirty="0">
                <a:latin typeface="Calibri Light"/>
                <a:cs typeface="Calibri Light"/>
              </a:rPr>
              <a:t> på </a:t>
            </a:r>
            <a:r>
              <a:rPr sz="3300" b="0" dirty="0">
                <a:latin typeface="Calibri Light"/>
                <a:cs typeface="Calibri Light"/>
              </a:rPr>
              <a:t> </a:t>
            </a:r>
            <a:r>
              <a:rPr sz="3300" b="0" spc="-20" dirty="0">
                <a:latin typeface="Calibri Light"/>
                <a:cs typeface="Calibri Light"/>
              </a:rPr>
              <a:t>brobygningselevers</a:t>
            </a:r>
            <a:r>
              <a:rPr sz="3300" b="0" dirty="0">
                <a:latin typeface="Calibri Light"/>
                <a:cs typeface="Calibri Light"/>
              </a:rPr>
              <a:t> </a:t>
            </a:r>
            <a:r>
              <a:rPr sz="3300" b="0" spc="-30" dirty="0">
                <a:latin typeface="Calibri Light"/>
                <a:cs typeface="Calibri Light"/>
              </a:rPr>
              <a:t>kendskab</a:t>
            </a:r>
            <a:r>
              <a:rPr sz="3300" b="0" dirty="0">
                <a:latin typeface="Calibri Light"/>
                <a:cs typeface="Calibri Light"/>
              </a:rPr>
              <a:t> </a:t>
            </a:r>
            <a:r>
              <a:rPr sz="3300" b="0" spc="-10" dirty="0">
                <a:latin typeface="Calibri Light"/>
                <a:cs typeface="Calibri Light"/>
              </a:rPr>
              <a:t>til</a:t>
            </a:r>
            <a:r>
              <a:rPr sz="3300" b="0" dirty="0">
                <a:latin typeface="Calibri Light"/>
                <a:cs typeface="Calibri Light"/>
              </a:rPr>
              <a:t> </a:t>
            </a:r>
            <a:r>
              <a:rPr sz="3300" b="0" spc="-5" dirty="0">
                <a:latin typeface="Calibri Light"/>
                <a:cs typeface="Calibri Light"/>
              </a:rPr>
              <a:t>HHX og HTX. </a:t>
            </a:r>
            <a:r>
              <a:rPr sz="3300" b="0" spc="-30" dirty="0">
                <a:latin typeface="Calibri Light"/>
                <a:cs typeface="Calibri Light"/>
              </a:rPr>
              <a:t>Afdækker </a:t>
            </a:r>
            <a:r>
              <a:rPr sz="3300" b="0" spc="-735" dirty="0">
                <a:latin typeface="Calibri Light"/>
                <a:cs typeface="Calibri Light"/>
              </a:rPr>
              <a:t> </a:t>
            </a:r>
            <a:r>
              <a:rPr sz="3300" b="0" spc="-30" dirty="0">
                <a:latin typeface="Calibri Light"/>
                <a:cs typeface="Calibri Light"/>
              </a:rPr>
              <a:t>hvilke</a:t>
            </a:r>
            <a:r>
              <a:rPr sz="3300" b="0" spc="-5" dirty="0">
                <a:latin typeface="Calibri Light"/>
                <a:cs typeface="Calibri Light"/>
              </a:rPr>
              <a:t> </a:t>
            </a:r>
            <a:r>
              <a:rPr sz="3300" b="0" spc="-20" dirty="0">
                <a:latin typeface="Calibri Light"/>
                <a:cs typeface="Calibri Light"/>
              </a:rPr>
              <a:t>parametre</a:t>
            </a:r>
            <a:r>
              <a:rPr sz="3300" b="0" spc="-5" dirty="0">
                <a:latin typeface="Calibri Light"/>
                <a:cs typeface="Calibri Light"/>
              </a:rPr>
              <a:t> </a:t>
            </a:r>
            <a:r>
              <a:rPr sz="3300" b="0" spc="-15" dirty="0">
                <a:latin typeface="Calibri Light"/>
                <a:cs typeface="Calibri Light"/>
              </a:rPr>
              <a:t>brobygningselever</a:t>
            </a:r>
            <a:r>
              <a:rPr sz="3300" b="0" spc="-5" dirty="0">
                <a:latin typeface="Calibri Light"/>
                <a:cs typeface="Calibri Light"/>
              </a:rPr>
              <a:t> </a:t>
            </a:r>
            <a:r>
              <a:rPr sz="3300" b="0" spc="-20" dirty="0">
                <a:latin typeface="Calibri Light"/>
                <a:cs typeface="Calibri Light"/>
              </a:rPr>
              <a:t>vurderer </a:t>
            </a:r>
            <a:r>
              <a:rPr sz="3300" b="0" spc="-15" dirty="0">
                <a:latin typeface="Calibri Light"/>
                <a:cs typeface="Calibri Light"/>
              </a:rPr>
              <a:t> </a:t>
            </a:r>
            <a:r>
              <a:rPr sz="3300" b="0" spc="-20" dirty="0">
                <a:latin typeface="Calibri Light"/>
                <a:cs typeface="Calibri Light"/>
              </a:rPr>
              <a:t>brobygningens</a:t>
            </a:r>
            <a:r>
              <a:rPr sz="3300" b="0" spc="-10" dirty="0">
                <a:latin typeface="Calibri Light"/>
                <a:cs typeface="Calibri Light"/>
              </a:rPr>
              <a:t> </a:t>
            </a:r>
            <a:r>
              <a:rPr sz="3300" b="0" spc="-5" dirty="0">
                <a:latin typeface="Calibri Light"/>
                <a:cs typeface="Calibri Light"/>
              </a:rPr>
              <a:t>succes</a:t>
            </a:r>
            <a:r>
              <a:rPr sz="3300" b="0" dirty="0">
                <a:latin typeface="Calibri Light"/>
                <a:cs typeface="Calibri Light"/>
              </a:rPr>
              <a:t> </a:t>
            </a:r>
            <a:r>
              <a:rPr sz="3300" b="0" spc="-5" dirty="0">
                <a:latin typeface="Calibri Light"/>
                <a:cs typeface="Calibri Light"/>
              </a:rPr>
              <a:t>ud</a:t>
            </a:r>
            <a:r>
              <a:rPr sz="3300" b="0" dirty="0">
                <a:latin typeface="Calibri Light"/>
                <a:cs typeface="Calibri Light"/>
              </a:rPr>
              <a:t> </a:t>
            </a:r>
            <a:r>
              <a:rPr sz="3300" b="0" spc="-20" dirty="0">
                <a:latin typeface="Calibri Light"/>
                <a:cs typeface="Calibri Light"/>
              </a:rPr>
              <a:t>fra.</a:t>
            </a:r>
            <a:endParaRPr sz="3300">
              <a:latin typeface="Calibri Light"/>
              <a:cs typeface="Calibri Light"/>
            </a:endParaRPr>
          </a:p>
        </p:txBody>
      </p:sp>
      <p:pic>
        <p:nvPicPr>
          <p:cNvPr id="8" name="slide 2">
            <a:hlinkClick r:id="" action="ppaction://media"/>
            <a:extLst>
              <a:ext uri="{FF2B5EF4-FFF2-40B4-BE49-F238E27FC236}">
                <a16:creationId xmlns:a16="http://schemas.microsoft.com/office/drawing/2014/main" id="{019DC40A-D8F8-413D-B27E-AE4DF7C6A3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612150" y="0"/>
            <a:ext cx="6492240" cy="11308715"/>
          </a:xfrm>
          <a:custGeom>
            <a:avLst/>
            <a:gdLst/>
            <a:ahLst/>
            <a:cxnLst/>
            <a:rect l="l" t="t" r="r" b="b"/>
            <a:pathLst>
              <a:path w="6492240" h="11308715">
                <a:moveTo>
                  <a:pt x="6491948" y="0"/>
                </a:moveTo>
                <a:lnTo>
                  <a:pt x="0" y="0"/>
                </a:lnTo>
                <a:lnTo>
                  <a:pt x="0" y="11308556"/>
                </a:lnTo>
                <a:lnTo>
                  <a:pt x="6491948" y="11308556"/>
                </a:lnTo>
                <a:lnTo>
                  <a:pt x="6491948" y="0"/>
                </a:lnTo>
                <a:close/>
              </a:path>
            </a:pathLst>
          </a:custGeom>
          <a:solidFill>
            <a:srgbClr val="C9B290"/>
          </a:solidFill>
        </p:spPr>
        <p:txBody>
          <a:bodyPr wrap="square" lIns="0" tIns="0" rIns="0" bIns="0" rtlCol="0"/>
          <a:lstStyle/>
          <a:p>
            <a:endParaRPr/>
          </a:p>
        </p:txBody>
      </p:sp>
      <p:sp>
        <p:nvSpPr>
          <p:cNvPr id="3" name="object 3"/>
          <p:cNvSpPr/>
          <p:nvPr/>
        </p:nvSpPr>
        <p:spPr>
          <a:xfrm>
            <a:off x="7057669" y="1726921"/>
            <a:ext cx="5989320" cy="2985135"/>
          </a:xfrm>
          <a:custGeom>
            <a:avLst/>
            <a:gdLst/>
            <a:ahLst/>
            <a:cxnLst/>
            <a:rect l="l" t="t" r="r" b="b"/>
            <a:pathLst>
              <a:path w="5989319" h="2985135">
                <a:moveTo>
                  <a:pt x="5988760" y="0"/>
                </a:moveTo>
                <a:lnTo>
                  <a:pt x="0" y="0"/>
                </a:lnTo>
                <a:lnTo>
                  <a:pt x="0" y="2984977"/>
                </a:lnTo>
                <a:lnTo>
                  <a:pt x="5988760" y="2984977"/>
                </a:lnTo>
                <a:lnTo>
                  <a:pt x="5988760" y="0"/>
                </a:lnTo>
                <a:close/>
              </a:path>
            </a:pathLst>
          </a:custGeom>
          <a:solidFill>
            <a:srgbClr val="D0E1E5"/>
          </a:solidFill>
        </p:spPr>
        <p:txBody>
          <a:bodyPr wrap="square" lIns="0" tIns="0" rIns="0" bIns="0" rtlCol="0"/>
          <a:lstStyle/>
          <a:p>
            <a:endParaRPr/>
          </a:p>
        </p:txBody>
      </p:sp>
      <p:sp>
        <p:nvSpPr>
          <p:cNvPr id="4" name="object 4"/>
          <p:cNvSpPr txBox="1"/>
          <p:nvPr/>
        </p:nvSpPr>
        <p:spPr>
          <a:xfrm>
            <a:off x="7651987" y="2079050"/>
            <a:ext cx="4801235" cy="339725"/>
          </a:xfrm>
          <a:prstGeom prst="rect">
            <a:avLst/>
          </a:prstGeom>
        </p:spPr>
        <p:txBody>
          <a:bodyPr vert="horz" wrap="square" lIns="0" tIns="13970" rIns="0" bIns="0" rtlCol="0">
            <a:spAutoFit/>
          </a:bodyPr>
          <a:lstStyle/>
          <a:p>
            <a:pPr marL="12700">
              <a:lnSpc>
                <a:spcPct val="100000"/>
              </a:lnSpc>
              <a:spcBef>
                <a:spcPts val="110"/>
              </a:spcBef>
            </a:pPr>
            <a:r>
              <a:rPr sz="2050" b="0" spc="-20" dirty="0">
                <a:solidFill>
                  <a:srgbClr val="273347"/>
                </a:solidFill>
                <a:latin typeface="Calibri Light"/>
                <a:cs typeface="Calibri Light"/>
              </a:rPr>
              <a:t>UU-vejlederen</a:t>
            </a:r>
            <a:r>
              <a:rPr sz="2050" b="0" spc="170" dirty="0">
                <a:solidFill>
                  <a:srgbClr val="273347"/>
                </a:solidFill>
                <a:latin typeface="Calibri Light"/>
                <a:cs typeface="Calibri Light"/>
              </a:rPr>
              <a:t> </a:t>
            </a:r>
            <a:r>
              <a:rPr sz="2050" b="0" spc="-20" dirty="0">
                <a:solidFill>
                  <a:srgbClr val="273347"/>
                </a:solidFill>
                <a:latin typeface="Calibri Light"/>
                <a:cs typeface="Calibri Light"/>
              </a:rPr>
              <a:t>har</a:t>
            </a:r>
            <a:r>
              <a:rPr sz="2050" b="0" spc="170" dirty="0">
                <a:solidFill>
                  <a:srgbClr val="273347"/>
                </a:solidFill>
                <a:latin typeface="Calibri Light"/>
                <a:cs typeface="Calibri Light"/>
              </a:rPr>
              <a:t> </a:t>
            </a:r>
            <a:r>
              <a:rPr sz="2050" b="0" spc="-20" dirty="0">
                <a:solidFill>
                  <a:srgbClr val="273347"/>
                </a:solidFill>
                <a:latin typeface="Calibri Light"/>
                <a:cs typeface="Calibri Light"/>
              </a:rPr>
              <a:t>bare</a:t>
            </a:r>
            <a:r>
              <a:rPr sz="2050" b="0" spc="165" dirty="0">
                <a:solidFill>
                  <a:srgbClr val="273347"/>
                </a:solidFill>
                <a:latin typeface="Calibri Light"/>
                <a:cs typeface="Calibri Light"/>
              </a:rPr>
              <a:t> </a:t>
            </a:r>
            <a:r>
              <a:rPr sz="2050" b="0" spc="-5" dirty="0">
                <a:solidFill>
                  <a:srgbClr val="273347"/>
                </a:solidFill>
                <a:latin typeface="Calibri Light"/>
                <a:cs typeface="Calibri Light"/>
              </a:rPr>
              <a:t>sagt,</a:t>
            </a:r>
            <a:r>
              <a:rPr sz="2050" b="0" spc="170" dirty="0">
                <a:solidFill>
                  <a:srgbClr val="273347"/>
                </a:solidFill>
                <a:latin typeface="Calibri Light"/>
                <a:cs typeface="Calibri Light"/>
              </a:rPr>
              <a:t> </a:t>
            </a:r>
            <a:r>
              <a:rPr sz="2050" b="0" spc="-15" dirty="0">
                <a:solidFill>
                  <a:srgbClr val="273347"/>
                </a:solidFill>
                <a:latin typeface="Calibri Light"/>
                <a:cs typeface="Calibri Light"/>
              </a:rPr>
              <a:t>at</a:t>
            </a:r>
            <a:r>
              <a:rPr sz="2050" b="0" spc="170" dirty="0">
                <a:solidFill>
                  <a:srgbClr val="273347"/>
                </a:solidFill>
                <a:latin typeface="Calibri Light"/>
                <a:cs typeface="Calibri Light"/>
              </a:rPr>
              <a:t> </a:t>
            </a:r>
            <a:r>
              <a:rPr sz="2050" b="0" spc="-25" dirty="0">
                <a:solidFill>
                  <a:srgbClr val="273347"/>
                </a:solidFill>
                <a:latin typeface="Calibri Light"/>
                <a:cs typeface="Calibri Light"/>
              </a:rPr>
              <a:t>hvis</a:t>
            </a:r>
            <a:r>
              <a:rPr sz="2050" b="0" spc="170" dirty="0">
                <a:solidFill>
                  <a:srgbClr val="273347"/>
                </a:solidFill>
                <a:latin typeface="Calibri Light"/>
                <a:cs typeface="Calibri Light"/>
              </a:rPr>
              <a:t> </a:t>
            </a:r>
            <a:r>
              <a:rPr sz="2050" b="0" spc="-20" dirty="0">
                <a:solidFill>
                  <a:srgbClr val="273347"/>
                </a:solidFill>
                <a:latin typeface="Calibri Light"/>
                <a:cs typeface="Calibri Light"/>
              </a:rPr>
              <a:t>man</a:t>
            </a:r>
            <a:r>
              <a:rPr sz="2050" b="0" spc="170" dirty="0">
                <a:solidFill>
                  <a:srgbClr val="273347"/>
                </a:solidFill>
                <a:latin typeface="Calibri Light"/>
                <a:cs typeface="Calibri Light"/>
              </a:rPr>
              <a:t> </a:t>
            </a:r>
            <a:r>
              <a:rPr sz="2050" b="0" spc="-15" dirty="0">
                <a:solidFill>
                  <a:srgbClr val="273347"/>
                </a:solidFill>
                <a:latin typeface="Calibri Light"/>
                <a:cs typeface="Calibri Light"/>
              </a:rPr>
              <a:t>er</a:t>
            </a:r>
            <a:r>
              <a:rPr sz="2050" b="0" spc="170" dirty="0">
                <a:solidFill>
                  <a:srgbClr val="273347"/>
                </a:solidFill>
                <a:latin typeface="Calibri Light"/>
                <a:cs typeface="Calibri Light"/>
              </a:rPr>
              <a:t> </a:t>
            </a:r>
            <a:r>
              <a:rPr sz="2050" b="0" dirty="0">
                <a:solidFill>
                  <a:srgbClr val="273347"/>
                </a:solidFill>
                <a:latin typeface="Calibri Light"/>
                <a:cs typeface="Calibri Light"/>
              </a:rPr>
              <a:t>i</a:t>
            </a:r>
            <a:endParaRPr sz="2050">
              <a:latin typeface="Calibri Light"/>
              <a:cs typeface="Calibri Light"/>
            </a:endParaRPr>
          </a:p>
        </p:txBody>
      </p:sp>
      <p:sp>
        <p:nvSpPr>
          <p:cNvPr id="5" name="object 5"/>
          <p:cNvSpPr txBox="1"/>
          <p:nvPr/>
        </p:nvSpPr>
        <p:spPr>
          <a:xfrm>
            <a:off x="7651987" y="2372234"/>
            <a:ext cx="4801235" cy="339725"/>
          </a:xfrm>
          <a:prstGeom prst="rect">
            <a:avLst/>
          </a:prstGeom>
        </p:spPr>
        <p:txBody>
          <a:bodyPr vert="horz" wrap="square" lIns="0" tIns="13970" rIns="0" bIns="0" rtlCol="0">
            <a:spAutoFit/>
          </a:bodyPr>
          <a:lstStyle/>
          <a:p>
            <a:pPr marL="12700">
              <a:lnSpc>
                <a:spcPct val="100000"/>
              </a:lnSpc>
              <a:spcBef>
                <a:spcPts val="110"/>
              </a:spcBef>
            </a:pPr>
            <a:r>
              <a:rPr sz="2050" b="0" dirty="0">
                <a:solidFill>
                  <a:srgbClr val="273347"/>
                </a:solidFill>
                <a:latin typeface="Calibri Light"/>
                <a:cs typeface="Calibri Light"/>
              </a:rPr>
              <a:t>tvivl</a:t>
            </a:r>
            <a:r>
              <a:rPr sz="2050" b="0" spc="200" dirty="0">
                <a:solidFill>
                  <a:srgbClr val="273347"/>
                </a:solidFill>
                <a:latin typeface="Calibri Light"/>
                <a:cs typeface="Calibri Light"/>
              </a:rPr>
              <a:t> </a:t>
            </a:r>
            <a:r>
              <a:rPr sz="2050" b="0" spc="-5" dirty="0">
                <a:solidFill>
                  <a:srgbClr val="273347"/>
                </a:solidFill>
                <a:latin typeface="Calibri Light"/>
                <a:cs typeface="Calibri Light"/>
              </a:rPr>
              <a:t>om</a:t>
            </a:r>
            <a:r>
              <a:rPr sz="2050" b="0" spc="200" dirty="0">
                <a:solidFill>
                  <a:srgbClr val="273347"/>
                </a:solidFill>
                <a:latin typeface="Calibri Light"/>
                <a:cs typeface="Calibri Light"/>
              </a:rPr>
              <a:t> </a:t>
            </a:r>
            <a:r>
              <a:rPr sz="2050" b="0" spc="-20" dirty="0">
                <a:solidFill>
                  <a:srgbClr val="273347"/>
                </a:solidFill>
                <a:latin typeface="Calibri Light"/>
                <a:cs typeface="Calibri Light"/>
              </a:rPr>
              <a:t>noget,</a:t>
            </a:r>
            <a:r>
              <a:rPr sz="2050" b="0" spc="204" dirty="0">
                <a:solidFill>
                  <a:srgbClr val="273347"/>
                </a:solidFill>
                <a:latin typeface="Calibri Light"/>
                <a:cs typeface="Calibri Light"/>
              </a:rPr>
              <a:t> </a:t>
            </a:r>
            <a:r>
              <a:rPr sz="2050" b="0" spc="-15" dirty="0">
                <a:solidFill>
                  <a:srgbClr val="273347"/>
                </a:solidFill>
                <a:latin typeface="Calibri Light"/>
                <a:cs typeface="Calibri Light"/>
              </a:rPr>
              <a:t>kan</a:t>
            </a:r>
            <a:r>
              <a:rPr sz="2050" b="0" spc="200" dirty="0">
                <a:solidFill>
                  <a:srgbClr val="273347"/>
                </a:solidFill>
                <a:latin typeface="Calibri Light"/>
                <a:cs typeface="Calibri Light"/>
              </a:rPr>
              <a:t> </a:t>
            </a:r>
            <a:r>
              <a:rPr sz="2050" b="0" spc="-20" dirty="0">
                <a:solidFill>
                  <a:srgbClr val="273347"/>
                </a:solidFill>
                <a:latin typeface="Calibri Light"/>
                <a:cs typeface="Calibri Light"/>
              </a:rPr>
              <a:t>man</a:t>
            </a:r>
            <a:r>
              <a:rPr sz="2050" b="0" spc="204" dirty="0">
                <a:solidFill>
                  <a:srgbClr val="273347"/>
                </a:solidFill>
                <a:latin typeface="Calibri Light"/>
                <a:cs typeface="Calibri Light"/>
              </a:rPr>
              <a:t> </a:t>
            </a:r>
            <a:r>
              <a:rPr sz="2050" b="0" spc="-15" dirty="0">
                <a:solidFill>
                  <a:srgbClr val="273347"/>
                </a:solidFill>
                <a:latin typeface="Calibri Light"/>
                <a:cs typeface="Calibri Light"/>
              </a:rPr>
              <a:t>søge</a:t>
            </a:r>
            <a:r>
              <a:rPr sz="2050" b="0" spc="200" dirty="0">
                <a:solidFill>
                  <a:srgbClr val="273347"/>
                </a:solidFill>
                <a:latin typeface="Calibri Light"/>
                <a:cs typeface="Calibri Light"/>
              </a:rPr>
              <a:t> </a:t>
            </a:r>
            <a:r>
              <a:rPr sz="2050" b="0" spc="-10" dirty="0">
                <a:solidFill>
                  <a:srgbClr val="273347"/>
                </a:solidFill>
                <a:latin typeface="Calibri Light"/>
                <a:cs typeface="Calibri Light"/>
              </a:rPr>
              <a:t>på</a:t>
            </a:r>
            <a:r>
              <a:rPr sz="2050" b="0" spc="200" dirty="0">
                <a:solidFill>
                  <a:srgbClr val="273347"/>
                </a:solidFill>
                <a:latin typeface="Calibri Light"/>
                <a:cs typeface="Calibri Light"/>
              </a:rPr>
              <a:t> </a:t>
            </a:r>
            <a:r>
              <a:rPr sz="2050" b="0" spc="-25" dirty="0">
                <a:solidFill>
                  <a:srgbClr val="273347"/>
                </a:solidFill>
                <a:latin typeface="Calibri Light"/>
                <a:cs typeface="Calibri Light"/>
              </a:rPr>
              <a:t>ug.dk.</a:t>
            </a:r>
            <a:r>
              <a:rPr sz="2050" b="0" spc="204" dirty="0">
                <a:solidFill>
                  <a:srgbClr val="273347"/>
                </a:solidFill>
                <a:latin typeface="Calibri Light"/>
                <a:cs typeface="Calibri Light"/>
              </a:rPr>
              <a:t> </a:t>
            </a:r>
            <a:r>
              <a:rPr sz="2050" b="0" spc="-15" dirty="0">
                <a:solidFill>
                  <a:srgbClr val="273347"/>
                </a:solidFill>
                <a:latin typeface="Calibri Light"/>
                <a:cs typeface="Calibri Light"/>
              </a:rPr>
              <a:t>Men</a:t>
            </a:r>
            <a:endParaRPr sz="2050">
              <a:latin typeface="Calibri Light"/>
              <a:cs typeface="Calibri Light"/>
            </a:endParaRPr>
          </a:p>
        </p:txBody>
      </p:sp>
      <p:sp>
        <p:nvSpPr>
          <p:cNvPr id="6" name="object 6"/>
          <p:cNvSpPr txBox="1"/>
          <p:nvPr/>
        </p:nvSpPr>
        <p:spPr>
          <a:xfrm>
            <a:off x="7651987" y="2665419"/>
            <a:ext cx="4801235" cy="339725"/>
          </a:xfrm>
          <a:prstGeom prst="rect">
            <a:avLst/>
          </a:prstGeom>
        </p:spPr>
        <p:txBody>
          <a:bodyPr vert="horz" wrap="square" lIns="0" tIns="13970" rIns="0" bIns="0" rtlCol="0">
            <a:spAutoFit/>
          </a:bodyPr>
          <a:lstStyle/>
          <a:p>
            <a:pPr marL="12700">
              <a:lnSpc>
                <a:spcPct val="100000"/>
              </a:lnSpc>
              <a:spcBef>
                <a:spcPts val="110"/>
              </a:spcBef>
            </a:pPr>
            <a:r>
              <a:rPr sz="2050" b="0" spc="-25" dirty="0">
                <a:solidFill>
                  <a:srgbClr val="273347"/>
                </a:solidFill>
                <a:latin typeface="Calibri Light"/>
                <a:cs typeface="Calibri Light"/>
              </a:rPr>
              <a:t>hvis</a:t>
            </a:r>
            <a:r>
              <a:rPr sz="2050" b="0" spc="135" dirty="0">
                <a:solidFill>
                  <a:srgbClr val="273347"/>
                </a:solidFill>
                <a:latin typeface="Calibri Light"/>
                <a:cs typeface="Calibri Light"/>
              </a:rPr>
              <a:t> </a:t>
            </a:r>
            <a:r>
              <a:rPr sz="2050" b="0" spc="-20" dirty="0">
                <a:solidFill>
                  <a:srgbClr val="273347"/>
                </a:solidFill>
                <a:latin typeface="Calibri Light"/>
                <a:cs typeface="Calibri Light"/>
              </a:rPr>
              <a:t>man</a:t>
            </a:r>
            <a:r>
              <a:rPr sz="2050" b="0" spc="140" dirty="0">
                <a:solidFill>
                  <a:srgbClr val="273347"/>
                </a:solidFill>
                <a:latin typeface="Calibri Light"/>
                <a:cs typeface="Calibri Light"/>
              </a:rPr>
              <a:t> </a:t>
            </a:r>
            <a:r>
              <a:rPr sz="2050" b="0" spc="-15" dirty="0">
                <a:solidFill>
                  <a:srgbClr val="273347"/>
                </a:solidFill>
                <a:latin typeface="Calibri Light"/>
                <a:cs typeface="Calibri Light"/>
              </a:rPr>
              <a:t>vil</a:t>
            </a:r>
            <a:r>
              <a:rPr sz="2050" b="0" spc="140" dirty="0">
                <a:solidFill>
                  <a:srgbClr val="273347"/>
                </a:solidFill>
                <a:latin typeface="Calibri Light"/>
                <a:cs typeface="Calibri Light"/>
              </a:rPr>
              <a:t> </a:t>
            </a:r>
            <a:r>
              <a:rPr sz="2050" b="0" spc="-15" dirty="0">
                <a:solidFill>
                  <a:srgbClr val="273347"/>
                </a:solidFill>
                <a:latin typeface="Calibri Light"/>
                <a:cs typeface="Calibri Light"/>
              </a:rPr>
              <a:t>vide</a:t>
            </a:r>
            <a:r>
              <a:rPr sz="2050" b="0" spc="140" dirty="0">
                <a:solidFill>
                  <a:srgbClr val="273347"/>
                </a:solidFill>
                <a:latin typeface="Calibri Light"/>
                <a:cs typeface="Calibri Light"/>
              </a:rPr>
              <a:t> </a:t>
            </a:r>
            <a:r>
              <a:rPr sz="2050" b="0" spc="-20" dirty="0">
                <a:solidFill>
                  <a:srgbClr val="273347"/>
                </a:solidFill>
                <a:latin typeface="Calibri Light"/>
                <a:cs typeface="Calibri Light"/>
              </a:rPr>
              <a:t>mere</a:t>
            </a:r>
            <a:r>
              <a:rPr sz="2050" b="0" spc="135" dirty="0">
                <a:solidFill>
                  <a:srgbClr val="273347"/>
                </a:solidFill>
                <a:latin typeface="Calibri Light"/>
                <a:cs typeface="Calibri Light"/>
              </a:rPr>
              <a:t> </a:t>
            </a:r>
            <a:r>
              <a:rPr sz="2050" b="0" spc="-5" dirty="0">
                <a:solidFill>
                  <a:srgbClr val="273347"/>
                </a:solidFill>
                <a:latin typeface="Calibri Light"/>
                <a:cs typeface="Calibri Light"/>
              </a:rPr>
              <a:t>om</a:t>
            </a:r>
            <a:r>
              <a:rPr sz="2050" b="0" spc="140" dirty="0">
                <a:solidFill>
                  <a:srgbClr val="273347"/>
                </a:solidFill>
                <a:latin typeface="Calibri Light"/>
                <a:cs typeface="Calibri Light"/>
              </a:rPr>
              <a:t> </a:t>
            </a:r>
            <a:r>
              <a:rPr sz="2050" b="0" spc="-20" dirty="0">
                <a:solidFill>
                  <a:srgbClr val="273347"/>
                </a:solidFill>
                <a:latin typeface="Calibri Light"/>
                <a:cs typeface="Calibri Light"/>
              </a:rPr>
              <a:t>det,</a:t>
            </a:r>
            <a:r>
              <a:rPr sz="2050" b="0" spc="140" dirty="0">
                <a:solidFill>
                  <a:srgbClr val="273347"/>
                </a:solidFill>
                <a:latin typeface="Calibri Light"/>
                <a:cs typeface="Calibri Light"/>
              </a:rPr>
              <a:t> </a:t>
            </a:r>
            <a:r>
              <a:rPr sz="2050" b="0" spc="-5" dirty="0">
                <a:solidFill>
                  <a:srgbClr val="273347"/>
                </a:solidFill>
                <a:latin typeface="Calibri Light"/>
                <a:cs typeface="Calibri Light"/>
              </a:rPr>
              <a:t>så</a:t>
            </a:r>
            <a:r>
              <a:rPr sz="2050" b="0" spc="140" dirty="0">
                <a:solidFill>
                  <a:srgbClr val="273347"/>
                </a:solidFill>
                <a:latin typeface="Calibri Light"/>
                <a:cs typeface="Calibri Light"/>
              </a:rPr>
              <a:t> </a:t>
            </a:r>
            <a:r>
              <a:rPr sz="2050" b="0" spc="-15" dirty="0">
                <a:solidFill>
                  <a:srgbClr val="273347"/>
                </a:solidFill>
                <a:latin typeface="Calibri Light"/>
                <a:cs typeface="Calibri Light"/>
              </a:rPr>
              <a:t>må</a:t>
            </a:r>
            <a:r>
              <a:rPr sz="2050" b="0" spc="140" dirty="0">
                <a:solidFill>
                  <a:srgbClr val="273347"/>
                </a:solidFill>
                <a:latin typeface="Calibri Light"/>
                <a:cs typeface="Calibri Light"/>
              </a:rPr>
              <a:t> </a:t>
            </a:r>
            <a:r>
              <a:rPr sz="2050" b="0" spc="-20" dirty="0">
                <a:solidFill>
                  <a:srgbClr val="273347"/>
                </a:solidFill>
                <a:latin typeface="Calibri Light"/>
                <a:cs typeface="Calibri Light"/>
              </a:rPr>
              <a:t>man</a:t>
            </a:r>
            <a:r>
              <a:rPr sz="2050" b="0" spc="135" dirty="0">
                <a:solidFill>
                  <a:srgbClr val="273347"/>
                </a:solidFill>
                <a:latin typeface="Calibri Light"/>
                <a:cs typeface="Calibri Light"/>
              </a:rPr>
              <a:t> </a:t>
            </a:r>
            <a:r>
              <a:rPr sz="2050" b="0" spc="-10" dirty="0">
                <a:solidFill>
                  <a:srgbClr val="273347"/>
                </a:solidFill>
                <a:latin typeface="Calibri Light"/>
                <a:cs typeface="Calibri Light"/>
              </a:rPr>
              <a:t>jo</a:t>
            </a:r>
            <a:endParaRPr sz="2050">
              <a:latin typeface="Calibri Light"/>
              <a:cs typeface="Calibri Light"/>
            </a:endParaRPr>
          </a:p>
        </p:txBody>
      </p:sp>
      <p:sp>
        <p:nvSpPr>
          <p:cNvPr id="7" name="object 7"/>
          <p:cNvSpPr txBox="1"/>
          <p:nvPr/>
        </p:nvSpPr>
        <p:spPr>
          <a:xfrm>
            <a:off x="7651987" y="2958604"/>
            <a:ext cx="4801235" cy="926465"/>
          </a:xfrm>
          <a:prstGeom prst="rect">
            <a:avLst/>
          </a:prstGeom>
        </p:spPr>
        <p:txBody>
          <a:bodyPr vert="horz" wrap="square" lIns="0" tIns="39370" rIns="0" bIns="0" rtlCol="0">
            <a:spAutoFit/>
          </a:bodyPr>
          <a:lstStyle/>
          <a:p>
            <a:pPr marL="12700" marR="5080" algn="just">
              <a:lnSpc>
                <a:spcPts val="2310"/>
              </a:lnSpc>
              <a:spcBef>
                <a:spcPts val="310"/>
              </a:spcBef>
            </a:pPr>
            <a:r>
              <a:rPr sz="2050" b="0" spc="-15" dirty="0">
                <a:solidFill>
                  <a:srgbClr val="273347"/>
                </a:solidFill>
                <a:latin typeface="Calibri Light"/>
                <a:cs typeface="Calibri Light"/>
              </a:rPr>
              <a:t>vælge </a:t>
            </a:r>
            <a:r>
              <a:rPr sz="2050" b="0" spc="-25" dirty="0">
                <a:solidFill>
                  <a:srgbClr val="273347"/>
                </a:solidFill>
                <a:latin typeface="Calibri Light"/>
                <a:cs typeface="Calibri Light"/>
              </a:rPr>
              <a:t>brobygning. </a:t>
            </a:r>
            <a:r>
              <a:rPr sz="2050" b="0" spc="-10" dirty="0">
                <a:solidFill>
                  <a:srgbClr val="273347"/>
                </a:solidFill>
                <a:latin typeface="Calibri Light"/>
                <a:cs typeface="Calibri Light"/>
              </a:rPr>
              <a:t>Det </a:t>
            </a:r>
            <a:r>
              <a:rPr sz="2050" b="0" spc="-15" dirty="0">
                <a:solidFill>
                  <a:srgbClr val="273347"/>
                </a:solidFill>
                <a:latin typeface="Calibri Light"/>
                <a:cs typeface="Calibri Light"/>
              </a:rPr>
              <a:t>er </a:t>
            </a:r>
            <a:r>
              <a:rPr sz="2050" b="0" spc="-10" dirty="0">
                <a:solidFill>
                  <a:srgbClr val="273347"/>
                </a:solidFill>
                <a:latin typeface="Calibri Light"/>
                <a:cs typeface="Calibri Light"/>
              </a:rPr>
              <a:t>jo først </a:t>
            </a:r>
            <a:r>
              <a:rPr sz="2050" b="0" spc="-55" dirty="0">
                <a:solidFill>
                  <a:srgbClr val="273347"/>
                </a:solidFill>
                <a:latin typeface="Calibri Light"/>
                <a:cs typeface="Calibri Light"/>
              </a:rPr>
              <a:t>der, </a:t>
            </a:r>
            <a:r>
              <a:rPr sz="2050" b="0" spc="-20" dirty="0">
                <a:solidFill>
                  <a:srgbClr val="273347"/>
                </a:solidFill>
                <a:latin typeface="Calibri Light"/>
                <a:cs typeface="Calibri Light"/>
              </a:rPr>
              <a:t>man </a:t>
            </a:r>
            <a:r>
              <a:rPr sz="2050" b="0" spc="-15" dirty="0">
                <a:solidFill>
                  <a:srgbClr val="273347"/>
                </a:solidFill>
                <a:latin typeface="Calibri Light"/>
                <a:cs typeface="Calibri Light"/>
              </a:rPr>
              <a:t>ser </a:t>
            </a:r>
            <a:r>
              <a:rPr sz="2050" b="0" spc="-10" dirty="0">
                <a:solidFill>
                  <a:srgbClr val="273347"/>
                </a:solidFill>
                <a:latin typeface="Calibri Light"/>
                <a:cs typeface="Calibri Light"/>
              </a:rPr>
              <a:t> </a:t>
            </a:r>
            <a:r>
              <a:rPr sz="2050" b="0" spc="-30" dirty="0">
                <a:solidFill>
                  <a:srgbClr val="273347"/>
                </a:solidFill>
                <a:latin typeface="Calibri Light"/>
                <a:cs typeface="Calibri Light"/>
              </a:rPr>
              <a:t>hvilket </a:t>
            </a:r>
            <a:r>
              <a:rPr sz="2050" b="0" dirty="0">
                <a:solidFill>
                  <a:srgbClr val="273347"/>
                </a:solidFill>
                <a:latin typeface="Calibri Light"/>
                <a:cs typeface="Calibri Light"/>
              </a:rPr>
              <a:t>fag, </a:t>
            </a:r>
            <a:r>
              <a:rPr sz="2050" b="0" spc="-10" dirty="0">
                <a:solidFill>
                  <a:srgbClr val="273347"/>
                </a:solidFill>
                <a:latin typeface="Calibri Light"/>
                <a:cs typeface="Calibri Light"/>
              </a:rPr>
              <a:t>de </a:t>
            </a:r>
            <a:r>
              <a:rPr sz="2050" b="0" spc="-20" dirty="0">
                <a:solidFill>
                  <a:srgbClr val="273347"/>
                </a:solidFill>
                <a:latin typeface="Calibri Light"/>
                <a:cs typeface="Calibri Light"/>
              </a:rPr>
              <a:t>har </a:t>
            </a:r>
            <a:r>
              <a:rPr sz="2050" b="0" spc="-10" dirty="0">
                <a:solidFill>
                  <a:srgbClr val="273347"/>
                </a:solidFill>
                <a:latin typeface="Calibri Light"/>
                <a:cs typeface="Calibri Light"/>
              </a:rPr>
              <a:t>på </a:t>
            </a:r>
            <a:r>
              <a:rPr sz="2050" b="0" spc="-25" dirty="0">
                <a:solidFill>
                  <a:srgbClr val="273347"/>
                </a:solidFill>
                <a:latin typeface="Calibri Light"/>
                <a:cs typeface="Calibri Light"/>
              </a:rPr>
              <a:t>uddannelsen. </a:t>
            </a:r>
            <a:r>
              <a:rPr sz="2050" b="0" spc="-10" dirty="0">
                <a:solidFill>
                  <a:srgbClr val="273347"/>
                </a:solidFill>
                <a:latin typeface="Calibri Light"/>
                <a:cs typeface="Calibri Light"/>
              </a:rPr>
              <a:t>Hvad </a:t>
            </a:r>
            <a:r>
              <a:rPr sz="2050" b="0" spc="-20" dirty="0">
                <a:solidFill>
                  <a:srgbClr val="273347"/>
                </a:solidFill>
                <a:latin typeface="Calibri Light"/>
                <a:cs typeface="Calibri Light"/>
              </a:rPr>
              <a:t>man </a:t>
            </a:r>
            <a:r>
              <a:rPr sz="2050" b="0" spc="-15" dirty="0">
                <a:solidFill>
                  <a:srgbClr val="273347"/>
                </a:solidFill>
                <a:latin typeface="Calibri Light"/>
                <a:cs typeface="Calibri Light"/>
              </a:rPr>
              <a:t> </a:t>
            </a:r>
            <a:r>
              <a:rPr sz="2050" b="0" spc="-50" dirty="0">
                <a:solidFill>
                  <a:srgbClr val="273347"/>
                </a:solidFill>
                <a:latin typeface="Calibri Light"/>
                <a:cs typeface="Calibri Light"/>
              </a:rPr>
              <a:t>lærer,</a:t>
            </a:r>
            <a:r>
              <a:rPr sz="2050" b="0" spc="180" dirty="0">
                <a:solidFill>
                  <a:srgbClr val="273347"/>
                </a:solidFill>
                <a:latin typeface="Calibri Light"/>
                <a:cs typeface="Calibri Light"/>
              </a:rPr>
              <a:t> </a:t>
            </a:r>
            <a:r>
              <a:rPr sz="2050" b="0" dirty="0">
                <a:solidFill>
                  <a:srgbClr val="273347"/>
                </a:solidFill>
                <a:latin typeface="Calibri Light"/>
                <a:cs typeface="Calibri Light"/>
              </a:rPr>
              <a:t>og</a:t>
            </a:r>
            <a:r>
              <a:rPr sz="2050" b="0" spc="185" dirty="0">
                <a:solidFill>
                  <a:srgbClr val="273347"/>
                </a:solidFill>
                <a:latin typeface="Calibri Light"/>
                <a:cs typeface="Calibri Light"/>
              </a:rPr>
              <a:t> </a:t>
            </a:r>
            <a:r>
              <a:rPr sz="2050" b="0" spc="-15" dirty="0">
                <a:solidFill>
                  <a:srgbClr val="273347"/>
                </a:solidFill>
                <a:latin typeface="Calibri Light"/>
                <a:cs typeface="Calibri Light"/>
              </a:rPr>
              <a:t>hvad</a:t>
            </a:r>
            <a:r>
              <a:rPr sz="2050" b="0" spc="185" dirty="0">
                <a:solidFill>
                  <a:srgbClr val="273347"/>
                </a:solidFill>
                <a:latin typeface="Calibri Light"/>
                <a:cs typeface="Calibri Light"/>
              </a:rPr>
              <a:t> </a:t>
            </a:r>
            <a:r>
              <a:rPr sz="2050" b="0" spc="-20" dirty="0">
                <a:solidFill>
                  <a:srgbClr val="273347"/>
                </a:solidFill>
                <a:latin typeface="Calibri Light"/>
                <a:cs typeface="Calibri Light"/>
              </a:rPr>
              <a:t>man</a:t>
            </a:r>
            <a:r>
              <a:rPr sz="2050" b="0" spc="190" dirty="0">
                <a:solidFill>
                  <a:srgbClr val="273347"/>
                </a:solidFill>
                <a:latin typeface="Calibri Light"/>
                <a:cs typeface="Calibri Light"/>
              </a:rPr>
              <a:t> </a:t>
            </a:r>
            <a:r>
              <a:rPr sz="2050" b="0" spc="-15" dirty="0">
                <a:solidFill>
                  <a:srgbClr val="273347"/>
                </a:solidFill>
                <a:latin typeface="Calibri Light"/>
                <a:cs typeface="Calibri Light"/>
              </a:rPr>
              <a:t>kan</a:t>
            </a:r>
            <a:r>
              <a:rPr sz="2050" b="0" spc="190" dirty="0">
                <a:solidFill>
                  <a:srgbClr val="273347"/>
                </a:solidFill>
                <a:latin typeface="Calibri Light"/>
                <a:cs typeface="Calibri Light"/>
              </a:rPr>
              <a:t> </a:t>
            </a:r>
            <a:r>
              <a:rPr sz="2050" b="0" spc="-15" dirty="0">
                <a:solidFill>
                  <a:srgbClr val="273347"/>
                </a:solidFill>
                <a:latin typeface="Calibri Light"/>
                <a:cs typeface="Calibri Light"/>
              </a:rPr>
              <a:t>bruge</a:t>
            </a:r>
            <a:r>
              <a:rPr sz="2050" b="0" spc="185" dirty="0">
                <a:solidFill>
                  <a:srgbClr val="273347"/>
                </a:solidFill>
                <a:latin typeface="Calibri Light"/>
                <a:cs typeface="Calibri Light"/>
              </a:rPr>
              <a:t> </a:t>
            </a:r>
            <a:r>
              <a:rPr sz="2050" b="0" spc="-15" dirty="0">
                <a:solidFill>
                  <a:srgbClr val="273347"/>
                </a:solidFill>
                <a:latin typeface="Calibri Light"/>
                <a:cs typeface="Calibri Light"/>
              </a:rPr>
              <a:t>det</a:t>
            </a:r>
            <a:r>
              <a:rPr sz="2050" b="0" spc="185" dirty="0">
                <a:solidFill>
                  <a:srgbClr val="273347"/>
                </a:solidFill>
                <a:latin typeface="Calibri Light"/>
                <a:cs typeface="Calibri Light"/>
              </a:rPr>
              <a:t> </a:t>
            </a:r>
            <a:r>
              <a:rPr sz="2050" b="0" spc="-15" dirty="0">
                <a:solidFill>
                  <a:srgbClr val="273347"/>
                </a:solidFill>
                <a:latin typeface="Calibri Light"/>
                <a:cs typeface="Calibri Light"/>
              </a:rPr>
              <a:t>til</a:t>
            </a:r>
            <a:r>
              <a:rPr sz="2050" b="0" spc="185" dirty="0">
                <a:solidFill>
                  <a:srgbClr val="273347"/>
                </a:solidFill>
                <a:latin typeface="Calibri Light"/>
                <a:cs typeface="Calibri Light"/>
              </a:rPr>
              <a:t> </a:t>
            </a:r>
            <a:r>
              <a:rPr sz="2050" b="0" spc="-20" dirty="0">
                <a:solidFill>
                  <a:srgbClr val="273347"/>
                </a:solidFill>
                <a:latin typeface="Calibri Light"/>
                <a:cs typeface="Calibri Light"/>
              </a:rPr>
              <a:t>videre</a:t>
            </a:r>
            <a:r>
              <a:rPr sz="2050" b="0" spc="185" dirty="0">
                <a:solidFill>
                  <a:srgbClr val="273347"/>
                </a:solidFill>
                <a:latin typeface="Calibri Light"/>
                <a:cs typeface="Calibri Light"/>
              </a:rPr>
              <a:t> </a:t>
            </a:r>
            <a:r>
              <a:rPr sz="2050" b="0" dirty="0">
                <a:solidFill>
                  <a:srgbClr val="273347"/>
                </a:solidFill>
                <a:latin typeface="Calibri Light"/>
                <a:cs typeface="Calibri Light"/>
              </a:rPr>
              <a:t>i</a:t>
            </a:r>
            <a:endParaRPr sz="2050">
              <a:latin typeface="Calibri Light"/>
              <a:cs typeface="Calibri Light"/>
            </a:endParaRPr>
          </a:p>
        </p:txBody>
      </p:sp>
      <p:sp>
        <p:nvSpPr>
          <p:cNvPr id="8" name="object 8"/>
          <p:cNvSpPr txBox="1"/>
          <p:nvPr/>
        </p:nvSpPr>
        <p:spPr>
          <a:xfrm>
            <a:off x="7651987" y="3838159"/>
            <a:ext cx="520065" cy="339725"/>
          </a:xfrm>
          <a:prstGeom prst="rect">
            <a:avLst/>
          </a:prstGeom>
        </p:spPr>
        <p:txBody>
          <a:bodyPr vert="horz" wrap="square" lIns="0" tIns="13970" rIns="0" bIns="0" rtlCol="0">
            <a:spAutoFit/>
          </a:bodyPr>
          <a:lstStyle/>
          <a:p>
            <a:pPr marL="12700">
              <a:lnSpc>
                <a:spcPct val="100000"/>
              </a:lnSpc>
              <a:spcBef>
                <a:spcPts val="110"/>
              </a:spcBef>
            </a:pPr>
            <a:r>
              <a:rPr sz="2050" b="0" spc="-35" dirty="0">
                <a:solidFill>
                  <a:srgbClr val="273347"/>
                </a:solidFill>
                <a:latin typeface="Calibri Light"/>
                <a:cs typeface="Calibri Light"/>
              </a:rPr>
              <a:t>l</a:t>
            </a:r>
            <a:r>
              <a:rPr sz="2050" b="0" spc="-15" dirty="0">
                <a:solidFill>
                  <a:srgbClr val="273347"/>
                </a:solidFill>
                <a:latin typeface="Calibri Light"/>
                <a:cs typeface="Calibri Light"/>
              </a:rPr>
              <a:t>i</a:t>
            </a:r>
            <a:r>
              <a:rPr sz="2050" b="0" spc="-35" dirty="0">
                <a:solidFill>
                  <a:srgbClr val="273347"/>
                </a:solidFill>
                <a:latin typeface="Calibri Light"/>
                <a:cs typeface="Calibri Light"/>
              </a:rPr>
              <a:t>v</a:t>
            </a:r>
            <a:r>
              <a:rPr sz="2050" b="0" spc="-25" dirty="0">
                <a:solidFill>
                  <a:srgbClr val="273347"/>
                </a:solidFill>
                <a:latin typeface="Calibri Light"/>
                <a:cs typeface="Calibri Light"/>
              </a:rPr>
              <a:t>et</a:t>
            </a:r>
            <a:r>
              <a:rPr sz="2050" b="0" dirty="0">
                <a:solidFill>
                  <a:srgbClr val="273347"/>
                </a:solidFill>
                <a:latin typeface="Calibri Light"/>
                <a:cs typeface="Calibri Light"/>
              </a:rPr>
              <a:t>.</a:t>
            </a:r>
            <a:endParaRPr sz="2050">
              <a:latin typeface="Calibri Light"/>
              <a:cs typeface="Calibri Light"/>
            </a:endParaRPr>
          </a:p>
        </p:txBody>
      </p:sp>
      <p:sp>
        <p:nvSpPr>
          <p:cNvPr id="9" name="object 9"/>
          <p:cNvSpPr txBox="1"/>
          <p:nvPr/>
        </p:nvSpPr>
        <p:spPr>
          <a:xfrm>
            <a:off x="7054948" y="994246"/>
            <a:ext cx="742315" cy="2149475"/>
          </a:xfrm>
          <a:prstGeom prst="rect">
            <a:avLst/>
          </a:prstGeom>
        </p:spPr>
        <p:txBody>
          <a:bodyPr vert="horz" wrap="square" lIns="0" tIns="16510" rIns="0" bIns="0" rtlCol="0">
            <a:spAutoFit/>
          </a:bodyPr>
          <a:lstStyle/>
          <a:p>
            <a:pPr marL="12700">
              <a:lnSpc>
                <a:spcPct val="100000"/>
              </a:lnSpc>
              <a:spcBef>
                <a:spcPts val="130"/>
              </a:spcBef>
            </a:pPr>
            <a:r>
              <a:rPr sz="13900" spc="10" dirty="0">
                <a:solidFill>
                  <a:srgbClr val="B39261"/>
                </a:solidFill>
                <a:latin typeface="Baskerville Old Face"/>
                <a:cs typeface="Baskerville Old Face"/>
              </a:rPr>
              <a:t>“</a:t>
            </a:r>
            <a:endParaRPr sz="13900">
              <a:latin typeface="Baskerville Old Face"/>
              <a:cs typeface="Baskerville Old Face"/>
            </a:endParaRPr>
          </a:p>
        </p:txBody>
      </p:sp>
      <p:sp>
        <p:nvSpPr>
          <p:cNvPr id="10" name="object 10"/>
          <p:cNvSpPr txBox="1">
            <a:spLocks noGrp="1"/>
          </p:cNvSpPr>
          <p:nvPr>
            <p:ph type="title"/>
          </p:nvPr>
        </p:nvSpPr>
        <p:spPr>
          <a:xfrm>
            <a:off x="1275218" y="686921"/>
            <a:ext cx="5334635" cy="628650"/>
          </a:xfrm>
          <a:prstGeom prst="rect">
            <a:avLst/>
          </a:prstGeom>
        </p:spPr>
        <p:txBody>
          <a:bodyPr vert="horz" wrap="square" lIns="0" tIns="13335" rIns="0" bIns="0" rtlCol="0">
            <a:spAutoFit/>
          </a:bodyPr>
          <a:lstStyle/>
          <a:p>
            <a:pPr marL="12700">
              <a:lnSpc>
                <a:spcPct val="100000"/>
              </a:lnSpc>
              <a:spcBef>
                <a:spcPts val="105"/>
              </a:spcBef>
            </a:pPr>
            <a:r>
              <a:rPr spc="-5" dirty="0">
                <a:solidFill>
                  <a:srgbClr val="A47D43"/>
                </a:solidFill>
              </a:rPr>
              <a:t>Informationssøgning</a:t>
            </a:r>
          </a:p>
        </p:txBody>
      </p:sp>
      <p:sp>
        <p:nvSpPr>
          <p:cNvPr id="11" name="object 11"/>
          <p:cNvSpPr txBox="1"/>
          <p:nvPr/>
        </p:nvSpPr>
        <p:spPr>
          <a:xfrm>
            <a:off x="14122995" y="282627"/>
            <a:ext cx="4674870" cy="1533525"/>
          </a:xfrm>
          <a:prstGeom prst="rect">
            <a:avLst/>
          </a:prstGeom>
        </p:spPr>
        <p:txBody>
          <a:bodyPr vert="horz" wrap="square" lIns="0" tIns="12065" rIns="0" bIns="0" rtlCol="0">
            <a:spAutoFit/>
          </a:bodyPr>
          <a:lstStyle/>
          <a:p>
            <a:pPr marL="12700">
              <a:lnSpc>
                <a:spcPts val="3960"/>
              </a:lnSpc>
              <a:spcBef>
                <a:spcPts val="95"/>
              </a:spcBef>
            </a:pPr>
            <a:r>
              <a:rPr sz="3300" b="0" spc="-10" dirty="0">
                <a:solidFill>
                  <a:srgbClr val="46515A"/>
                </a:solidFill>
                <a:latin typeface="Calibri Light"/>
                <a:cs typeface="Calibri Light"/>
              </a:rPr>
              <a:t>Søger</a:t>
            </a:r>
            <a:r>
              <a:rPr sz="3300" b="0" spc="-15" dirty="0">
                <a:solidFill>
                  <a:srgbClr val="46515A"/>
                </a:solidFill>
                <a:latin typeface="Calibri Light"/>
                <a:cs typeface="Calibri Light"/>
              </a:rPr>
              <a:t> </a:t>
            </a:r>
            <a:r>
              <a:rPr sz="3300" b="0" spc="-20" dirty="0">
                <a:solidFill>
                  <a:srgbClr val="46515A"/>
                </a:solidFill>
                <a:latin typeface="Calibri Light"/>
                <a:cs typeface="Calibri Light"/>
              </a:rPr>
              <a:t>information</a:t>
            </a:r>
            <a:r>
              <a:rPr sz="3300" b="0" spc="-5" dirty="0">
                <a:solidFill>
                  <a:srgbClr val="46515A"/>
                </a:solidFill>
                <a:latin typeface="Calibri Light"/>
                <a:cs typeface="Calibri Light"/>
              </a:rPr>
              <a:t> på</a:t>
            </a:r>
            <a:r>
              <a:rPr sz="3300" b="0" spc="-10" dirty="0">
                <a:solidFill>
                  <a:srgbClr val="46515A"/>
                </a:solidFill>
                <a:latin typeface="Calibri Light"/>
                <a:cs typeface="Calibri Light"/>
              </a:rPr>
              <a:t> </a:t>
            </a:r>
            <a:r>
              <a:rPr sz="3300" b="0" spc="-5" dirty="0">
                <a:solidFill>
                  <a:srgbClr val="46515A"/>
                </a:solidFill>
                <a:latin typeface="Calibri Light"/>
                <a:cs typeface="Calibri Light"/>
              </a:rPr>
              <a:t>ug.dk.</a:t>
            </a:r>
            <a:endParaRPr sz="3300">
              <a:latin typeface="Calibri Light"/>
              <a:cs typeface="Calibri Light"/>
            </a:endParaRPr>
          </a:p>
          <a:p>
            <a:pPr marL="12700" marR="1847214">
              <a:lnSpc>
                <a:spcPts val="3960"/>
              </a:lnSpc>
              <a:spcBef>
                <a:spcPts val="95"/>
              </a:spcBef>
            </a:pPr>
            <a:r>
              <a:rPr sz="3300" b="0" spc="-20" dirty="0">
                <a:solidFill>
                  <a:srgbClr val="46515A"/>
                </a:solidFill>
                <a:latin typeface="Calibri Light"/>
                <a:cs typeface="Calibri Light"/>
              </a:rPr>
              <a:t>Introduceret </a:t>
            </a:r>
            <a:r>
              <a:rPr sz="3300" b="0" spc="-15" dirty="0">
                <a:solidFill>
                  <a:srgbClr val="46515A"/>
                </a:solidFill>
                <a:latin typeface="Calibri Light"/>
                <a:cs typeface="Calibri Light"/>
              </a:rPr>
              <a:t>af </a:t>
            </a:r>
            <a:r>
              <a:rPr sz="3300" b="0" spc="-10" dirty="0">
                <a:solidFill>
                  <a:srgbClr val="46515A"/>
                </a:solidFill>
                <a:latin typeface="Calibri Light"/>
                <a:cs typeface="Calibri Light"/>
              </a:rPr>
              <a:t> </a:t>
            </a:r>
            <a:r>
              <a:rPr sz="3300" b="0" spc="-15" dirty="0">
                <a:solidFill>
                  <a:srgbClr val="46515A"/>
                </a:solidFill>
                <a:latin typeface="Calibri Light"/>
                <a:cs typeface="Calibri Light"/>
              </a:rPr>
              <a:t>uu-vejledningen.</a:t>
            </a:r>
            <a:endParaRPr sz="3300">
              <a:latin typeface="Calibri Light"/>
              <a:cs typeface="Calibri Light"/>
            </a:endParaRPr>
          </a:p>
        </p:txBody>
      </p:sp>
      <p:sp>
        <p:nvSpPr>
          <p:cNvPr id="12" name="object 12"/>
          <p:cNvSpPr txBox="1"/>
          <p:nvPr/>
        </p:nvSpPr>
        <p:spPr>
          <a:xfrm>
            <a:off x="14122995" y="2293037"/>
            <a:ext cx="5150485" cy="2538730"/>
          </a:xfrm>
          <a:prstGeom prst="rect">
            <a:avLst/>
          </a:prstGeom>
        </p:spPr>
        <p:txBody>
          <a:bodyPr vert="horz" wrap="square" lIns="0" tIns="12065" rIns="0" bIns="0" rtlCol="0">
            <a:spAutoFit/>
          </a:bodyPr>
          <a:lstStyle/>
          <a:p>
            <a:pPr marL="12700" marR="5080">
              <a:lnSpc>
                <a:spcPct val="100000"/>
              </a:lnSpc>
              <a:spcBef>
                <a:spcPts val="95"/>
              </a:spcBef>
            </a:pPr>
            <a:r>
              <a:rPr sz="3300" b="0" spc="-5" dirty="0">
                <a:solidFill>
                  <a:srgbClr val="46515A"/>
                </a:solidFill>
                <a:latin typeface="Calibri Light"/>
                <a:cs typeface="Calibri Light"/>
              </a:rPr>
              <a:t>Der </a:t>
            </a:r>
            <a:r>
              <a:rPr sz="3300" b="0" spc="-10" dirty="0">
                <a:solidFill>
                  <a:srgbClr val="46515A"/>
                </a:solidFill>
                <a:latin typeface="Calibri Light"/>
                <a:cs typeface="Calibri Light"/>
              </a:rPr>
              <a:t>søges </a:t>
            </a:r>
            <a:r>
              <a:rPr sz="3300" b="0" spc="-15" dirty="0">
                <a:solidFill>
                  <a:srgbClr val="46515A"/>
                </a:solidFill>
                <a:latin typeface="Calibri Light"/>
                <a:cs typeface="Calibri Light"/>
              </a:rPr>
              <a:t>generelt begrænset </a:t>
            </a:r>
            <a:r>
              <a:rPr sz="3300" b="0" spc="-10" dirty="0">
                <a:solidFill>
                  <a:srgbClr val="46515A"/>
                </a:solidFill>
                <a:latin typeface="Calibri Light"/>
                <a:cs typeface="Calibri Light"/>
              </a:rPr>
              <a:t> </a:t>
            </a:r>
            <a:r>
              <a:rPr sz="3300" b="0" spc="-5" dirty="0">
                <a:solidFill>
                  <a:srgbClr val="46515A"/>
                </a:solidFill>
                <a:latin typeface="Calibri Light"/>
                <a:cs typeface="Calibri Light"/>
              </a:rPr>
              <a:t>på</a:t>
            </a:r>
            <a:r>
              <a:rPr sz="3300" b="0" spc="-10" dirty="0">
                <a:solidFill>
                  <a:srgbClr val="46515A"/>
                </a:solidFill>
                <a:latin typeface="Calibri Light"/>
                <a:cs typeface="Calibri Light"/>
              </a:rPr>
              <a:t> </a:t>
            </a:r>
            <a:r>
              <a:rPr sz="3300" b="0" spc="-15" dirty="0">
                <a:solidFill>
                  <a:srgbClr val="46515A"/>
                </a:solidFill>
                <a:latin typeface="Calibri Light"/>
                <a:cs typeface="Calibri Light"/>
              </a:rPr>
              <a:t>eget</a:t>
            </a:r>
            <a:r>
              <a:rPr sz="3300" b="0" spc="-5" dirty="0">
                <a:solidFill>
                  <a:srgbClr val="46515A"/>
                </a:solidFill>
                <a:latin typeface="Calibri Light"/>
                <a:cs typeface="Calibri Light"/>
              </a:rPr>
              <a:t> </a:t>
            </a:r>
            <a:r>
              <a:rPr sz="3300" b="0" spc="-40" dirty="0">
                <a:solidFill>
                  <a:srgbClr val="46515A"/>
                </a:solidFill>
                <a:latin typeface="Calibri Light"/>
                <a:cs typeface="Calibri Light"/>
              </a:rPr>
              <a:t>initiativ.</a:t>
            </a:r>
            <a:r>
              <a:rPr sz="3300" b="0" spc="-5" dirty="0">
                <a:solidFill>
                  <a:srgbClr val="46515A"/>
                </a:solidFill>
                <a:latin typeface="Calibri Light"/>
                <a:cs typeface="Calibri Light"/>
              </a:rPr>
              <a:t> </a:t>
            </a:r>
            <a:r>
              <a:rPr sz="3300" b="0" spc="-15" dirty="0">
                <a:solidFill>
                  <a:srgbClr val="46515A"/>
                </a:solidFill>
                <a:latin typeface="Calibri Light"/>
                <a:cs typeface="Calibri Light"/>
              </a:rPr>
              <a:t>Mest</a:t>
            </a:r>
            <a:r>
              <a:rPr sz="3300" b="0" spc="-10" dirty="0">
                <a:solidFill>
                  <a:srgbClr val="46515A"/>
                </a:solidFill>
                <a:latin typeface="Calibri Light"/>
                <a:cs typeface="Calibri Light"/>
              </a:rPr>
              <a:t> </a:t>
            </a:r>
            <a:r>
              <a:rPr sz="3300" b="0" spc="-35" dirty="0">
                <a:solidFill>
                  <a:srgbClr val="46515A"/>
                </a:solidFill>
                <a:latin typeface="Calibri Light"/>
                <a:cs typeface="Calibri Light"/>
              </a:rPr>
              <a:t>for</a:t>
            </a:r>
            <a:r>
              <a:rPr sz="3300" b="0" spc="-10" dirty="0">
                <a:solidFill>
                  <a:srgbClr val="46515A"/>
                </a:solidFill>
                <a:latin typeface="Calibri Light"/>
                <a:cs typeface="Calibri Light"/>
              </a:rPr>
              <a:t> </a:t>
            </a:r>
            <a:r>
              <a:rPr sz="3300" b="0" spc="-20" dirty="0">
                <a:solidFill>
                  <a:srgbClr val="46515A"/>
                </a:solidFill>
                <a:latin typeface="Calibri Light"/>
                <a:cs typeface="Calibri Light"/>
              </a:rPr>
              <a:t>at</a:t>
            </a:r>
            <a:r>
              <a:rPr sz="3300" b="0" spc="-5" dirty="0">
                <a:solidFill>
                  <a:srgbClr val="46515A"/>
                </a:solidFill>
                <a:latin typeface="Calibri Light"/>
                <a:cs typeface="Calibri Light"/>
              </a:rPr>
              <a:t> </a:t>
            </a:r>
            <a:r>
              <a:rPr sz="3300" b="0" spc="-45" dirty="0">
                <a:solidFill>
                  <a:srgbClr val="46515A"/>
                </a:solidFill>
                <a:latin typeface="Calibri Light"/>
                <a:cs typeface="Calibri Light"/>
              </a:rPr>
              <a:t>af- </a:t>
            </a:r>
            <a:r>
              <a:rPr sz="3300" b="0" spc="-735" dirty="0">
                <a:solidFill>
                  <a:srgbClr val="46515A"/>
                </a:solidFill>
                <a:latin typeface="Calibri Light"/>
                <a:cs typeface="Calibri Light"/>
              </a:rPr>
              <a:t> </a:t>
            </a:r>
            <a:r>
              <a:rPr sz="3300" b="0" spc="-5" dirty="0">
                <a:solidFill>
                  <a:srgbClr val="46515A"/>
                </a:solidFill>
                <a:latin typeface="Calibri Light"/>
                <a:cs typeface="Calibri Light"/>
              </a:rPr>
              <a:t>eller </a:t>
            </a:r>
            <a:r>
              <a:rPr sz="3300" b="0" spc="-30" dirty="0">
                <a:solidFill>
                  <a:srgbClr val="46515A"/>
                </a:solidFill>
                <a:latin typeface="Calibri Light"/>
                <a:cs typeface="Calibri Light"/>
              </a:rPr>
              <a:t>bekræfte </a:t>
            </a:r>
            <a:r>
              <a:rPr sz="3300" b="0" spc="-15" dirty="0">
                <a:solidFill>
                  <a:srgbClr val="46515A"/>
                </a:solidFill>
                <a:latin typeface="Calibri Light"/>
                <a:cs typeface="Calibri Light"/>
              </a:rPr>
              <a:t>informationer </a:t>
            </a:r>
            <a:r>
              <a:rPr sz="3300" b="0" spc="-10" dirty="0">
                <a:solidFill>
                  <a:srgbClr val="46515A"/>
                </a:solidFill>
                <a:latin typeface="Calibri Light"/>
                <a:cs typeface="Calibri Light"/>
              </a:rPr>
              <a:t> </a:t>
            </a:r>
            <a:r>
              <a:rPr sz="3300" b="0" spc="-5" dirty="0">
                <a:solidFill>
                  <a:srgbClr val="46515A"/>
                </a:solidFill>
                <a:latin typeface="Calibri Light"/>
                <a:cs typeface="Calibri Light"/>
              </a:rPr>
              <a:t>eller </a:t>
            </a:r>
            <a:r>
              <a:rPr sz="3300" b="0" spc="-15" dirty="0">
                <a:solidFill>
                  <a:srgbClr val="46515A"/>
                </a:solidFill>
                <a:latin typeface="Calibri Light"/>
                <a:cs typeface="Calibri Light"/>
              </a:rPr>
              <a:t>antagelser </a:t>
            </a:r>
            <a:r>
              <a:rPr sz="3300" b="0" spc="-5" dirty="0">
                <a:solidFill>
                  <a:srgbClr val="46515A"/>
                </a:solidFill>
                <a:latin typeface="Calibri Light"/>
                <a:cs typeface="Calibri Light"/>
              </a:rPr>
              <a:t>om </a:t>
            </a:r>
            <a:r>
              <a:rPr sz="3300" b="0" dirty="0">
                <a:solidFill>
                  <a:srgbClr val="46515A"/>
                </a:solidFill>
                <a:latin typeface="Calibri Light"/>
                <a:cs typeface="Calibri Light"/>
              </a:rPr>
              <a:t>gymnasie- </a:t>
            </a:r>
            <a:r>
              <a:rPr sz="3300" b="0" spc="-735" dirty="0">
                <a:solidFill>
                  <a:srgbClr val="46515A"/>
                </a:solidFill>
                <a:latin typeface="Calibri Light"/>
                <a:cs typeface="Calibri Light"/>
              </a:rPr>
              <a:t> </a:t>
            </a:r>
            <a:r>
              <a:rPr sz="3300" b="0" spc="-15" dirty="0">
                <a:solidFill>
                  <a:srgbClr val="46515A"/>
                </a:solidFill>
                <a:latin typeface="Calibri Light"/>
                <a:cs typeface="Calibri Light"/>
              </a:rPr>
              <a:t>retningens</a:t>
            </a:r>
            <a:r>
              <a:rPr sz="3300" b="0" spc="-10" dirty="0">
                <a:solidFill>
                  <a:srgbClr val="46515A"/>
                </a:solidFill>
                <a:latin typeface="Calibri Light"/>
                <a:cs typeface="Calibri Light"/>
              </a:rPr>
              <a:t> </a:t>
            </a:r>
            <a:r>
              <a:rPr sz="3300" b="0" spc="-5" dirty="0">
                <a:solidFill>
                  <a:srgbClr val="46515A"/>
                </a:solidFill>
                <a:latin typeface="Calibri Light"/>
                <a:cs typeface="Calibri Light"/>
              </a:rPr>
              <a:t>indhold.</a:t>
            </a:r>
            <a:endParaRPr sz="3300">
              <a:latin typeface="Calibri Light"/>
              <a:cs typeface="Calibri Light"/>
            </a:endParaRPr>
          </a:p>
        </p:txBody>
      </p:sp>
      <p:sp>
        <p:nvSpPr>
          <p:cNvPr id="13" name="object 13"/>
          <p:cNvSpPr txBox="1"/>
          <p:nvPr/>
        </p:nvSpPr>
        <p:spPr>
          <a:xfrm>
            <a:off x="14122995" y="5308653"/>
            <a:ext cx="5168900" cy="2035810"/>
          </a:xfrm>
          <a:prstGeom prst="rect">
            <a:avLst/>
          </a:prstGeom>
        </p:spPr>
        <p:txBody>
          <a:bodyPr vert="horz" wrap="square" lIns="0" tIns="12065" rIns="0" bIns="0" rtlCol="0">
            <a:spAutoFit/>
          </a:bodyPr>
          <a:lstStyle/>
          <a:p>
            <a:pPr marL="12700" marR="5080">
              <a:lnSpc>
                <a:spcPct val="100000"/>
              </a:lnSpc>
              <a:spcBef>
                <a:spcPts val="95"/>
              </a:spcBef>
            </a:pPr>
            <a:r>
              <a:rPr sz="3300" b="0" spc="-25" dirty="0">
                <a:solidFill>
                  <a:srgbClr val="46515A"/>
                </a:solidFill>
                <a:latin typeface="Calibri Light"/>
                <a:cs typeface="Calibri Light"/>
              </a:rPr>
              <a:t>Forældre</a:t>
            </a:r>
            <a:r>
              <a:rPr sz="3300" b="0" spc="-15" dirty="0">
                <a:solidFill>
                  <a:srgbClr val="46515A"/>
                </a:solidFill>
                <a:latin typeface="Calibri Light"/>
                <a:cs typeface="Calibri Light"/>
              </a:rPr>
              <a:t> </a:t>
            </a:r>
            <a:r>
              <a:rPr sz="3300" b="0" spc="-5" dirty="0">
                <a:solidFill>
                  <a:srgbClr val="46515A"/>
                </a:solidFill>
                <a:latin typeface="Calibri Light"/>
                <a:cs typeface="Calibri Light"/>
              </a:rPr>
              <a:t>hjælper</a:t>
            </a:r>
            <a:r>
              <a:rPr sz="3300" b="0" spc="-10" dirty="0">
                <a:solidFill>
                  <a:srgbClr val="46515A"/>
                </a:solidFill>
                <a:latin typeface="Calibri Light"/>
                <a:cs typeface="Calibri Light"/>
              </a:rPr>
              <a:t> </a:t>
            </a:r>
            <a:r>
              <a:rPr sz="3300" b="0" spc="-5" dirty="0">
                <a:solidFill>
                  <a:srgbClr val="46515A"/>
                </a:solidFill>
                <a:latin typeface="Calibri Light"/>
                <a:cs typeface="Calibri Light"/>
              </a:rPr>
              <a:t>med</a:t>
            </a:r>
            <a:r>
              <a:rPr sz="3300" b="0" spc="-15" dirty="0">
                <a:solidFill>
                  <a:srgbClr val="46515A"/>
                </a:solidFill>
                <a:latin typeface="Calibri Light"/>
                <a:cs typeface="Calibri Light"/>
              </a:rPr>
              <a:t> </a:t>
            </a:r>
            <a:r>
              <a:rPr sz="3300" b="0" spc="-25" dirty="0">
                <a:solidFill>
                  <a:srgbClr val="46515A"/>
                </a:solidFill>
                <a:latin typeface="Calibri Light"/>
                <a:cs typeface="Calibri Light"/>
              </a:rPr>
              <a:t>at</a:t>
            </a:r>
            <a:r>
              <a:rPr sz="3300" b="0" spc="-10" dirty="0">
                <a:solidFill>
                  <a:srgbClr val="46515A"/>
                </a:solidFill>
                <a:latin typeface="Calibri Light"/>
                <a:cs typeface="Calibri Light"/>
              </a:rPr>
              <a:t> finde </a:t>
            </a:r>
            <a:r>
              <a:rPr sz="3300" b="0" spc="-730" dirty="0">
                <a:solidFill>
                  <a:srgbClr val="46515A"/>
                </a:solidFill>
                <a:latin typeface="Calibri Light"/>
                <a:cs typeface="Calibri Light"/>
              </a:rPr>
              <a:t> </a:t>
            </a:r>
            <a:r>
              <a:rPr sz="3300" b="0" spc="-40" dirty="0">
                <a:solidFill>
                  <a:srgbClr val="46515A"/>
                </a:solidFill>
                <a:latin typeface="Calibri Light"/>
                <a:cs typeface="Calibri Light"/>
              </a:rPr>
              <a:t>informationer,</a:t>
            </a:r>
            <a:r>
              <a:rPr sz="3300" b="0" spc="-10" dirty="0">
                <a:solidFill>
                  <a:srgbClr val="46515A"/>
                </a:solidFill>
                <a:latin typeface="Calibri Light"/>
                <a:cs typeface="Calibri Light"/>
              </a:rPr>
              <a:t> </a:t>
            </a:r>
            <a:r>
              <a:rPr sz="3300" b="0" spc="-5" dirty="0">
                <a:solidFill>
                  <a:srgbClr val="46515A"/>
                </a:solidFill>
                <a:latin typeface="Calibri Light"/>
                <a:cs typeface="Calibri Light"/>
              </a:rPr>
              <a:t>men</a:t>
            </a:r>
            <a:r>
              <a:rPr sz="3300" b="0" spc="-15" dirty="0">
                <a:solidFill>
                  <a:srgbClr val="46515A"/>
                </a:solidFill>
                <a:latin typeface="Calibri Light"/>
                <a:cs typeface="Calibri Light"/>
              </a:rPr>
              <a:t> </a:t>
            </a:r>
            <a:r>
              <a:rPr sz="3300" b="0" spc="-30" dirty="0">
                <a:solidFill>
                  <a:srgbClr val="46515A"/>
                </a:solidFill>
                <a:latin typeface="Calibri Light"/>
                <a:cs typeface="Calibri Light"/>
              </a:rPr>
              <a:t>målrettet </a:t>
            </a:r>
            <a:r>
              <a:rPr sz="3300" b="0" spc="-25" dirty="0">
                <a:solidFill>
                  <a:srgbClr val="46515A"/>
                </a:solidFill>
                <a:latin typeface="Calibri Light"/>
                <a:cs typeface="Calibri Light"/>
              </a:rPr>
              <a:t> bestemte</a:t>
            </a:r>
            <a:r>
              <a:rPr sz="3300" b="0" spc="-5" dirty="0">
                <a:solidFill>
                  <a:srgbClr val="46515A"/>
                </a:solidFill>
                <a:latin typeface="Calibri Light"/>
                <a:cs typeface="Calibri Light"/>
              </a:rPr>
              <a:t> uddannelser</a:t>
            </a:r>
            <a:r>
              <a:rPr sz="3300" b="0" dirty="0">
                <a:solidFill>
                  <a:srgbClr val="46515A"/>
                </a:solidFill>
                <a:latin typeface="Calibri Light"/>
                <a:cs typeface="Calibri Light"/>
              </a:rPr>
              <a:t> </a:t>
            </a:r>
            <a:r>
              <a:rPr sz="3300" b="0" spc="-10" dirty="0">
                <a:solidFill>
                  <a:srgbClr val="46515A"/>
                </a:solidFill>
                <a:latin typeface="Calibri Light"/>
                <a:cs typeface="Calibri Light"/>
              </a:rPr>
              <a:t>eller </a:t>
            </a:r>
            <a:r>
              <a:rPr sz="3300" b="0" spc="-5" dirty="0">
                <a:solidFill>
                  <a:srgbClr val="46515A"/>
                </a:solidFill>
                <a:latin typeface="Calibri Light"/>
                <a:cs typeface="Calibri Light"/>
              </a:rPr>
              <a:t> </a:t>
            </a:r>
            <a:r>
              <a:rPr sz="3300" b="0" spc="-50" dirty="0">
                <a:solidFill>
                  <a:srgbClr val="46515A"/>
                </a:solidFill>
                <a:latin typeface="Calibri Light"/>
                <a:cs typeface="Calibri Light"/>
              </a:rPr>
              <a:t>retninger.</a:t>
            </a:r>
            <a:endParaRPr sz="3300">
              <a:latin typeface="Calibri Light"/>
              <a:cs typeface="Calibri Light"/>
            </a:endParaRPr>
          </a:p>
        </p:txBody>
      </p:sp>
      <p:sp>
        <p:nvSpPr>
          <p:cNvPr id="14" name="object 14"/>
          <p:cNvSpPr txBox="1"/>
          <p:nvPr/>
        </p:nvSpPr>
        <p:spPr>
          <a:xfrm>
            <a:off x="14122995" y="7821665"/>
            <a:ext cx="5026025" cy="3041015"/>
          </a:xfrm>
          <a:prstGeom prst="rect">
            <a:avLst/>
          </a:prstGeom>
        </p:spPr>
        <p:txBody>
          <a:bodyPr vert="horz" wrap="square" lIns="0" tIns="12065" rIns="0" bIns="0" rtlCol="0">
            <a:spAutoFit/>
          </a:bodyPr>
          <a:lstStyle/>
          <a:p>
            <a:pPr marL="12700" marR="5080">
              <a:lnSpc>
                <a:spcPct val="100000"/>
              </a:lnSpc>
              <a:spcBef>
                <a:spcPts val="95"/>
              </a:spcBef>
            </a:pPr>
            <a:r>
              <a:rPr sz="3300" b="0" spc="-15" dirty="0">
                <a:solidFill>
                  <a:srgbClr val="46515A"/>
                </a:solidFill>
                <a:latin typeface="Calibri Light"/>
                <a:cs typeface="Calibri Light"/>
              </a:rPr>
              <a:t>Informationsøgning</a:t>
            </a:r>
            <a:r>
              <a:rPr sz="3300" b="0" spc="-5" dirty="0">
                <a:solidFill>
                  <a:srgbClr val="46515A"/>
                </a:solidFill>
                <a:latin typeface="Calibri Light"/>
                <a:cs typeface="Calibri Light"/>
              </a:rPr>
              <a:t> </a:t>
            </a:r>
            <a:r>
              <a:rPr sz="3300" b="0" spc="-35" dirty="0">
                <a:solidFill>
                  <a:srgbClr val="46515A"/>
                </a:solidFill>
                <a:latin typeface="Calibri Light"/>
                <a:cs typeface="Calibri Light"/>
              </a:rPr>
              <a:t>sker</a:t>
            </a:r>
            <a:r>
              <a:rPr sz="3300" b="0" spc="-10" dirty="0">
                <a:solidFill>
                  <a:srgbClr val="46515A"/>
                </a:solidFill>
                <a:latin typeface="Calibri Light"/>
                <a:cs typeface="Calibri Light"/>
              </a:rPr>
              <a:t> </a:t>
            </a:r>
            <a:r>
              <a:rPr sz="3300" b="0" spc="-30" dirty="0">
                <a:solidFill>
                  <a:srgbClr val="46515A"/>
                </a:solidFill>
                <a:latin typeface="Calibri Light"/>
                <a:cs typeface="Calibri Light"/>
              </a:rPr>
              <a:t>ikke</a:t>
            </a:r>
            <a:r>
              <a:rPr sz="3300" b="0" spc="-10" dirty="0">
                <a:solidFill>
                  <a:srgbClr val="46515A"/>
                </a:solidFill>
                <a:latin typeface="Calibri Light"/>
                <a:cs typeface="Calibri Light"/>
              </a:rPr>
              <a:t> </a:t>
            </a:r>
            <a:r>
              <a:rPr sz="3300" b="0" spc="-5" dirty="0">
                <a:solidFill>
                  <a:srgbClr val="46515A"/>
                </a:solidFill>
                <a:latin typeface="Calibri Light"/>
                <a:cs typeface="Calibri Light"/>
              </a:rPr>
              <a:t>i </a:t>
            </a:r>
            <a:r>
              <a:rPr sz="3300" b="0" spc="-730" dirty="0">
                <a:solidFill>
                  <a:srgbClr val="46515A"/>
                </a:solidFill>
                <a:latin typeface="Calibri Light"/>
                <a:cs typeface="Calibri Light"/>
              </a:rPr>
              <a:t> </a:t>
            </a:r>
            <a:r>
              <a:rPr sz="3300" b="0" spc="-20" dirty="0">
                <a:solidFill>
                  <a:srgbClr val="46515A"/>
                </a:solidFill>
                <a:latin typeface="Calibri Light"/>
                <a:cs typeface="Calibri Light"/>
              </a:rPr>
              <a:t>udpræget</a:t>
            </a:r>
            <a:r>
              <a:rPr sz="3300" b="0" spc="-5" dirty="0">
                <a:solidFill>
                  <a:srgbClr val="46515A"/>
                </a:solidFill>
                <a:latin typeface="Calibri Light"/>
                <a:cs typeface="Calibri Light"/>
              </a:rPr>
              <a:t> </a:t>
            </a:r>
            <a:r>
              <a:rPr sz="3300" b="0" spc="-20" dirty="0">
                <a:solidFill>
                  <a:srgbClr val="46515A"/>
                </a:solidFill>
                <a:latin typeface="Calibri Light"/>
                <a:cs typeface="Calibri Light"/>
              </a:rPr>
              <a:t>grad</a:t>
            </a:r>
            <a:r>
              <a:rPr sz="3300" b="0" spc="-5" dirty="0">
                <a:solidFill>
                  <a:srgbClr val="46515A"/>
                </a:solidFill>
                <a:latin typeface="Calibri Light"/>
                <a:cs typeface="Calibri Light"/>
              </a:rPr>
              <a:t> på SoMe. </a:t>
            </a:r>
            <a:r>
              <a:rPr sz="3300" b="0" spc="-10" dirty="0">
                <a:solidFill>
                  <a:srgbClr val="46515A"/>
                </a:solidFill>
                <a:latin typeface="Calibri Light"/>
                <a:cs typeface="Calibri Light"/>
              </a:rPr>
              <a:t>Det </a:t>
            </a:r>
            <a:r>
              <a:rPr sz="3300" b="0" spc="-5" dirty="0">
                <a:solidFill>
                  <a:srgbClr val="46515A"/>
                </a:solidFill>
                <a:latin typeface="Calibri Light"/>
                <a:cs typeface="Calibri Light"/>
              </a:rPr>
              <a:t> </a:t>
            </a:r>
            <a:r>
              <a:rPr sz="3300" b="0" spc="-65" dirty="0">
                <a:solidFill>
                  <a:srgbClr val="46515A"/>
                </a:solidFill>
                <a:latin typeface="Calibri Light"/>
                <a:cs typeface="Calibri Light"/>
              </a:rPr>
              <a:t>fænger,</a:t>
            </a:r>
            <a:r>
              <a:rPr sz="3300" b="0" spc="-5" dirty="0">
                <a:solidFill>
                  <a:srgbClr val="46515A"/>
                </a:solidFill>
                <a:latin typeface="Calibri Light"/>
                <a:cs typeface="Calibri Light"/>
              </a:rPr>
              <a:t> når</a:t>
            </a:r>
            <a:r>
              <a:rPr sz="3300" b="0" dirty="0">
                <a:solidFill>
                  <a:srgbClr val="46515A"/>
                </a:solidFill>
                <a:latin typeface="Calibri Light"/>
                <a:cs typeface="Calibri Light"/>
              </a:rPr>
              <a:t> </a:t>
            </a:r>
            <a:r>
              <a:rPr sz="3300" b="0" spc="-5" dirty="0">
                <a:solidFill>
                  <a:srgbClr val="46515A"/>
                </a:solidFill>
                <a:latin typeface="Calibri Light"/>
                <a:cs typeface="Calibri Light"/>
              </a:rPr>
              <a:t>der </a:t>
            </a:r>
            <a:r>
              <a:rPr sz="3300" b="0" spc="-15" dirty="0">
                <a:solidFill>
                  <a:srgbClr val="46515A"/>
                </a:solidFill>
                <a:latin typeface="Calibri Light"/>
                <a:cs typeface="Calibri Light"/>
              </a:rPr>
              <a:t>opleves </a:t>
            </a:r>
            <a:r>
              <a:rPr sz="3300" b="0" spc="-10" dirty="0">
                <a:solidFill>
                  <a:srgbClr val="46515A"/>
                </a:solidFill>
                <a:latin typeface="Calibri Light"/>
                <a:cs typeface="Calibri Light"/>
              </a:rPr>
              <a:t> </a:t>
            </a:r>
            <a:r>
              <a:rPr sz="3300" b="0" spc="-15" dirty="0">
                <a:solidFill>
                  <a:srgbClr val="46515A"/>
                </a:solidFill>
                <a:latin typeface="Calibri Light"/>
                <a:cs typeface="Calibri Light"/>
              </a:rPr>
              <a:t>aktivitet.</a:t>
            </a:r>
            <a:r>
              <a:rPr sz="3300" b="0" spc="-5" dirty="0">
                <a:solidFill>
                  <a:srgbClr val="46515A"/>
                </a:solidFill>
                <a:latin typeface="Calibri Light"/>
                <a:cs typeface="Calibri Light"/>
              </a:rPr>
              <a:t> </a:t>
            </a:r>
            <a:r>
              <a:rPr sz="3300" b="0" spc="-15" dirty="0">
                <a:solidFill>
                  <a:srgbClr val="46515A"/>
                </a:solidFill>
                <a:latin typeface="Calibri Light"/>
                <a:cs typeface="Calibri Light"/>
              </a:rPr>
              <a:t>Elevfortællinger</a:t>
            </a:r>
            <a:r>
              <a:rPr sz="3300" b="0" spc="-10" dirty="0">
                <a:solidFill>
                  <a:srgbClr val="46515A"/>
                </a:solidFill>
                <a:latin typeface="Calibri Light"/>
                <a:cs typeface="Calibri Light"/>
              </a:rPr>
              <a:t> og </a:t>
            </a:r>
            <a:r>
              <a:rPr sz="3300" b="0" spc="-5" dirty="0">
                <a:solidFill>
                  <a:srgbClr val="46515A"/>
                </a:solidFill>
                <a:latin typeface="Calibri Light"/>
                <a:cs typeface="Calibri Light"/>
              </a:rPr>
              <a:t> sociale </a:t>
            </a:r>
            <a:r>
              <a:rPr sz="3300" b="0" spc="-20" dirty="0">
                <a:solidFill>
                  <a:srgbClr val="46515A"/>
                </a:solidFill>
                <a:latin typeface="Calibri Light"/>
                <a:cs typeface="Calibri Light"/>
              </a:rPr>
              <a:t>arrangementer</a:t>
            </a:r>
            <a:r>
              <a:rPr sz="3300" b="0" spc="-5" dirty="0">
                <a:solidFill>
                  <a:srgbClr val="46515A"/>
                </a:solidFill>
                <a:latin typeface="Calibri Light"/>
                <a:cs typeface="Calibri Light"/>
              </a:rPr>
              <a:t> er </a:t>
            </a:r>
            <a:r>
              <a:rPr sz="3300" b="0" spc="-10" dirty="0">
                <a:solidFill>
                  <a:srgbClr val="46515A"/>
                </a:solidFill>
                <a:latin typeface="Calibri Light"/>
                <a:cs typeface="Calibri Light"/>
              </a:rPr>
              <a:t>det </a:t>
            </a:r>
            <a:r>
              <a:rPr sz="3300" b="0" spc="-5" dirty="0">
                <a:solidFill>
                  <a:srgbClr val="46515A"/>
                </a:solidFill>
                <a:latin typeface="Calibri Light"/>
                <a:cs typeface="Calibri Light"/>
              </a:rPr>
              <a:t> </a:t>
            </a:r>
            <a:r>
              <a:rPr sz="3300" b="0" spc="-20" dirty="0">
                <a:solidFill>
                  <a:srgbClr val="46515A"/>
                </a:solidFill>
                <a:latin typeface="Calibri Light"/>
                <a:cs typeface="Calibri Light"/>
              </a:rPr>
              <a:t>interessante.</a:t>
            </a:r>
            <a:endParaRPr sz="3300">
              <a:latin typeface="Calibri Light"/>
              <a:cs typeface="Calibri Light"/>
            </a:endParaRPr>
          </a:p>
        </p:txBody>
      </p:sp>
      <p:grpSp>
        <p:nvGrpSpPr>
          <p:cNvPr id="15" name="object 15"/>
          <p:cNvGrpSpPr/>
          <p:nvPr/>
        </p:nvGrpSpPr>
        <p:grpSpPr>
          <a:xfrm>
            <a:off x="1086542" y="1650965"/>
            <a:ext cx="12389485" cy="6320155"/>
            <a:chOff x="1086542" y="1650965"/>
            <a:chExt cx="12389485" cy="6320155"/>
          </a:xfrm>
        </p:grpSpPr>
        <p:sp>
          <p:nvSpPr>
            <p:cNvPr id="16" name="object 16"/>
            <p:cNvSpPr/>
            <p:nvPr/>
          </p:nvSpPr>
          <p:spPr>
            <a:xfrm>
              <a:off x="1271879" y="1650967"/>
              <a:ext cx="12146915" cy="6312535"/>
            </a:xfrm>
            <a:custGeom>
              <a:avLst/>
              <a:gdLst/>
              <a:ahLst/>
              <a:cxnLst/>
              <a:rect l="l" t="t" r="r" b="b"/>
              <a:pathLst>
                <a:path w="12146915" h="6312534">
                  <a:moveTo>
                    <a:pt x="365620" y="0"/>
                  </a:moveTo>
                  <a:lnTo>
                    <a:pt x="0" y="0"/>
                  </a:lnTo>
                  <a:lnTo>
                    <a:pt x="0" y="6311963"/>
                  </a:lnTo>
                  <a:lnTo>
                    <a:pt x="365620" y="6311963"/>
                  </a:lnTo>
                  <a:lnTo>
                    <a:pt x="365620" y="0"/>
                  </a:lnTo>
                  <a:close/>
                </a:path>
                <a:path w="12146915" h="6312534">
                  <a:moveTo>
                    <a:pt x="1101928" y="2125141"/>
                  </a:moveTo>
                  <a:lnTo>
                    <a:pt x="736320" y="2125141"/>
                  </a:lnTo>
                  <a:lnTo>
                    <a:pt x="736320" y="6311963"/>
                  </a:lnTo>
                  <a:lnTo>
                    <a:pt x="1101928" y="6311963"/>
                  </a:lnTo>
                  <a:lnTo>
                    <a:pt x="1101928" y="2125141"/>
                  </a:lnTo>
                  <a:close/>
                </a:path>
                <a:path w="12146915" h="6312534">
                  <a:moveTo>
                    <a:pt x="1838236" y="2602484"/>
                  </a:moveTo>
                  <a:lnTo>
                    <a:pt x="1472628" y="2602484"/>
                  </a:lnTo>
                  <a:lnTo>
                    <a:pt x="1472628" y="6311963"/>
                  </a:lnTo>
                  <a:lnTo>
                    <a:pt x="1838236" y="6311963"/>
                  </a:lnTo>
                  <a:lnTo>
                    <a:pt x="1838236" y="2602484"/>
                  </a:lnTo>
                  <a:close/>
                </a:path>
                <a:path w="12146915" h="6312534">
                  <a:moveTo>
                    <a:pt x="2574556" y="3493668"/>
                  </a:moveTo>
                  <a:lnTo>
                    <a:pt x="2208936" y="3493668"/>
                  </a:lnTo>
                  <a:lnTo>
                    <a:pt x="2208936" y="6311963"/>
                  </a:lnTo>
                  <a:lnTo>
                    <a:pt x="2574556" y="6311963"/>
                  </a:lnTo>
                  <a:lnTo>
                    <a:pt x="2574556" y="3493668"/>
                  </a:lnTo>
                  <a:close/>
                </a:path>
                <a:path w="12146915" h="6312534">
                  <a:moveTo>
                    <a:pt x="3310852" y="4169041"/>
                  </a:moveTo>
                  <a:lnTo>
                    <a:pt x="2945244" y="4169041"/>
                  </a:lnTo>
                  <a:lnTo>
                    <a:pt x="2945244" y="6311963"/>
                  </a:lnTo>
                  <a:lnTo>
                    <a:pt x="3310852" y="6311963"/>
                  </a:lnTo>
                  <a:lnTo>
                    <a:pt x="3310852" y="4169041"/>
                  </a:lnTo>
                  <a:close/>
                </a:path>
                <a:path w="12146915" h="6312534">
                  <a:moveTo>
                    <a:pt x="4047172" y="4704766"/>
                  </a:moveTo>
                  <a:lnTo>
                    <a:pt x="3681552" y="4704766"/>
                  </a:lnTo>
                  <a:lnTo>
                    <a:pt x="3681552" y="6311963"/>
                  </a:lnTo>
                  <a:lnTo>
                    <a:pt x="4047172" y="6311963"/>
                  </a:lnTo>
                  <a:lnTo>
                    <a:pt x="4047172" y="4704766"/>
                  </a:lnTo>
                  <a:close/>
                </a:path>
                <a:path w="12146915" h="6312534">
                  <a:moveTo>
                    <a:pt x="4783480" y="4760633"/>
                  </a:moveTo>
                  <a:lnTo>
                    <a:pt x="4417873" y="4760633"/>
                  </a:lnTo>
                  <a:lnTo>
                    <a:pt x="4417873" y="6311963"/>
                  </a:lnTo>
                  <a:lnTo>
                    <a:pt x="4783480" y="6311963"/>
                  </a:lnTo>
                  <a:lnTo>
                    <a:pt x="4783480" y="4760633"/>
                  </a:lnTo>
                  <a:close/>
                </a:path>
                <a:path w="12146915" h="6312534">
                  <a:moveTo>
                    <a:pt x="5519788" y="5347144"/>
                  </a:moveTo>
                  <a:lnTo>
                    <a:pt x="5154180" y="5347144"/>
                  </a:lnTo>
                  <a:lnTo>
                    <a:pt x="5154180" y="6311963"/>
                  </a:lnTo>
                  <a:lnTo>
                    <a:pt x="5519788" y="6311963"/>
                  </a:lnTo>
                  <a:lnTo>
                    <a:pt x="5519788" y="5347144"/>
                  </a:lnTo>
                  <a:close/>
                </a:path>
                <a:path w="12146915" h="6312534">
                  <a:moveTo>
                    <a:pt x="6256109" y="5428399"/>
                  </a:moveTo>
                  <a:lnTo>
                    <a:pt x="5890488" y="5428399"/>
                  </a:lnTo>
                  <a:lnTo>
                    <a:pt x="5890488" y="6311963"/>
                  </a:lnTo>
                  <a:lnTo>
                    <a:pt x="6256109" y="6311963"/>
                  </a:lnTo>
                  <a:lnTo>
                    <a:pt x="6256109" y="5428399"/>
                  </a:lnTo>
                  <a:close/>
                </a:path>
                <a:path w="12146915" h="6312534">
                  <a:moveTo>
                    <a:pt x="6992404" y="5626430"/>
                  </a:moveTo>
                  <a:lnTo>
                    <a:pt x="6626796" y="5626430"/>
                  </a:lnTo>
                  <a:lnTo>
                    <a:pt x="6626796" y="6311963"/>
                  </a:lnTo>
                  <a:lnTo>
                    <a:pt x="6992404" y="6311963"/>
                  </a:lnTo>
                  <a:lnTo>
                    <a:pt x="6992404" y="5626430"/>
                  </a:lnTo>
                  <a:close/>
                </a:path>
                <a:path w="12146915" h="6312534">
                  <a:moveTo>
                    <a:pt x="7728725" y="5865088"/>
                  </a:moveTo>
                  <a:lnTo>
                    <a:pt x="7363104" y="5865088"/>
                  </a:lnTo>
                  <a:lnTo>
                    <a:pt x="7363104" y="6311963"/>
                  </a:lnTo>
                  <a:lnTo>
                    <a:pt x="7728725" y="6311963"/>
                  </a:lnTo>
                  <a:lnTo>
                    <a:pt x="7728725" y="5865088"/>
                  </a:lnTo>
                  <a:close/>
                </a:path>
                <a:path w="12146915" h="6312534">
                  <a:moveTo>
                    <a:pt x="8465045" y="5882868"/>
                  </a:moveTo>
                  <a:lnTo>
                    <a:pt x="8101965" y="5882868"/>
                  </a:lnTo>
                  <a:lnTo>
                    <a:pt x="8101965" y="6311963"/>
                  </a:lnTo>
                  <a:lnTo>
                    <a:pt x="8465045" y="6311963"/>
                  </a:lnTo>
                  <a:lnTo>
                    <a:pt x="8465045" y="5882868"/>
                  </a:lnTo>
                  <a:close/>
                </a:path>
                <a:path w="12146915" h="6312534">
                  <a:moveTo>
                    <a:pt x="9201340" y="5908268"/>
                  </a:moveTo>
                  <a:lnTo>
                    <a:pt x="8838273" y="5908268"/>
                  </a:lnTo>
                  <a:lnTo>
                    <a:pt x="8838273" y="6311963"/>
                  </a:lnTo>
                  <a:lnTo>
                    <a:pt x="9201340" y="6311963"/>
                  </a:lnTo>
                  <a:lnTo>
                    <a:pt x="9201340" y="5908268"/>
                  </a:lnTo>
                  <a:close/>
                </a:path>
                <a:path w="12146915" h="6312534">
                  <a:moveTo>
                    <a:pt x="9937661" y="5948883"/>
                  </a:moveTo>
                  <a:lnTo>
                    <a:pt x="9574581" y="5948883"/>
                  </a:lnTo>
                  <a:lnTo>
                    <a:pt x="9574581" y="6311963"/>
                  </a:lnTo>
                  <a:lnTo>
                    <a:pt x="9937661" y="6311963"/>
                  </a:lnTo>
                  <a:lnTo>
                    <a:pt x="9937661" y="5948883"/>
                  </a:lnTo>
                  <a:close/>
                </a:path>
                <a:path w="12146915" h="6312534">
                  <a:moveTo>
                    <a:pt x="10673969" y="5971743"/>
                  </a:moveTo>
                  <a:lnTo>
                    <a:pt x="10310889" y="5971743"/>
                  </a:lnTo>
                  <a:lnTo>
                    <a:pt x="10310889" y="6311963"/>
                  </a:lnTo>
                  <a:lnTo>
                    <a:pt x="10673969" y="6311963"/>
                  </a:lnTo>
                  <a:lnTo>
                    <a:pt x="10673969" y="5971743"/>
                  </a:lnTo>
                  <a:close/>
                </a:path>
                <a:path w="12146915" h="6312534">
                  <a:moveTo>
                    <a:pt x="11410277" y="6146927"/>
                  </a:moveTo>
                  <a:lnTo>
                    <a:pt x="11047209" y="6146927"/>
                  </a:lnTo>
                  <a:lnTo>
                    <a:pt x="11047209" y="6311963"/>
                  </a:lnTo>
                  <a:lnTo>
                    <a:pt x="11410277" y="6311963"/>
                  </a:lnTo>
                  <a:lnTo>
                    <a:pt x="11410277" y="6146927"/>
                  </a:lnTo>
                  <a:close/>
                </a:path>
                <a:path w="12146915" h="6312534">
                  <a:moveTo>
                    <a:pt x="12146598" y="6169774"/>
                  </a:moveTo>
                  <a:lnTo>
                    <a:pt x="11783517" y="6169774"/>
                  </a:lnTo>
                  <a:lnTo>
                    <a:pt x="11783517" y="6311963"/>
                  </a:lnTo>
                  <a:lnTo>
                    <a:pt x="12146598" y="6311963"/>
                  </a:lnTo>
                  <a:lnTo>
                    <a:pt x="12146598" y="6169774"/>
                  </a:lnTo>
                  <a:close/>
                </a:path>
              </a:pathLst>
            </a:custGeom>
            <a:solidFill>
              <a:srgbClr val="A47D43"/>
            </a:solidFill>
          </p:spPr>
          <p:txBody>
            <a:bodyPr wrap="square" lIns="0" tIns="0" rIns="0" bIns="0" rtlCol="0"/>
            <a:lstStyle/>
            <a:p>
              <a:endParaRPr/>
            </a:p>
          </p:txBody>
        </p:sp>
        <p:sp>
          <p:nvSpPr>
            <p:cNvPr id="17" name="object 17"/>
            <p:cNvSpPr/>
            <p:nvPr/>
          </p:nvSpPr>
          <p:spPr>
            <a:xfrm>
              <a:off x="1086542" y="7955301"/>
              <a:ext cx="12389485" cy="15240"/>
            </a:xfrm>
            <a:custGeom>
              <a:avLst/>
              <a:gdLst/>
              <a:ahLst/>
              <a:cxnLst/>
              <a:rect l="l" t="t" r="r" b="b"/>
              <a:pathLst>
                <a:path w="12389485" h="15240">
                  <a:moveTo>
                    <a:pt x="0" y="15235"/>
                  </a:moveTo>
                  <a:lnTo>
                    <a:pt x="12389486" y="15235"/>
                  </a:lnTo>
                  <a:lnTo>
                    <a:pt x="12389486" y="0"/>
                  </a:lnTo>
                  <a:lnTo>
                    <a:pt x="0" y="0"/>
                  </a:lnTo>
                  <a:lnTo>
                    <a:pt x="0" y="15235"/>
                  </a:lnTo>
                  <a:close/>
                </a:path>
              </a:pathLst>
            </a:custGeom>
            <a:solidFill>
              <a:srgbClr val="D9D9D9"/>
            </a:solidFill>
          </p:spPr>
          <p:txBody>
            <a:bodyPr wrap="square" lIns="0" tIns="0" rIns="0" bIns="0" rtlCol="0"/>
            <a:lstStyle/>
            <a:p>
              <a:endParaRPr/>
            </a:p>
          </p:txBody>
        </p:sp>
      </p:grpSp>
      <p:sp>
        <p:nvSpPr>
          <p:cNvPr id="18" name="object 18"/>
          <p:cNvSpPr txBox="1"/>
          <p:nvPr/>
        </p:nvSpPr>
        <p:spPr>
          <a:xfrm>
            <a:off x="428089" y="7788492"/>
            <a:ext cx="467359" cy="294005"/>
          </a:xfrm>
          <a:prstGeom prst="rect">
            <a:avLst/>
          </a:prstGeom>
        </p:spPr>
        <p:txBody>
          <a:bodyPr vert="horz" wrap="square" lIns="0" tIns="13970" rIns="0" bIns="0" rtlCol="0">
            <a:spAutoFit/>
          </a:bodyPr>
          <a:lstStyle/>
          <a:p>
            <a:pPr marL="12700">
              <a:lnSpc>
                <a:spcPct val="100000"/>
              </a:lnSpc>
              <a:spcBef>
                <a:spcPts val="110"/>
              </a:spcBef>
            </a:pPr>
            <a:r>
              <a:rPr sz="1750" spc="-15" dirty="0">
                <a:latin typeface="Calibri"/>
                <a:cs typeface="Calibri"/>
              </a:rPr>
              <a:t>0</a:t>
            </a:r>
            <a:r>
              <a:rPr sz="1750" dirty="0">
                <a:latin typeface="Calibri"/>
                <a:cs typeface="Calibri"/>
              </a:rPr>
              <a:t>,</a:t>
            </a:r>
            <a:r>
              <a:rPr sz="1750" spc="5" dirty="0">
                <a:latin typeface="Calibri"/>
                <a:cs typeface="Calibri"/>
              </a:rPr>
              <a:t>0%</a:t>
            </a:r>
            <a:endParaRPr sz="1750">
              <a:latin typeface="Calibri"/>
              <a:cs typeface="Calibri"/>
            </a:endParaRPr>
          </a:p>
        </p:txBody>
      </p:sp>
      <p:sp>
        <p:nvSpPr>
          <p:cNvPr id="19" name="object 19"/>
          <p:cNvSpPr txBox="1"/>
          <p:nvPr/>
        </p:nvSpPr>
        <p:spPr>
          <a:xfrm>
            <a:off x="315480" y="6615921"/>
            <a:ext cx="577215" cy="294005"/>
          </a:xfrm>
          <a:prstGeom prst="rect">
            <a:avLst/>
          </a:prstGeom>
        </p:spPr>
        <p:txBody>
          <a:bodyPr vert="horz" wrap="square" lIns="0" tIns="13970" rIns="0" bIns="0" rtlCol="0">
            <a:spAutoFit/>
          </a:bodyPr>
          <a:lstStyle/>
          <a:p>
            <a:pPr marL="12700">
              <a:lnSpc>
                <a:spcPct val="100000"/>
              </a:lnSpc>
              <a:spcBef>
                <a:spcPts val="110"/>
              </a:spcBef>
            </a:pPr>
            <a:r>
              <a:rPr sz="1750" spc="-15" dirty="0">
                <a:latin typeface="Calibri"/>
                <a:cs typeface="Calibri"/>
              </a:rPr>
              <a:t>1</a:t>
            </a:r>
            <a:r>
              <a:rPr sz="1750" spc="5" dirty="0">
                <a:latin typeface="Calibri"/>
                <a:cs typeface="Calibri"/>
              </a:rPr>
              <a:t>0</a:t>
            </a:r>
            <a:r>
              <a:rPr sz="1750" dirty="0">
                <a:latin typeface="Calibri"/>
                <a:cs typeface="Calibri"/>
              </a:rPr>
              <a:t>,</a:t>
            </a:r>
            <a:r>
              <a:rPr sz="1750" spc="-10" dirty="0">
                <a:latin typeface="Calibri"/>
                <a:cs typeface="Calibri"/>
              </a:rPr>
              <a:t>0%</a:t>
            </a:r>
            <a:endParaRPr sz="1750">
              <a:latin typeface="Calibri"/>
              <a:cs typeface="Calibri"/>
            </a:endParaRPr>
          </a:p>
        </p:txBody>
      </p:sp>
      <p:sp>
        <p:nvSpPr>
          <p:cNvPr id="20" name="object 20"/>
          <p:cNvSpPr txBox="1"/>
          <p:nvPr/>
        </p:nvSpPr>
        <p:spPr>
          <a:xfrm>
            <a:off x="315480" y="5443351"/>
            <a:ext cx="577215" cy="294005"/>
          </a:xfrm>
          <a:prstGeom prst="rect">
            <a:avLst/>
          </a:prstGeom>
        </p:spPr>
        <p:txBody>
          <a:bodyPr vert="horz" wrap="square" lIns="0" tIns="13970" rIns="0" bIns="0" rtlCol="0">
            <a:spAutoFit/>
          </a:bodyPr>
          <a:lstStyle/>
          <a:p>
            <a:pPr marL="12700">
              <a:lnSpc>
                <a:spcPct val="100000"/>
              </a:lnSpc>
              <a:spcBef>
                <a:spcPts val="110"/>
              </a:spcBef>
            </a:pPr>
            <a:r>
              <a:rPr sz="1750" spc="-15" dirty="0">
                <a:latin typeface="Calibri"/>
                <a:cs typeface="Calibri"/>
              </a:rPr>
              <a:t>2</a:t>
            </a:r>
            <a:r>
              <a:rPr sz="1750" spc="5" dirty="0">
                <a:latin typeface="Calibri"/>
                <a:cs typeface="Calibri"/>
              </a:rPr>
              <a:t>0</a:t>
            </a:r>
            <a:r>
              <a:rPr sz="1750" dirty="0">
                <a:latin typeface="Calibri"/>
                <a:cs typeface="Calibri"/>
              </a:rPr>
              <a:t>,</a:t>
            </a:r>
            <a:r>
              <a:rPr sz="1750" spc="-10" dirty="0">
                <a:latin typeface="Calibri"/>
                <a:cs typeface="Calibri"/>
              </a:rPr>
              <a:t>0%</a:t>
            </a:r>
            <a:endParaRPr sz="1750">
              <a:latin typeface="Calibri"/>
              <a:cs typeface="Calibri"/>
            </a:endParaRPr>
          </a:p>
        </p:txBody>
      </p:sp>
      <p:sp>
        <p:nvSpPr>
          <p:cNvPr id="21" name="object 21"/>
          <p:cNvSpPr txBox="1"/>
          <p:nvPr/>
        </p:nvSpPr>
        <p:spPr>
          <a:xfrm>
            <a:off x="315480" y="4270780"/>
            <a:ext cx="577215" cy="294005"/>
          </a:xfrm>
          <a:prstGeom prst="rect">
            <a:avLst/>
          </a:prstGeom>
        </p:spPr>
        <p:txBody>
          <a:bodyPr vert="horz" wrap="square" lIns="0" tIns="13970" rIns="0" bIns="0" rtlCol="0">
            <a:spAutoFit/>
          </a:bodyPr>
          <a:lstStyle/>
          <a:p>
            <a:pPr marL="12700">
              <a:lnSpc>
                <a:spcPct val="100000"/>
              </a:lnSpc>
              <a:spcBef>
                <a:spcPts val="110"/>
              </a:spcBef>
            </a:pPr>
            <a:r>
              <a:rPr sz="1750" spc="-15" dirty="0">
                <a:latin typeface="Calibri"/>
                <a:cs typeface="Calibri"/>
              </a:rPr>
              <a:t>3</a:t>
            </a:r>
            <a:r>
              <a:rPr sz="1750" spc="5" dirty="0">
                <a:latin typeface="Calibri"/>
                <a:cs typeface="Calibri"/>
              </a:rPr>
              <a:t>0</a:t>
            </a:r>
            <a:r>
              <a:rPr sz="1750" dirty="0">
                <a:latin typeface="Calibri"/>
                <a:cs typeface="Calibri"/>
              </a:rPr>
              <a:t>,</a:t>
            </a:r>
            <a:r>
              <a:rPr sz="1750" spc="-10" dirty="0">
                <a:latin typeface="Calibri"/>
                <a:cs typeface="Calibri"/>
              </a:rPr>
              <a:t>0%</a:t>
            </a:r>
            <a:endParaRPr sz="1750">
              <a:latin typeface="Calibri"/>
              <a:cs typeface="Calibri"/>
            </a:endParaRPr>
          </a:p>
        </p:txBody>
      </p:sp>
      <p:sp>
        <p:nvSpPr>
          <p:cNvPr id="22" name="object 22"/>
          <p:cNvSpPr txBox="1"/>
          <p:nvPr/>
        </p:nvSpPr>
        <p:spPr>
          <a:xfrm>
            <a:off x="315480" y="3098209"/>
            <a:ext cx="577215" cy="294005"/>
          </a:xfrm>
          <a:prstGeom prst="rect">
            <a:avLst/>
          </a:prstGeom>
        </p:spPr>
        <p:txBody>
          <a:bodyPr vert="horz" wrap="square" lIns="0" tIns="13970" rIns="0" bIns="0" rtlCol="0">
            <a:spAutoFit/>
          </a:bodyPr>
          <a:lstStyle/>
          <a:p>
            <a:pPr marL="12700">
              <a:lnSpc>
                <a:spcPct val="100000"/>
              </a:lnSpc>
              <a:spcBef>
                <a:spcPts val="110"/>
              </a:spcBef>
            </a:pPr>
            <a:r>
              <a:rPr sz="1750" spc="-15" dirty="0">
                <a:latin typeface="Calibri"/>
                <a:cs typeface="Calibri"/>
              </a:rPr>
              <a:t>4</a:t>
            </a:r>
            <a:r>
              <a:rPr sz="1750" spc="5" dirty="0">
                <a:latin typeface="Calibri"/>
                <a:cs typeface="Calibri"/>
              </a:rPr>
              <a:t>0</a:t>
            </a:r>
            <a:r>
              <a:rPr sz="1750" dirty="0">
                <a:latin typeface="Calibri"/>
                <a:cs typeface="Calibri"/>
              </a:rPr>
              <a:t>,</a:t>
            </a:r>
            <a:r>
              <a:rPr sz="1750" spc="-10" dirty="0">
                <a:latin typeface="Calibri"/>
                <a:cs typeface="Calibri"/>
              </a:rPr>
              <a:t>0%</a:t>
            </a:r>
            <a:endParaRPr sz="1750">
              <a:latin typeface="Calibri"/>
              <a:cs typeface="Calibri"/>
            </a:endParaRPr>
          </a:p>
        </p:txBody>
      </p:sp>
      <p:sp>
        <p:nvSpPr>
          <p:cNvPr id="23" name="object 23"/>
          <p:cNvSpPr txBox="1"/>
          <p:nvPr/>
        </p:nvSpPr>
        <p:spPr>
          <a:xfrm>
            <a:off x="315480" y="1925638"/>
            <a:ext cx="577215" cy="294005"/>
          </a:xfrm>
          <a:prstGeom prst="rect">
            <a:avLst/>
          </a:prstGeom>
        </p:spPr>
        <p:txBody>
          <a:bodyPr vert="horz" wrap="square" lIns="0" tIns="13970" rIns="0" bIns="0" rtlCol="0">
            <a:spAutoFit/>
          </a:bodyPr>
          <a:lstStyle/>
          <a:p>
            <a:pPr marL="12700">
              <a:lnSpc>
                <a:spcPct val="100000"/>
              </a:lnSpc>
              <a:spcBef>
                <a:spcPts val="110"/>
              </a:spcBef>
            </a:pPr>
            <a:r>
              <a:rPr sz="1750" spc="-15" dirty="0">
                <a:latin typeface="Calibri"/>
                <a:cs typeface="Calibri"/>
              </a:rPr>
              <a:t>5</a:t>
            </a:r>
            <a:r>
              <a:rPr sz="1750" spc="5" dirty="0">
                <a:latin typeface="Calibri"/>
                <a:cs typeface="Calibri"/>
              </a:rPr>
              <a:t>0</a:t>
            </a:r>
            <a:r>
              <a:rPr sz="1750" dirty="0">
                <a:latin typeface="Calibri"/>
                <a:cs typeface="Calibri"/>
              </a:rPr>
              <a:t>,</a:t>
            </a:r>
            <a:r>
              <a:rPr sz="1750" spc="-10" dirty="0">
                <a:latin typeface="Calibri"/>
                <a:cs typeface="Calibri"/>
              </a:rPr>
              <a:t>0%</a:t>
            </a:r>
            <a:endParaRPr sz="1750">
              <a:latin typeface="Calibri"/>
              <a:cs typeface="Calibri"/>
            </a:endParaRPr>
          </a:p>
        </p:txBody>
      </p:sp>
      <p:pic>
        <p:nvPicPr>
          <p:cNvPr id="24" name="object 24"/>
          <p:cNvPicPr/>
          <p:nvPr/>
        </p:nvPicPr>
        <p:blipFill>
          <a:blip r:embed="rId4" cstate="print"/>
          <a:stretch>
            <a:fillRect/>
          </a:stretch>
        </p:blipFill>
        <p:spPr>
          <a:xfrm>
            <a:off x="273427" y="8191105"/>
            <a:ext cx="5638128" cy="2663297"/>
          </a:xfrm>
          <a:prstGeom prst="rect">
            <a:avLst/>
          </a:prstGeom>
        </p:spPr>
      </p:pic>
      <p:grpSp>
        <p:nvGrpSpPr>
          <p:cNvPr id="25" name="object 25"/>
          <p:cNvGrpSpPr/>
          <p:nvPr/>
        </p:nvGrpSpPr>
        <p:grpSpPr>
          <a:xfrm>
            <a:off x="5960211" y="8194447"/>
            <a:ext cx="6581140" cy="2903220"/>
            <a:chOff x="5960211" y="8194447"/>
            <a:chExt cx="6581140" cy="2903220"/>
          </a:xfrm>
        </p:grpSpPr>
        <p:pic>
          <p:nvPicPr>
            <p:cNvPr id="26" name="object 26"/>
            <p:cNvPicPr/>
            <p:nvPr/>
          </p:nvPicPr>
          <p:blipFill>
            <a:blip r:embed="rId5" cstate="print"/>
            <a:stretch>
              <a:fillRect/>
            </a:stretch>
          </p:blipFill>
          <p:spPr>
            <a:xfrm>
              <a:off x="5960211" y="8195358"/>
              <a:ext cx="2899307" cy="1517684"/>
            </a:xfrm>
            <a:prstGeom prst="rect">
              <a:avLst/>
            </a:prstGeom>
          </p:spPr>
        </p:pic>
        <p:sp>
          <p:nvSpPr>
            <p:cNvPr id="27" name="object 27"/>
            <p:cNvSpPr/>
            <p:nvPr/>
          </p:nvSpPr>
          <p:spPr>
            <a:xfrm>
              <a:off x="8212265" y="8194452"/>
              <a:ext cx="2120265" cy="2072639"/>
            </a:xfrm>
            <a:custGeom>
              <a:avLst/>
              <a:gdLst/>
              <a:ahLst/>
              <a:cxnLst/>
              <a:rect l="l" t="t" r="r" b="b"/>
              <a:pathLst>
                <a:path w="2120265" h="2072640">
                  <a:moveTo>
                    <a:pt x="157861" y="2046846"/>
                  </a:moveTo>
                  <a:lnTo>
                    <a:pt x="156552" y="2046846"/>
                  </a:lnTo>
                  <a:lnTo>
                    <a:pt x="95097" y="1919846"/>
                  </a:lnTo>
                  <a:lnTo>
                    <a:pt x="81191" y="1919846"/>
                  </a:lnTo>
                  <a:lnTo>
                    <a:pt x="76200" y="1932546"/>
                  </a:lnTo>
                  <a:lnTo>
                    <a:pt x="70142" y="1932546"/>
                  </a:lnTo>
                  <a:lnTo>
                    <a:pt x="70612" y="1945246"/>
                  </a:lnTo>
                  <a:lnTo>
                    <a:pt x="71310" y="1945246"/>
                  </a:lnTo>
                  <a:lnTo>
                    <a:pt x="126479" y="2046846"/>
                  </a:lnTo>
                  <a:lnTo>
                    <a:pt x="20497" y="1996046"/>
                  </a:lnTo>
                  <a:lnTo>
                    <a:pt x="19418" y="1983346"/>
                  </a:lnTo>
                  <a:lnTo>
                    <a:pt x="15875" y="1983346"/>
                  </a:lnTo>
                  <a:lnTo>
                    <a:pt x="13830" y="1996046"/>
                  </a:lnTo>
                  <a:lnTo>
                    <a:pt x="2197" y="1996046"/>
                  </a:lnTo>
                  <a:lnTo>
                    <a:pt x="0" y="2008746"/>
                  </a:lnTo>
                  <a:lnTo>
                    <a:pt x="1066" y="2008746"/>
                  </a:lnTo>
                  <a:lnTo>
                    <a:pt x="127190" y="2072246"/>
                  </a:lnTo>
                  <a:lnTo>
                    <a:pt x="144970" y="2072246"/>
                  </a:lnTo>
                  <a:lnTo>
                    <a:pt x="149809" y="2059546"/>
                  </a:lnTo>
                  <a:lnTo>
                    <a:pt x="157594" y="2059546"/>
                  </a:lnTo>
                  <a:lnTo>
                    <a:pt x="157861" y="2046846"/>
                  </a:lnTo>
                  <a:close/>
                </a:path>
                <a:path w="2120265" h="2072640">
                  <a:moveTo>
                    <a:pt x="260756" y="1945246"/>
                  </a:moveTo>
                  <a:lnTo>
                    <a:pt x="259803" y="1932546"/>
                  </a:lnTo>
                  <a:lnTo>
                    <a:pt x="241947" y="1932546"/>
                  </a:lnTo>
                  <a:lnTo>
                    <a:pt x="239255" y="1945246"/>
                  </a:lnTo>
                  <a:lnTo>
                    <a:pt x="237490" y="1945246"/>
                  </a:lnTo>
                  <a:lnTo>
                    <a:pt x="233133" y="1957946"/>
                  </a:lnTo>
                  <a:lnTo>
                    <a:pt x="223240" y="1957946"/>
                  </a:lnTo>
                  <a:lnTo>
                    <a:pt x="219773" y="1970646"/>
                  </a:lnTo>
                  <a:lnTo>
                    <a:pt x="199631" y="1970646"/>
                  </a:lnTo>
                  <a:lnTo>
                    <a:pt x="193179" y="1957946"/>
                  </a:lnTo>
                  <a:lnTo>
                    <a:pt x="186969" y="1957946"/>
                  </a:lnTo>
                  <a:lnTo>
                    <a:pt x="232702" y="1907146"/>
                  </a:lnTo>
                  <a:lnTo>
                    <a:pt x="229717" y="1907146"/>
                  </a:lnTo>
                  <a:lnTo>
                    <a:pt x="221437" y="1894446"/>
                  </a:lnTo>
                  <a:lnTo>
                    <a:pt x="216115" y="1894446"/>
                  </a:lnTo>
                  <a:lnTo>
                    <a:pt x="204927" y="1881746"/>
                  </a:lnTo>
                  <a:lnTo>
                    <a:pt x="204228" y="1881746"/>
                  </a:lnTo>
                  <a:lnTo>
                    <a:pt x="204228" y="1919846"/>
                  </a:lnTo>
                  <a:lnTo>
                    <a:pt x="173901" y="1945246"/>
                  </a:lnTo>
                  <a:lnTo>
                    <a:pt x="169494" y="1945246"/>
                  </a:lnTo>
                  <a:lnTo>
                    <a:pt x="166382" y="1932546"/>
                  </a:lnTo>
                  <a:lnTo>
                    <a:pt x="165404" y="1932546"/>
                  </a:lnTo>
                  <a:lnTo>
                    <a:pt x="164655" y="1919846"/>
                  </a:lnTo>
                  <a:lnTo>
                    <a:pt x="168579" y="1919846"/>
                  </a:lnTo>
                  <a:lnTo>
                    <a:pt x="176276" y="1907146"/>
                  </a:lnTo>
                  <a:lnTo>
                    <a:pt x="198691" y="1907146"/>
                  </a:lnTo>
                  <a:lnTo>
                    <a:pt x="204228" y="1919846"/>
                  </a:lnTo>
                  <a:lnTo>
                    <a:pt x="204228" y="1881746"/>
                  </a:lnTo>
                  <a:lnTo>
                    <a:pt x="169341" y="1881746"/>
                  </a:lnTo>
                  <a:lnTo>
                    <a:pt x="163309" y="1894446"/>
                  </a:lnTo>
                  <a:lnTo>
                    <a:pt x="151587" y="1907146"/>
                  </a:lnTo>
                  <a:lnTo>
                    <a:pt x="147408" y="1907146"/>
                  </a:lnTo>
                  <a:lnTo>
                    <a:pt x="142087" y="1919846"/>
                  </a:lnTo>
                  <a:lnTo>
                    <a:pt x="140957" y="1932546"/>
                  </a:lnTo>
                  <a:lnTo>
                    <a:pt x="141757" y="1945246"/>
                  </a:lnTo>
                  <a:lnTo>
                    <a:pt x="143700" y="1945246"/>
                  </a:lnTo>
                  <a:lnTo>
                    <a:pt x="150634" y="1957946"/>
                  </a:lnTo>
                  <a:lnTo>
                    <a:pt x="155575" y="1970646"/>
                  </a:lnTo>
                  <a:lnTo>
                    <a:pt x="168694" y="1983346"/>
                  </a:lnTo>
                  <a:lnTo>
                    <a:pt x="175336" y="1983346"/>
                  </a:lnTo>
                  <a:lnTo>
                    <a:pt x="188518" y="1996046"/>
                  </a:lnTo>
                  <a:lnTo>
                    <a:pt x="214528" y="1996046"/>
                  </a:lnTo>
                  <a:lnTo>
                    <a:pt x="227393" y="1983346"/>
                  </a:lnTo>
                  <a:lnTo>
                    <a:pt x="233794" y="1983346"/>
                  </a:lnTo>
                  <a:lnTo>
                    <a:pt x="243751" y="1970646"/>
                  </a:lnTo>
                  <a:lnTo>
                    <a:pt x="246849" y="1970646"/>
                  </a:lnTo>
                  <a:lnTo>
                    <a:pt x="252171" y="1957946"/>
                  </a:lnTo>
                  <a:lnTo>
                    <a:pt x="258013" y="1957946"/>
                  </a:lnTo>
                  <a:lnTo>
                    <a:pt x="259372" y="1945246"/>
                  </a:lnTo>
                  <a:lnTo>
                    <a:pt x="260756" y="1945246"/>
                  </a:lnTo>
                  <a:close/>
                </a:path>
                <a:path w="2120265" h="2072640">
                  <a:moveTo>
                    <a:pt x="352145" y="1856346"/>
                  </a:moveTo>
                  <a:lnTo>
                    <a:pt x="325551" y="1830946"/>
                  </a:lnTo>
                  <a:lnTo>
                    <a:pt x="308495" y="1814664"/>
                  </a:lnTo>
                  <a:lnTo>
                    <a:pt x="308495" y="1869046"/>
                  </a:lnTo>
                  <a:lnTo>
                    <a:pt x="306679" y="1869046"/>
                  </a:lnTo>
                  <a:lnTo>
                    <a:pt x="304850" y="1881746"/>
                  </a:lnTo>
                  <a:lnTo>
                    <a:pt x="270243" y="1881746"/>
                  </a:lnTo>
                  <a:lnTo>
                    <a:pt x="267081" y="1869046"/>
                  </a:lnTo>
                  <a:lnTo>
                    <a:pt x="258724" y="1869046"/>
                  </a:lnTo>
                  <a:lnTo>
                    <a:pt x="254419" y="1856346"/>
                  </a:lnTo>
                  <a:lnTo>
                    <a:pt x="252818" y="1856346"/>
                  </a:lnTo>
                  <a:lnTo>
                    <a:pt x="250723" y="1843646"/>
                  </a:lnTo>
                  <a:lnTo>
                    <a:pt x="251675" y="1843646"/>
                  </a:lnTo>
                  <a:lnTo>
                    <a:pt x="253288" y="1830946"/>
                  </a:lnTo>
                  <a:lnTo>
                    <a:pt x="283908" y="1830946"/>
                  </a:lnTo>
                  <a:lnTo>
                    <a:pt x="307784" y="1856346"/>
                  </a:lnTo>
                  <a:lnTo>
                    <a:pt x="308432" y="1856346"/>
                  </a:lnTo>
                  <a:lnTo>
                    <a:pt x="308495" y="1869046"/>
                  </a:lnTo>
                  <a:lnTo>
                    <a:pt x="308495" y="1814664"/>
                  </a:lnTo>
                  <a:lnTo>
                    <a:pt x="245783" y="1754746"/>
                  </a:lnTo>
                  <a:lnTo>
                    <a:pt x="245135" y="1742046"/>
                  </a:lnTo>
                  <a:lnTo>
                    <a:pt x="242747" y="1742046"/>
                  </a:lnTo>
                  <a:lnTo>
                    <a:pt x="240639" y="1754746"/>
                  </a:lnTo>
                  <a:lnTo>
                    <a:pt x="229222" y="1754746"/>
                  </a:lnTo>
                  <a:lnTo>
                    <a:pt x="226974" y="1767446"/>
                  </a:lnTo>
                  <a:lnTo>
                    <a:pt x="225628" y="1767446"/>
                  </a:lnTo>
                  <a:lnTo>
                    <a:pt x="265112" y="1805546"/>
                  </a:lnTo>
                  <a:lnTo>
                    <a:pt x="253060" y="1805546"/>
                  </a:lnTo>
                  <a:lnTo>
                    <a:pt x="243217" y="1818246"/>
                  </a:lnTo>
                  <a:lnTo>
                    <a:pt x="229603" y="1818246"/>
                  </a:lnTo>
                  <a:lnTo>
                    <a:pt x="226060" y="1830946"/>
                  </a:lnTo>
                  <a:lnTo>
                    <a:pt x="222084" y="1843646"/>
                  </a:lnTo>
                  <a:lnTo>
                    <a:pt x="221564" y="1843646"/>
                  </a:lnTo>
                  <a:lnTo>
                    <a:pt x="223507" y="1856346"/>
                  </a:lnTo>
                  <a:lnTo>
                    <a:pt x="225856" y="1869046"/>
                  </a:lnTo>
                  <a:lnTo>
                    <a:pt x="233324" y="1881746"/>
                  </a:lnTo>
                  <a:lnTo>
                    <a:pt x="238391" y="1881746"/>
                  </a:lnTo>
                  <a:lnTo>
                    <a:pt x="250113" y="1894446"/>
                  </a:lnTo>
                  <a:lnTo>
                    <a:pt x="255727" y="1907146"/>
                  </a:lnTo>
                  <a:lnTo>
                    <a:pt x="273443" y="1907146"/>
                  </a:lnTo>
                  <a:lnTo>
                    <a:pt x="285432" y="1919846"/>
                  </a:lnTo>
                  <a:lnTo>
                    <a:pt x="291376" y="1919846"/>
                  </a:lnTo>
                  <a:lnTo>
                    <a:pt x="303212" y="1907146"/>
                  </a:lnTo>
                  <a:lnTo>
                    <a:pt x="308902" y="1907146"/>
                  </a:lnTo>
                  <a:lnTo>
                    <a:pt x="319341" y="1894446"/>
                  </a:lnTo>
                  <a:lnTo>
                    <a:pt x="322745" y="1894446"/>
                  </a:lnTo>
                  <a:lnTo>
                    <a:pt x="326453" y="1881746"/>
                  </a:lnTo>
                  <a:lnTo>
                    <a:pt x="327240" y="1869046"/>
                  </a:lnTo>
                  <a:lnTo>
                    <a:pt x="349821" y="1869046"/>
                  </a:lnTo>
                  <a:lnTo>
                    <a:pt x="351802" y="1856346"/>
                  </a:lnTo>
                  <a:lnTo>
                    <a:pt x="352145" y="1856346"/>
                  </a:lnTo>
                  <a:close/>
                </a:path>
                <a:path w="2120265" h="2072640">
                  <a:moveTo>
                    <a:pt x="475869" y="1551546"/>
                  </a:moveTo>
                  <a:lnTo>
                    <a:pt x="473875" y="1551546"/>
                  </a:lnTo>
                  <a:lnTo>
                    <a:pt x="469798" y="1538846"/>
                  </a:lnTo>
                  <a:lnTo>
                    <a:pt x="452208" y="1538846"/>
                  </a:lnTo>
                  <a:lnTo>
                    <a:pt x="443128" y="1551546"/>
                  </a:lnTo>
                  <a:lnTo>
                    <a:pt x="440817" y="1551546"/>
                  </a:lnTo>
                  <a:lnTo>
                    <a:pt x="440702" y="1564246"/>
                  </a:lnTo>
                  <a:lnTo>
                    <a:pt x="442722" y="1564246"/>
                  </a:lnTo>
                  <a:lnTo>
                    <a:pt x="450735" y="1576946"/>
                  </a:lnTo>
                  <a:lnTo>
                    <a:pt x="464248" y="1576946"/>
                  </a:lnTo>
                  <a:lnTo>
                    <a:pt x="473341" y="1564246"/>
                  </a:lnTo>
                  <a:lnTo>
                    <a:pt x="475653" y="1564246"/>
                  </a:lnTo>
                  <a:lnTo>
                    <a:pt x="475869" y="1551546"/>
                  </a:lnTo>
                  <a:close/>
                </a:path>
                <a:path w="2120265" h="2072640">
                  <a:moveTo>
                    <a:pt x="525030" y="1691246"/>
                  </a:moveTo>
                  <a:lnTo>
                    <a:pt x="524865" y="1678546"/>
                  </a:lnTo>
                  <a:lnTo>
                    <a:pt x="524027" y="1678546"/>
                  </a:lnTo>
                  <a:lnTo>
                    <a:pt x="473837" y="1627746"/>
                  </a:lnTo>
                  <a:lnTo>
                    <a:pt x="455650" y="1627746"/>
                  </a:lnTo>
                  <a:lnTo>
                    <a:pt x="446087" y="1615046"/>
                  </a:lnTo>
                  <a:lnTo>
                    <a:pt x="441248" y="1615046"/>
                  </a:lnTo>
                  <a:lnTo>
                    <a:pt x="431469" y="1627746"/>
                  </a:lnTo>
                  <a:lnTo>
                    <a:pt x="419747" y="1627746"/>
                  </a:lnTo>
                  <a:lnTo>
                    <a:pt x="417944" y="1640446"/>
                  </a:lnTo>
                  <a:lnTo>
                    <a:pt x="413702" y="1640446"/>
                  </a:lnTo>
                  <a:lnTo>
                    <a:pt x="411759" y="1653146"/>
                  </a:lnTo>
                  <a:lnTo>
                    <a:pt x="411073" y="1653146"/>
                  </a:lnTo>
                  <a:lnTo>
                    <a:pt x="410260" y="1665846"/>
                  </a:lnTo>
                  <a:lnTo>
                    <a:pt x="386562" y="1665846"/>
                  </a:lnTo>
                  <a:lnTo>
                    <a:pt x="380593" y="1678546"/>
                  </a:lnTo>
                  <a:lnTo>
                    <a:pt x="370357" y="1678546"/>
                  </a:lnTo>
                  <a:lnTo>
                    <a:pt x="367309" y="1691246"/>
                  </a:lnTo>
                  <a:lnTo>
                    <a:pt x="363715" y="1703946"/>
                  </a:lnTo>
                  <a:lnTo>
                    <a:pt x="362966" y="1703946"/>
                  </a:lnTo>
                  <a:lnTo>
                    <a:pt x="363296" y="1716646"/>
                  </a:lnTo>
                  <a:lnTo>
                    <a:pt x="354444" y="1703946"/>
                  </a:lnTo>
                  <a:lnTo>
                    <a:pt x="348869" y="1703946"/>
                  </a:lnTo>
                  <a:lnTo>
                    <a:pt x="346341" y="1716646"/>
                  </a:lnTo>
                  <a:lnTo>
                    <a:pt x="336499" y="1716646"/>
                  </a:lnTo>
                  <a:lnTo>
                    <a:pt x="336765" y="1729346"/>
                  </a:lnTo>
                  <a:lnTo>
                    <a:pt x="337108" y="1729346"/>
                  </a:lnTo>
                  <a:lnTo>
                    <a:pt x="410121" y="1792846"/>
                  </a:lnTo>
                  <a:lnTo>
                    <a:pt x="426542" y="1792846"/>
                  </a:lnTo>
                  <a:lnTo>
                    <a:pt x="428853" y="1780146"/>
                  </a:lnTo>
                  <a:lnTo>
                    <a:pt x="430441" y="1780146"/>
                  </a:lnTo>
                  <a:lnTo>
                    <a:pt x="382079" y="1729346"/>
                  </a:lnTo>
                  <a:lnTo>
                    <a:pt x="381330" y="1716646"/>
                  </a:lnTo>
                  <a:lnTo>
                    <a:pt x="382435" y="1703946"/>
                  </a:lnTo>
                  <a:lnTo>
                    <a:pt x="411594" y="1703946"/>
                  </a:lnTo>
                  <a:lnTo>
                    <a:pt x="457212" y="1754746"/>
                  </a:lnTo>
                  <a:lnTo>
                    <a:pt x="463537" y="1754746"/>
                  </a:lnTo>
                  <a:lnTo>
                    <a:pt x="466382" y="1742046"/>
                  </a:lnTo>
                  <a:lnTo>
                    <a:pt x="475869" y="1742046"/>
                  </a:lnTo>
                  <a:lnTo>
                    <a:pt x="476707" y="1729346"/>
                  </a:lnTo>
                  <a:lnTo>
                    <a:pt x="477469" y="1729346"/>
                  </a:lnTo>
                  <a:lnTo>
                    <a:pt x="429107" y="1678546"/>
                  </a:lnTo>
                  <a:lnTo>
                    <a:pt x="428396" y="1678546"/>
                  </a:lnTo>
                  <a:lnTo>
                    <a:pt x="428345" y="1665846"/>
                  </a:lnTo>
                  <a:lnTo>
                    <a:pt x="429526" y="1665846"/>
                  </a:lnTo>
                  <a:lnTo>
                    <a:pt x="431038" y="1653146"/>
                  </a:lnTo>
                  <a:lnTo>
                    <a:pt x="458698" y="1653146"/>
                  </a:lnTo>
                  <a:lnTo>
                    <a:pt x="504329" y="1703946"/>
                  </a:lnTo>
                  <a:lnTo>
                    <a:pt x="515137" y="1703946"/>
                  </a:lnTo>
                  <a:lnTo>
                    <a:pt x="519163" y="1691246"/>
                  </a:lnTo>
                  <a:lnTo>
                    <a:pt x="525030" y="1691246"/>
                  </a:lnTo>
                  <a:close/>
                </a:path>
                <a:path w="2120265" h="2072640">
                  <a:moveTo>
                    <a:pt x="565353" y="1640446"/>
                  </a:moveTo>
                  <a:lnTo>
                    <a:pt x="564553" y="1640446"/>
                  </a:lnTo>
                  <a:lnTo>
                    <a:pt x="492239" y="1564246"/>
                  </a:lnTo>
                  <a:lnTo>
                    <a:pt x="489254" y="1564246"/>
                  </a:lnTo>
                  <a:lnTo>
                    <a:pt x="487108" y="1576946"/>
                  </a:lnTo>
                  <a:lnTo>
                    <a:pt x="475678" y="1576946"/>
                  </a:lnTo>
                  <a:lnTo>
                    <a:pt x="473430" y="1589646"/>
                  </a:lnTo>
                  <a:lnTo>
                    <a:pt x="471919" y="1589646"/>
                  </a:lnTo>
                  <a:lnTo>
                    <a:pt x="544779" y="1665846"/>
                  </a:lnTo>
                  <a:lnTo>
                    <a:pt x="551078" y="1665846"/>
                  </a:lnTo>
                  <a:lnTo>
                    <a:pt x="553923" y="1653146"/>
                  </a:lnTo>
                  <a:lnTo>
                    <a:pt x="564337" y="1653146"/>
                  </a:lnTo>
                  <a:lnTo>
                    <a:pt x="565353" y="1640446"/>
                  </a:lnTo>
                  <a:close/>
                </a:path>
                <a:path w="2120265" h="2072640">
                  <a:moveTo>
                    <a:pt x="653453" y="1551546"/>
                  </a:moveTo>
                  <a:lnTo>
                    <a:pt x="652449" y="1551546"/>
                  </a:lnTo>
                  <a:lnTo>
                    <a:pt x="627621" y="1526146"/>
                  </a:lnTo>
                  <a:lnTo>
                    <a:pt x="602792" y="1500746"/>
                  </a:lnTo>
                  <a:lnTo>
                    <a:pt x="588632" y="1500746"/>
                  </a:lnTo>
                  <a:lnTo>
                    <a:pt x="583895" y="1488046"/>
                  </a:lnTo>
                  <a:lnTo>
                    <a:pt x="569302" y="1488046"/>
                  </a:lnTo>
                  <a:lnTo>
                    <a:pt x="559358" y="1500746"/>
                  </a:lnTo>
                  <a:lnTo>
                    <a:pt x="554431" y="1500746"/>
                  </a:lnTo>
                  <a:lnTo>
                    <a:pt x="545084" y="1513446"/>
                  </a:lnTo>
                  <a:lnTo>
                    <a:pt x="541858" y="1513446"/>
                  </a:lnTo>
                  <a:lnTo>
                    <a:pt x="537933" y="1526146"/>
                  </a:lnTo>
                  <a:lnTo>
                    <a:pt x="537121" y="1538846"/>
                  </a:lnTo>
                  <a:lnTo>
                    <a:pt x="512356" y="1538846"/>
                  </a:lnTo>
                  <a:lnTo>
                    <a:pt x="511657" y="1551546"/>
                  </a:lnTo>
                  <a:lnTo>
                    <a:pt x="511251" y="1551546"/>
                  </a:lnTo>
                  <a:lnTo>
                    <a:pt x="584276" y="1627746"/>
                  </a:lnTo>
                  <a:lnTo>
                    <a:pt x="590575" y="1627746"/>
                  </a:lnTo>
                  <a:lnTo>
                    <a:pt x="593420" y="1615046"/>
                  </a:lnTo>
                  <a:lnTo>
                    <a:pt x="602996" y="1615046"/>
                  </a:lnTo>
                  <a:lnTo>
                    <a:pt x="603834" y="1602346"/>
                  </a:lnTo>
                  <a:lnTo>
                    <a:pt x="604596" y="1602346"/>
                  </a:lnTo>
                  <a:lnTo>
                    <a:pt x="556234" y="1551546"/>
                  </a:lnTo>
                  <a:lnTo>
                    <a:pt x="555472" y="1551546"/>
                  </a:lnTo>
                  <a:lnTo>
                    <a:pt x="555472" y="1538846"/>
                  </a:lnTo>
                  <a:lnTo>
                    <a:pt x="556983" y="1538846"/>
                  </a:lnTo>
                  <a:lnTo>
                    <a:pt x="558647" y="1526146"/>
                  </a:lnTo>
                  <a:lnTo>
                    <a:pt x="587654" y="1526146"/>
                  </a:lnTo>
                  <a:lnTo>
                    <a:pt x="632739" y="1576946"/>
                  </a:lnTo>
                  <a:lnTo>
                    <a:pt x="641883" y="1576946"/>
                  </a:lnTo>
                  <a:lnTo>
                    <a:pt x="643597" y="1564246"/>
                  </a:lnTo>
                  <a:lnTo>
                    <a:pt x="653249" y="1564246"/>
                  </a:lnTo>
                  <a:lnTo>
                    <a:pt x="653453" y="1551546"/>
                  </a:lnTo>
                  <a:close/>
                </a:path>
                <a:path w="2120265" h="2072640">
                  <a:moveTo>
                    <a:pt x="733653" y="1475346"/>
                  </a:moveTo>
                  <a:lnTo>
                    <a:pt x="733272" y="1462646"/>
                  </a:lnTo>
                  <a:lnTo>
                    <a:pt x="722350" y="1462646"/>
                  </a:lnTo>
                  <a:lnTo>
                    <a:pt x="720953" y="1449946"/>
                  </a:lnTo>
                  <a:lnTo>
                    <a:pt x="720344" y="1449946"/>
                  </a:lnTo>
                  <a:lnTo>
                    <a:pt x="719328" y="1462646"/>
                  </a:lnTo>
                  <a:lnTo>
                    <a:pt x="714121" y="1462646"/>
                  </a:lnTo>
                  <a:lnTo>
                    <a:pt x="711428" y="1475346"/>
                  </a:lnTo>
                  <a:lnTo>
                    <a:pt x="705319" y="1475346"/>
                  </a:lnTo>
                  <a:lnTo>
                    <a:pt x="702449" y="1488046"/>
                  </a:lnTo>
                  <a:lnTo>
                    <a:pt x="691959" y="1488046"/>
                  </a:lnTo>
                  <a:lnTo>
                    <a:pt x="685126" y="1500746"/>
                  </a:lnTo>
                  <a:lnTo>
                    <a:pt x="671804" y="1500746"/>
                  </a:lnTo>
                  <a:lnTo>
                    <a:pt x="665353" y="1488046"/>
                  </a:lnTo>
                  <a:lnTo>
                    <a:pt x="659142" y="1488046"/>
                  </a:lnTo>
                  <a:lnTo>
                    <a:pt x="704875" y="1437246"/>
                  </a:lnTo>
                  <a:lnTo>
                    <a:pt x="704367" y="1437246"/>
                  </a:lnTo>
                  <a:lnTo>
                    <a:pt x="701890" y="1424546"/>
                  </a:lnTo>
                  <a:lnTo>
                    <a:pt x="693610" y="1424546"/>
                  </a:lnTo>
                  <a:lnTo>
                    <a:pt x="688289" y="1411846"/>
                  </a:lnTo>
                  <a:lnTo>
                    <a:pt x="676402" y="1411846"/>
                  </a:lnTo>
                  <a:lnTo>
                    <a:pt x="676402" y="1437246"/>
                  </a:lnTo>
                  <a:lnTo>
                    <a:pt x="646074" y="1475346"/>
                  </a:lnTo>
                  <a:lnTo>
                    <a:pt x="643661" y="1475346"/>
                  </a:lnTo>
                  <a:lnTo>
                    <a:pt x="641667" y="1462646"/>
                  </a:lnTo>
                  <a:lnTo>
                    <a:pt x="637590" y="1462646"/>
                  </a:lnTo>
                  <a:lnTo>
                    <a:pt x="636828" y="1449946"/>
                  </a:lnTo>
                  <a:lnTo>
                    <a:pt x="638987" y="1449946"/>
                  </a:lnTo>
                  <a:lnTo>
                    <a:pt x="640753" y="1437246"/>
                  </a:lnTo>
                  <a:lnTo>
                    <a:pt x="676402" y="1437246"/>
                  </a:lnTo>
                  <a:lnTo>
                    <a:pt x="676402" y="1411846"/>
                  </a:lnTo>
                  <a:lnTo>
                    <a:pt x="641527" y="1411846"/>
                  </a:lnTo>
                  <a:lnTo>
                    <a:pt x="635482" y="1424546"/>
                  </a:lnTo>
                  <a:lnTo>
                    <a:pt x="623773" y="1424546"/>
                  </a:lnTo>
                  <a:lnTo>
                    <a:pt x="619594" y="1437246"/>
                  </a:lnTo>
                  <a:lnTo>
                    <a:pt x="614260" y="1449946"/>
                  </a:lnTo>
                  <a:lnTo>
                    <a:pt x="613130" y="1449946"/>
                  </a:lnTo>
                  <a:lnTo>
                    <a:pt x="613930" y="1475346"/>
                  </a:lnTo>
                  <a:lnTo>
                    <a:pt x="615873" y="1475346"/>
                  </a:lnTo>
                  <a:lnTo>
                    <a:pt x="622808" y="1488046"/>
                  </a:lnTo>
                  <a:lnTo>
                    <a:pt x="627748" y="1500746"/>
                  </a:lnTo>
                  <a:lnTo>
                    <a:pt x="640867" y="1513446"/>
                  </a:lnTo>
                  <a:lnTo>
                    <a:pt x="647509" y="1513446"/>
                  </a:lnTo>
                  <a:lnTo>
                    <a:pt x="660692" y="1526146"/>
                  </a:lnTo>
                  <a:lnTo>
                    <a:pt x="686714" y="1526146"/>
                  </a:lnTo>
                  <a:lnTo>
                    <a:pt x="699566" y="1513446"/>
                  </a:lnTo>
                  <a:lnTo>
                    <a:pt x="705967" y="1513446"/>
                  </a:lnTo>
                  <a:lnTo>
                    <a:pt x="715924" y="1500746"/>
                  </a:lnTo>
                  <a:lnTo>
                    <a:pt x="719035" y="1500746"/>
                  </a:lnTo>
                  <a:lnTo>
                    <a:pt x="724344" y="1488046"/>
                  </a:lnTo>
                  <a:lnTo>
                    <a:pt x="726579" y="1488046"/>
                  </a:lnTo>
                  <a:lnTo>
                    <a:pt x="730186" y="1475346"/>
                  </a:lnTo>
                  <a:lnTo>
                    <a:pt x="733653" y="1475346"/>
                  </a:lnTo>
                  <a:close/>
                </a:path>
                <a:path w="2120265" h="2072640">
                  <a:moveTo>
                    <a:pt x="817194" y="1399146"/>
                  </a:moveTo>
                  <a:lnTo>
                    <a:pt x="817041" y="1386446"/>
                  </a:lnTo>
                  <a:lnTo>
                    <a:pt x="816724" y="1386446"/>
                  </a:lnTo>
                  <a:lnTo>
                    <a:pt x="757961" y="1335646"/>
                  </a:lnTo>
                  <a:lnTo>
                    <a:pt x="772134" y="1322946"/>
                  </a:lnTo>
                  <a:lnTo>
                    <a:pt x="772274" y="1322946"/>
                  </a:lnTo>
                  <a:lnTo>
                    <a:pt x="770813" y="1310246"/>
                  </a:lnTo>
                  <a:lnTo>
                    <a:pt x="763079" y="1310246"/>
                  </a:lnTo>
                  <a:lnTo>
                    <a:pt x="760666" y="1297546"/>
                  </a:lnTo>
                  <a:lnTo>
                    <a:pt x="755129" y="1297546"/>
                  </a:lnTo>
                  <a:lnTo>
                    <a:pt x="741502" y="1310246"/>
                  </a:lnTo>
                  <a:lnTo>
                    <a:pt x="730796" y="1310246"/>
                  </a:lnTo>
                  <a:lnTo>
                    <a:pt x="728268" y="1297546"/>
                  </a:lnTo>
                  <a:lnTo>
                    <a:pt x="729246" y="1284846"/>
                  </a:lnTo>
                  <a:lnTo>
                    <a:pt x="741591" y="1284846"/>
                  </a:lnTo>
                  <a:lnTo>
                    <a:pt x="741006" y="1272146"/>
                  </a:lnTo>
                  <a:lnTo>
                    <a:pt x="727925" y="1272146"/>
                  </a:lnTo>
                  <a:lnTo>
                    <a:pt x="727113" y="1259446"/>
                  </a:lnTo>
                  <a:lnTo>
                    <a:pt x="725665" y="1259446"/>
                  </a:lnTo>
                  <a:lnTo>
                    <a:pt x="724560" y="1272146"/>
                  </a:lnTo>
                  <a:lnTo>
                    <a:pt x="713117" y="1272146"/>
                  </a:lnTo>
                  <a:lnTo>
                    <a:pt x="706666" y="1284846"/>
                  </a:lnTo>
                  <a:lnTo>
                    <a:pt x="703503" y="1284846"/>
                  </a:lnTo>
                  <a:lnTo>
                    <a:pt x="699579" y="1297546"/>
                  </a:lnTo>
                  <a:lnTo>
                    <a:pt x="698792" y="1297546"/>
                  </a:lnTo>
                  <a:lnTo>
                    <a:pt x="699541" y="1310246"/>
                  </a:lnTo>
                  <a:lnTo>
                    <a:pt x="701078" y="1310246"/>
                  </a:lnTo>
                  <a:lnTo>
                    <a:pt x="706513" y="1322946"/>
                  </a:lnTo>
                  <a:lnTo>
                    <a:pt x="710323" y="1322946"/>
                  </a:lnTo>
                  <a:lnTo>
                    <a:pt x="721258" y="1335646"/>
                  </a:lnTo>
                  <a:lnTo>
                    <a:pt x="711771" y="1348346"/>
                  </a:lnTo>
                  <a:lnTo>
                    <a:pt x="714578" y="1348346"/>
                  </a:lnTo>
                  <a:lnTo>
                    <a:pt x="715822" y="1361046"/>
                  </a:lnTo>
                  <a:lnTo>
                    <a:pt x="727659" y="1361046"/>
                  </a:lnTo>
                  <a:lnTo>
                    <a:pt x="737704" y="1348346"/>
                  </a:lnTo>
                  <a:lnTo>
                    <a:pt x="796480" y="1411846"/>
                  </a:lnTo>
                  <a:lnTo>
                    <a:pt x="807313" y="1411846"/>
                  </a:lnTo>
                  <a:lnTo>
                    <a:pt x="811187" y="1399146"/>
                  </a:lnTo>
                  <a:lnTo>
                    <a:pt x="817194" y="1399146"/>
                  </a:lnTo>
                  <a:close/>
                </a:path>
                <a:path w="2120265" h="2072640">
                  <a:moveTo>
                    <a:pt x="900569" y="1297546"/>
                  </a:moveTo>
                  <a:lnTo>
                    <a:pt x="899807" y="1284846"/>
                  </a:lnTo>
                  <a:lnTo>
                    <a:pt x="897902" y="1284846"/>
                  </a:lnTo>
                  <a:lnTo>
                    <a:pt x="891032" y="1272146"/>
                  </a:lnTo>
                  <a:lnTo>
                    <a:pt x="886244" y="1259446"/>
                  </a:lnTo>
                  <a:lnTo>
                    <a:pt x="880110" y="1259446"/>
                  </a:lnTo>
                  <a:lnTo>
                    <a:pt x="874217" y="1247762"/>
                  </a:lnTo>
                  <a:lnTo>
                    <a:pt x="874217" y="1297546"/>
                  </a:lnTo>
                  <a:lnTo>
                    <a:pt x="873963" y="1310246"/>
                  </a:lnTo>
                  <a:lnTo>
                    <a:pt x="869543" y="1310246"/>
                  </a:lnTo>
                  <a:lnTo>
                    <a:pt x="863142" y="1322946"/>
                  </a:lnTo>
                  <a:lnTo>
                    <a:pt x="831570" y="1322946"/>
                  </a:lnTo>
                  <a:lnTo>
                    <a:pt x="828014" y="1310246"/>
                  </a:lnTo>
                  <a:lnTo>
                    <a:pt x="820635" y="1310246"/>
                  </a:lnTo>
                  <a:lnTo>
                    <a:pt x="817600" y="1297546"/>
                  </a:lnTo>
                  <a:lnTo>
                    <a:pt x="811618" y="1297546"/>
                  </a:lnTo>
                  <a:lnTo>
                    <a:pt x="810272" y="1284846"/>
                  </a:lnTo>
                  <a:lnTo>
                    <a:pt x="810526" y="1284846"/>
                  </a:lnTo>
                  <a:lnTo>
                    <a:pt x="812825" y="1272146"/>
                  </a:lnTo>
                  <a:lnTo>
                    <a:pt x="814908" y="1272146"/>
                  </a:lnTo>
                  <a:lnTo>
                    <a:pt x="821309" y="1259446"/>
                  </a:lnTo>
                  <a:lnTo>
                    <a:pt x="845832" y="1259446"/>
                  </a:lnTo>
                  <a:lnTo>
                    <a:pt x="852932" y="1272146"/>
                  </a:lnTo>
                  <a:lnTo>
                    <a:pt x="860018" y="1272146"/>
                  </a:lnTo>
                  <a:lnTo>
                    <a:pt x="863841" y="1284846"/>
                  </a:lnTo>
                  <a:lnTo>
                    <a:pt x="871461" y="1284846"/>
                  </a:lnTo>
                  <a:lnTo>
                    <a:pt x="872934" y="1297546"/>
                  </a:lnTo>
                  <a:lnTo>
                    <a:pt x="874217" y="1297546"/>
                  </a:lnTo>
                  <a:lnTo>
                    <a:pt x="874217" y="1247762"/>
                  </a:lnTo>
                  <a:lnTo>
                    <a:pt x="873709" y="1246746"/>
                  </a:lnTo>
                  <a:lnTo>
                    <a:pt x="867283" y="1246746"/>
                  </a:lnTo>
                  <a:lnTo>
                    <a:pt x="854379" y="1234046"/>
                  </a:lnTo>
                  <a:lnTo>
                    <a:pt x="815517" y="1234046"/>
                  </a:lnTo>
                  <a:lnTo>
                    <a:pt x="809053" y="1246746"/>
                  </a:lnTo>
                  <a:lnTo>
                    <a:pt x="795997" y="1259446"/>
                  </a:lnTo>
                  <a:lnTo>
                    <a:pt x="791222" y="1259446"/>
                  </a:lnTo>
                  <a:lnTo>
                    <a:pt x="785355" y="1272146"/>
                  </a:lnTo>
                  <a:lnTo>
                    <a:pt x="784059" y="1284846"/>
                  </a:lnTo>
                  <a:lnTo>
                    <a:pt x="784771" y="1297546"/>
                  </a:lnTo>
                  <a:lnTo>
                    <a:pt x="786663" y="1310246"/>
                  </a:lnTo>
                  <a:lnTo>
                    <a:pt x="793546" y="1322946"/>
                  </a:lnTo>
                  <a:lnTo>
                    <a:pt x="798322" y="1322946"/>
                  </a:lnTo>
                  <a:lnTo>
                    <a:pt x="810793" y="1335646"/>
                  </a:lnTo>
                  <a:lnTo>
                    <a:pt x="817206" y="1348346"/>
                  </a:lnTo>
                  <a:lnTo>
                    <a:pt x="869111" y="1348346"/>
                  </a:lnTo>
                  <a:lnTo>
                    <a:pt x="875563" y="1335646"/>
                  </a:lnTo>
                  <a:lnTo>
                    <a:pt x="888580" y="1322946"/>
                  </a:lnTo>
                  <a:lnTo>
                    <a:pt x="893356" y="1322946"/>
                  </a:lnTo>
                  <a:lnTo>
                    <a:pt x="899274" y="1310246"/>
                  </a:lnTo>
                  <a:lnTo>
                    <a:pt x="900569" y="1297546"/>
                  </a:lnTo>
                  <a:close/>
                </a:path>
                <a:path w="2120265" h="2072640">
                  <a:moveTo>
                    <a:pt x="954684" y="1259446"/>
                  </a:moveTo>
                  <a:lnTo>
                    <a:pt x="909307" y="1208646"/>
                  </a:lnTo>
                  <a:lnTo>
                    <a:pt x="908443" y="1208646"/>
                  </a:lnTo>
                  <a:lnTo>
                    <a:pt x="907872" y="1195946"/>
                  </a:lnTo>
                  <a:lnTo>
                    <a:pt x="907249" y="1195946"/>
                  </a:lnTo>
                  <a:lnTo>
                    <a:pt x="907732" y="1183246"/>
                  </a:lnTo>
                  <a:lnTo>
                    <a:pt x="915504" y="1183246"/>
                  </a:lnTo>
                  <a:lnTo>
                    <a:pt x="916444" y="1170546"/>
                  </a:lnTo>
                  <a:lnTo>
                    <a:pt x="918260" y="1170546"/>
                  </a:lnTo>
                  <a:lnTo>
                    <a:pt x="916736" y="1157846"/>
                  </a:lnTo>
                  <a:lnTo>
                    <a:pt x="890930" y="1157846"/>
                  </a:lnTo>
                  <a:lnTo>
                    <a:pt x="888733" y="1170546"/>
                  </a:lnTo>
                  <a:lnTo>
                    <a:pt x="886968" y="1170546"/>
                  </a:lnTo>
                  <a:lnTo>
                    <a:pt x="886764" y="1183246"/>
                  </a:lnTo>
                  <a:lnTo>
                    <a:pt x="887374" y="1183246"/>
                  </a:lnTo>
                  <a:lnTo>
                    <a:pt x="888174" y="1195946"/>
                  </a:lnTo>
                  <a:lnTo>
                    <a:pt x="878687" y="1183246"/>
                  </a:lnTo>
                  <a:lnTo>
                    <a:pt x="869086" y="1183246"/>
                  </a:lnTo>
                  <a:lnTo>
                    <a:pt x="865708" y="1195946"/>
                  </a:lnTo>
                  <a:lnTo>
                    <a:pt x="861352" y="1195946"/>
                  </a:lnTo>
                  <a:lnTo>
                    <a:pt x="934364" y="1272146"/>
                  </a:lnTo>
                  <a:lnTo>
                    <a:pt x="945222" y="1272146"/>
                  </a:lnTo>
                  <a:lnTo>
                    <a:pt x="949198" y="1259446"/>
                  </a:lnTo>
                  <a:lnTo>
                    <a:pt x="954684" y="1259446"/>
                  </a:lnTo>
                  <a:close/>
                </a:path>
                <a:path w="2120265" h="2072640">
                  <a:moveTo>
                    <a:pt x="968387" y="317500"/>
                  </a:moveTo>
                  <a:lnTo>
                    <a:pt x="966406" y="313690"/>
                  </a:lnTo>
                  <a:lnTo>
                    <a:pt x="962304" y="309880"/>
                  </a:lnTo>
                  <a:lnTo>
                    <a:pt x="958380" y="306070"/>
                  </a:lnTo>
                  <a:lnTo>
                    <a:pt x="954849" y="303530"/>
                  </a:lnTo>
                  <a:lnTo>
                    <a:pt x="948563" y="304800"/>
                  </a:lnTo>
                  <a:lnTo>
                    <a:pt x="944727" y="306070"/>
                  </a:lnTo>
                  <a:lnTo>
                    <a:pt x="935634" y="314960"/>
                  </a:lnTo>
                  <a:lnTo>
                    <a:pt x="933335" y="320040"/>
                  </a:lnTo>
                  <a:lnTo>
                    <a:pt x="933221" y="326390"/>
                  </a:lnTo>
                  <a:lnTo>
                    <a:pt x="935240" y="330200"/>
                  </a:lnTo>
                  <a:lnTo>
                    <a:pt x="943254" y="337820"/>
                  </a:lnTo>
                  <a:lnTo>
                    <a:pt x="946759" y="339090"/>
                  </a:lnTo>
                  <a:lnTo>
                    <a:pt x="952944" y="339090"/>
                  </a:lnTo>
                  <a:lnTo>
                    <a:pt x="956767" y="336550"/>
                  </a:lnTo>
                  <a:lnTo>
                    <a:pt x="965860" y="327660"/>
                  </a:lnTo>
                  <a:lnTo>
                    <a:pt x="968171" y="323850"/>
                  </a:lnTo>
                  <a:lnTo>
                    <a:pt x="968387" y="317500"/>
                  </a:lnTo>
                  <a:close/>
                </a:path>
                <a:path w="2120265" h="2072640">
                  <a:moveTo>
                    <a:pt x="998181" y="469900"/>
                  </a:moveTo>
                  <a:lnTo>
                    <a:pt x="998029" y="468630"/>
                  </a:lnTo>
                  <a:lnTo>
                    <a:pt x="997712" y="467360"/>
                  </a:lnTo>
                  <a:lnTo>
                    <a:pt x="933577" y="403860"/>
                  </a:lnTo>
                  <a:lnTo>
                    <a:pt x="913053" y="383540"/>
                  </a:lnTo>
                  <a:lnTo>
                    <a:pt x="939673" y="356870"/>
                  </a:lnTo>
                  <a:lnTo>
                    <a:pt x="939952" y="355600"/>
                  </a:lnTo>
                  <a:lnTo>
                    <a:pt x="940104" y="354330"/>
                  </a:lnTo>
                  <a:lnTo>
                    <a:pt x="939952" y="353060"/>
                  </a:lnTo>
                  <a:lnTo>
                    <a:pt x="939152" y="351790"/>
                  </a:lnTo>
                  <a:lnTo>
                    <a:pt x="938453" y="350520"/>
                  </a:lnTo>
                  <a:lnTo>
                    <a:pt x="936523" y="347980"/>
                  </a:lnTo>
                  <a:lnTo>
                    <a:pt x="935266" y="346710"/>
                  </a:lnTo>
                  <a:lnTo>
                    <a:pt x="933704" y="345440"/>
                  </a:lnTo>
                  <a:lnTo>
                    <a:pt x="932091" y="344170"/>
                  </a:lnTo>
                  <a:lnTo>
                    <a:pt x="930656" y="342900"/>
                  </a:lnTo>
                  <a:lnTo>
                    <a:pt x="928116" y="340360"/>
                  </a:lnTo>
                  <a:lnTo>
                    <a:pt x="927023" y="339090"/>
                  </a:lnTo>
                  <a:lnTo>
                    <a:pt x="922324" y="339090"/>
                  </a:lnTo>
                  <a:lnTo>
                    <a:pt x="847763" y="414020"/>
                  </a:lnTo>
                  <a:lnTo>
                    <a:pt x="847445" y="414020"/>
                  </a:lnTo>
                  <a:lnTo>
                    <a:pt x="847280" y="415290"/>
                  </a:lnTo>
                  <a:lnTo>
                    <a:pt x="847445" y="416560"/>
                  </a:lnTo>
                  <a:lnTo>
                    <a:pt x="848245" y="417830"/>
                  </a:lnTo>
                  <a:lnTo>
                    <a:pt x="848956" y="419100"/>
                  </a:lnTo>
                  <a:lnTo>
                    <a:pt x="850938" y="421640"/>
                  </a:lnTo>
                  <a:lnTo>
                    <a:pt x="852246" y="422910"/>
                  </a:lnTo>
                  <a:lnTo>
                    <a:pt x="855421" y="426720"/>
                  </a:lnTo>
                  <a:lnTo>
                    <a:pt x="856818" y="427990"/>
                  </a:lnTo>
                  <a:lnTo>
                    <a:pt x="859282" y="429260"/>
                  </a:lnTo>
                  <a:lnTo>
                    <a:pt x="860374" y="430530"/>
                  </a:lnTo>
                  <a:lnTo>
                    <a:pt x="862253" y="431800"/>
                  </a:lnTo>
                  <a:lnTo>
                    <a:pt x="864476" y="431800"/>
                  </a:lnTo>
                  <a:lnTo>
                    <a:pt x="865098" y="430530"/>
                  </a:lnTo>
                  <a:lnTo>
                    <a:pt x="891768" y="403860"/>
                  </a:lnTo>
                  <a:lnTo>
                    <a:pt x="976426" y="488950"/>
                  </a:lnTo>
                  <a:lnTo>
                    <a:pt x="979563" y="488950"/>
                  </a:lnTo>
                  <a:lnTo>
                    <a:pt x="981710" y="487680"/>
                  </a:lnTo>
                  <a:lnTo>
                    <a:pt x="983018" y="487680"/>
                  </a:lnTo>
                  <a:lnTo>
                    <a:pt x="986091" y="485140"/>
                  </a:lnTo>
                  <a:lnTo>
                    <a:pt x="987869" y="483870"/>
                  </a:lnTo>
                  <a:lnTo>
                    <a:pt x="991958" y="478790"/>
                  </a:lnTo>
                  <a:lnTo>
                    <a:pt x="993584" y="477520"/>
                  </a:lnTo>
                  <a:lnTo>
                    <a:pt x="995997" y="474980"/>
                  </a:lnTo>
                  <a:lnTo>
                    <a:pt x="996886" y="473710"/>
                  </a:lnTo>
                  <a:lnTo>
                    <a:pt x="997953" y="471170"/>
                  </a:lnTo>
                  <a:lnTo>
                    <a:pt x="998181" y="469900"/>
                  </a:lnTo>
                  <a:close/>
                </a:path>
                <a:path w="2120265" h="2072640">
                  <a:moveTo>
                    <a:pt x="1058087" y="410210"/>
                  </a:moveTo>
                  <a:lnTo>
                    <a:pt x="1057922" y="408940"/>
                  </a:lnTo>
                  <a:lnTo>
                    <a:pt x="1057617" y="407670"/>
                  </a:lnTo>
                  <a:lnTo>
                    <a:pt x="1057084" y="407670"/>
                  </a:lnTo>
                  <a:lnTo>
                    <a:pt x="984758" y="335280"/>
                  </a:lnTo>
                  <a:lnTo>
                    <a:pt x="981773" y="335280"/>
                  </a:lnTo>
                  <a:lnTo>
                    <a:pt x="979627" y="336550"/>
                  </a:lnTo>
                  <a:lnTo>
                    <a:pt x="978357" y="336550"/>
                  </a:lnTo>
                  <a:lnTo>
                    <a:pt x="975461" y="339090"/>
                  </a:lnTo>
                  <a:lnTo>
                    <a:pt x="973734" y="340360"/>
                  </a:lnTo>
                  <a:lnTo>
                    <a:pt x="969759" y="344170"/>
                  </a:lnTo>
                  <a:lnTo>
                    <a:pt x="968209" y="346710"/>
                  </a:lnTo>
                  <a:lnTo>
                    <a:pt x="965936" y="349250"/>
                  </a:lnTo>
                  <a:lnTo>
                    <a:pt x="965136" y="350520"/>
                  </a:lnTo>
                  <a:lnTo>
                    <a:pt x="964158" y="353060"/>
                  </a:lnTo>
                  <a:lnTo>
                    <a:pt x="964044" y="354330"/>
                  </a:lnTo>
                  <a:lnTo>
                    <a:pt x="964133" y="355600"/>
                  </a:lnTo>
                  <a:lnTo>
                    <a:pt x="964438" y="355600"/>
                  </a:lnTo>
                  <a:lnTo>
                    <a:pt x="1037285" y="427990"/>
                  </a:lnTo>
                  <a:lnTo>
                    <a:pt x="1037920" y="429260"/>
                  </a:lnTo>
                  <a:lnTo>
                    <a:pt x="1040269" y="429260"/>
                  </a:lnTo>
                  <a:lnTo>
                    <a:pt x="1042352" y="427990"/>
                  </a:lnTo>
                  <a:lnTo>
                    <a:pt x="1043597" y="426720"/>
                  </a:lnTo>
                  <a:lnTo>
                    <a:pt x="1046441" y="424180"/>
                  </a:lnTo>
                  <a:lnTo>
                    <a:pt x="1048143" y="422910"/>
                  </a:lnTo>
                  <a:lnTo>
                    <a:pt x="1052131" y="419100"/>
                  </a:lnTo>
                  <a:lnTo>
                    <a:pt x="1053693" y="417830"/>
                  </a:lnTo>
                  <a:lnTo>
                    <a:pt x="1056017" y="414020"/>
                  </a:lnTo>
                  <a:lnTo>
                    <a:pt x="1056855" y="412750"/>
                  </a:lnTo>
                  <a:lnTo>
                    <a:pt x="1057871" y="411480"/>
                  </a:lnTo>
                  <a:lnTo>
                    <a:pt x="1058087" y="410210"/>
                  </a:lnTo>
                  <a:close/>
                </a:path>
                <a:path w="2120265" h="2072640">
                  <a:moveTo>
                    <a:pt x="1095984" y="1107046"/>
                  </a:moveTo>
                  <a:lnTo>
                    <a:pt x="1092479" y="1107046"/>
                  </a:lnTo>
                  <a:lnTo>
                    <a:pt x="1091501" y="1094346"/>
                  </a:lnTo>
                  <a:lnTo>
                    <a:pt x="1077810" y="1094346"/>
                  </a:lnTo>
                  <a:lnTo>
                    <a:pt x="1076744" y="1107046"/>
                  </a:lnTo>
                  <a:lnTo>
                    <a:pt x="1072388" y="1107046"/>
                  </a:lnTo>
                  <a:lnTo>
                    <a:pt x="1068146" y="1119746"/>
                  </a:lnTo>
                  <a:lnTo>
                    <a:pt x="1065364" y="1119746"/>
                  </a:lnTo>
                  <a:lnTo>
                    <a:pt x="1058316" y="1132446"/>
                  </a:lnTo>
                  <a:lnTo>
                    <a:pt x="1024826" y="1132446"/>
                  </a:lnTo>
                  <a:lnTo>
                    <a:pt x="1021765" y="1119746"/>
                  </a:lnTo>
                  <a:lnTo>
                    <a:pt x="1067485" y="1081646"/>
                  </a:lnTo>
                  <a:lnTo>
                    <a:pt x="1068412" y="1081646"/>
                  </a:lnTo>
                  <a:lnTo>
                    <a:pt x="1068260" y="1068946"/>
                  </a:lnTo>
                  <a:lnTo>
                    <a:pt x="1064501" y="1068946"/>
                  </a:lnTo>
                  <a:lnTo>
                    <a:pt x="1056309" y="1056246"/>
                  </a:lnTo>
                  <a:lnTo>
                    <a:pt x="1050975" y="1056246"/>
                  </a:lnTo>
                  <a:lnTo>
                    <a:pt x="1039799" y="1043546"/>
                  </a:lnTo>
                  <a:lnTo>
                    <a:pt x="1039101" y="1043546"/>
                  </a:lnTo>
                  <a:lnTo>
                    <a:pt x="1039101" y="1081646"/>
                  </a:lnTo>
                  <a:lnTo>
                    <a:pt x="1014768" y="1101979"/>
                  </a:lnTo>
                  <a:lnTo>
                    <a:pt x="1014768" y="1157846"/>
                  </a:lnTo>
                  <a:lnTo>
                    <a:pt x="1014564" y="1170546"/>
                  </a:lnTo>
                  <a:lnTo>
                    <a:pt x="1010577" y="1170546"/>
                  </a:lnTo>
                  <a:lnTo>
                    <a:pt x="1004341" y="1183246"/>
                  </a:lnTo>
                  <a:lnTo>
                    <a:pt x="984237" y="1183246"/>
                  </a:lnTo>
                  <a:lnTo>
                    <a:pt x="982840" y="1170546"/>
                  </a:lnTo>
                  <a:lnTo>
                    <a:pt x="983691" y="1170546"/>
                  </a:lnTo>
                  <a:lnTo>
                    <a:pt x="984859" y="1157846"/>
                  </a:lnTo>
                  <a:lnTo>
                    <a:pt x="991069" y="1157846"/>
                  </a:lnTo>
                  <a:lnTo>
                    <a:pt x="1001928" y="1145146"/>
                  </a:lnTo>
                  <a:lnTo>
                    <a:pt x="1010094" y="1145146"/>
                  </a:lnTo>
                  <a:lnTo>
                    <a:pt x="1012190" y="1157846"/>
                  </a:lnTo>
                  <a:lnTo>
                    <a:pt x="1014768" y="1157846"/>
                  </a:lnTo>
                  <a:lnTo>
                    <a:pt x="1014768" y="1101979"/>
                  </a:lnTo>
                  <a:lnTo>
                    <a:pt x="1008697" y="1107046"/>
                  </a:lnTo>
                  <a:lnTo>
                    <a:pt x="1004290" y="1107046"/>
                  </a:lnTo>
                  <a:lnTo>
                    <a:pt x="1001166" y="1094346"/>
                  </a:lnTo>
                  <a:lnTo>
                    <a:pt x="999451" y="1094346"/>
                  </a:lnTo>
                  <a:lnTo>
                    <a:pt x="999731" y="1081646"/>
                  </a:lnTo>
                  <a:lnTo>
                    <a:pt x="1003401" y="1081646"/>
                  </a:lnTo>
                  <a:lnTo>
                    <a:pt x="1008557" y="1068946"/>
                  </a:lnTo>
                  <a:lnTo>
                    <a:pt x="1033487" y="1068946"/>
                  </a:lnTo>
                  <a:lnTo>
                    <a:pt x="1036307" y="1081646"/>
                  </a:lnTo>
                  <a:lnTo>
                    <a:pt x="1039101" y="1081646"/>
                  </a:lnTo>
                  <a:lnTo>
                    <a:pt x="1039101" y="1043546"/>
                  </a:lnTo>
                  <a:lnTo>
                    <a:pt x="1016381" y="1043546"/>
                  </a:lnTo>
                  <a:lnTo>
                    <a:pt x="1004557" y="1056246"/>
                  </a:lnTo>
                  <a:lnTo>
                    <a:pt x="998715" y="1056246"/>
                  </a:lnTo>
                  <a:lnTo>
                    <a:pt x="987704" y="1068946"/>
                  </a:lnTo>
                  <a:lnTo>
                    <a:pt x="983869" y="1068946"/>
                  </a:lnTo>
                  <a:lnTo>
                    <a:pt x="979081" y="1081646"/>
                  </a:lnTo>
                  <a:lnTo>
                    <a:pt x="978204" y="1094346"/>
                  </a:lnTo>
                  <a:lnTo>
                    <a:pt x="956475" y="1094346"/>
                  </a:lnTo>
                  <a:lnTo>
                    <a:pt x="950506" y="1107046"/>
                  </a:lnTo>
                  <a:lnTo>
                    <a:pt x="941082" y="1107046"/>
                  </a:lnTo>
                  <a:lnTo>
                    <a:pt x="938263" y="1119746"/>
                  </a:lnTo>
                  <a:lnTo>
                    <a:pt x="933323" y="1119746"/>
                  </a:lnTo>
                  <a:lnTo>
                    <a:pt x="931227" y="1132446"/>
                  </a:lnTo>
                  <a:lnTo>
                    <a:pt x="926452" y="1132446"/>
                  </a:lnTo>
                  <a:lnTo>
                    <a:pt x="924560" y="1145146"/>
                  </a:lnTo>
                  <a:lnTo>
                    <a:pt x="925931" y="1145146"/>
                  </a:lnTo>
                  <a:lnTo>
                    <a:pt x="927112" y="1157846"/>
                  </a:lnTo>
                  <a:lnTo>
                    <a:pt x="943356" y="1157846"/>
                  </a:lnTo>
                  <a:lnTo>
                    <a:pt x="944257" y="1145146"/>
                  </a:lnTo>
                  <a:lnTo>
                    <a:pt x="948029" y="1145146"/>
                  </a:lnTo>
                  <a:lnTo>
                    <a:pt x="951852" y="1132446"/>
                  </a:lnTo>
                  <a:lnTo>
                    <a:pt x="954506" y="1132446"/>
                  </a:lnTo>
                  <a:lnTo>
                    <a:pt x="960462" y="1119746"/>
                  </a:lnTo>
                  <a:lnTo>
                    <a:pt x="982726" y="1119746"/>
                  </a:lnTo>
                  <a:lnTo>
                    <a:pt x="989342" y="1132446"/>
                  </a:lnTo>
                  <a:lnTo>
                    <a:pt x="975918" y="1145146"/>
                  </a:lnTo>
                  <a:lnTo>
                    <a:pt x="970788" y="1145146"/>
                  </a:lnTo>
                  <a:lnTo>
                    <a:pt x="963041" y="1157846"/>
                  </a:lnTo>
                  <a:lnTo>
                    <a:pt x="960488" y="1170546"/>
                  </a:lnTo>
                  <a:lnTo>
                    <a:pt x="958024" y="1183246"/>
                  </a:lnTo>
                  <a:lnTo>
                    <a:pt x="961034" y="1195946"/>
                  </a:lnTo>
                  <a:lnTo>
                    <a:pt x="963879" y="1195946"/>
                  </a:lnTo>
                  <a:lnTo>
                    <a:pt x="971943" y="1208646"/>
                  </a:lnTo>
                  <a:lnTo>
                    <a:pt x="1009827" y="1208646"/>
                  </a:lnTo>
                  <a:lnTo>
                    <a:pt x="1013828" y="1195946"/>
                  </a:lnTo>
                  <a:lnTo>
                    <a:pt x="1022616" y="1195946"/>
                  </a:lnTo>
                  <a:lnTo>
                    <a:pt x="1026642" y="1183246"/>
                  </a:lnTo>
                  <a:lnTo>
                    <a:pt x="1030744" y="1183246"/>
                  </a:lnTo>
                  <a:lnTo>
                    <a:pt x="1031633" y="1170546"/>
                  </a:lnTo>
                  <a:lnTo>
                    <a:pt x="1032713" y="1170546"/>
                  </a:lnTo>
                  <a:lnTo>
                    <a:pt x="1032764" y="1157846"/>
                  </a:lnTo>
                  <a:lnTo>
                    <a:pt x="1060157" y="1157846"/>
                  </a:lnTo>
                  <a:lnTo>
                    <a:pt x="1067574" y="1145146"/>
                  </a:lnTo>
                  <a:lnTo>
                    <a:pt x="1071384" y="1145146"/>
                  </a:lnTo>
                  <a:lnTo>
                    <a:pt x="1078763" y="1132446"/>
                  </a:lnTo>
                  <a:lnTo>
                    <a:pt x="1087056" y="1132446"/>
                  </a:lnTo>
                  <a:lnTo>
                    <a:pt x="1089266" y="1119746"/>
                  </a:lnTo>
                  <a:lnTo>
                    <a:pt x="1094155" y="1119746"/>
                  </a:lnTo>
                  <a:lnTo>
                    <a:pt x="1095984" y="1107046"/>
                  </a:lnTo>
                  <a:close/>
                </a:path>
                <a:path w="2120265" h="2072640">
                  <a:moveTo>
                    <a:pt x="1139075" y="1068946"/>
                  </a:moveTo>
                  <a:lnTo>
                    <a:pt x="1032471" y="967346"/>
                  </a:lnTo>
                  <a:lnTo>
                    <a:pt x="1031824" y="954646"/>
                  </a:lnTo>
                  <a:lnTo>
                    <a:pt x="1029411" y="954646"/>
                  </a:lnTo>
                  <a:lnTo>
                    <a:pt x="1027264" y="967346"/>
                  </a:lnTo>
                  <a:lnTo>
                    <a:pt x="1015834" y="967346"/>
                  </a:lnTo>
                  <a:lnTo>
                    <a:pt x="1013574" y="980046"/>
                  </a:lnTo>
                  <a:lnTo>
                    <a:pt x="1012151" y="980046"/>
                  </a:lnTo>
                  <a:lnTo>
                    <a:pt x="1119276" y="1094346"/>
                  </a:lnTo>
                  <a:lnTo>
                    <a:pt x="1122248" y="1094346"/>
                  </a:lnTo>
                  <a:lnTo>
                    <a:pt x="1124343" y="1081646"/>
                  </a:lnTo>
                  <a:lnTo>
                    <a:pt x="1135697" y="1081646"/>
                  </a:lnTo>
                  <a:lnTo>
                    <a:pt x="1138008" y="1068946"/>
                  </a:lnTo>
                  <a:lnTo>
                    <a:pt x="1139075" y="1068946"/>
                  </a:lnTo>
                  <a:close/>
                </a:path>
                <a:path w="2120265" h="2072640">
                  <a:moveTo>
                    <a:pt x="1146060" y="322580"/>
                  </a:moveTo>
                  <a:lnTo>
                    <a:pt x="1145844" y="321310"/>
                  </a:lnTo>
                  <a:lnTo>
                    <a:pt x="1145514" y="320040"/>
                  </a:lnTo>
                  <a:lnTo>
                    <a:pt x="1144981" y="320040"/>
                  </a:lnTo>
                  <a:lnTo>
                    <a:pt x="1144346" y="318770"/>
                  </a:lnTo>
                  <a:lnTo>
                    <a:pt x="1143469" y="318770"/>
                  </a:lnTo>
                  <a:lnTo>
                    <a:pt x="1141323" y="317500"/>
                  </a:lnTo>
                  <a:lnTo>
                    <a:pt x="1138212" y="317500"/>
                  </a:lnTo>
                  <a:lnTo>
                    <a:pt x="1076185" y="303530"/>
                  </a:lnTo>
                  <a:lnTo>
                    <a:pt x="1073365" y="259080"/>
                  </a:lnTo>
                  <a:lnTo>
                    <a:pt x="1073150" y="256540"/>
                  </a:lnTo>
                  <a:lnTo>
                    <a:pt x="1072781" y="255270"/>
                  </a:lnTo>
                  <a:lnTo>
                    <a:pt x="1071765" y="252730"/>
                  </a:lnTo>
                  <a:lnTo>
                    <a:pt x="1071105" y="251460"/>
                  </a:lnTo>
                  <a:lnTo>
                    <a:pt x="1069708" y="250190"/>
                  </a:lnTo>
                  <a:lnTo>
                    <a:pt x="1066685" y="250190"/>
                  </a:lnTo>
                  <a:lnTo>
                    <a:pt x="1064488" y="251460"/>
                  </a:lnTo>
                  <a:lnTo>
                    <a:pt x="1063180" y="251460"/>
                  </a:lnTo>
                  <a:lnTo>
                    <a:pt x="1060170" y="254000"/>
                  </a:lnTo>
                  <a:lnTo>
                    <a:pt x="1058418" y="256540"/>
                  </a:lnTo>
                  <a:lnTo>
                    <a:pt x="1054392" y="260350"/>
                  </a:lnTo>
                  <a:lnTo>
                    <a:pt x="1047902" y="273050"/>
                  </a:lnTo>
                  <a:lnTo>
                    <a:pt x="1048131" y="273050"/>
                  </a:lnTo>
                  <a:lnTo>
                    <a:pt x="1055471" y="323850"/>
                  </a:lnTo>
                  <a:lnTo>
                    <a:pt x="991768" y="260350"/>
                  </a:lnTo>
                  <a:lnTo>
                    <a:pt x="991133" y="259080"/>
                  </a:lnTo>
                  <a:lnTo>
                    <a:pt x="988720" y="259080"/>
                  </a:lnTo>
                  <a:lnTo>
                    <a:pt x="986561" y="260350"/>
                  </a:lnTo>
                  <a:lnTo>
                    <a:pt x="985291" y="261620"/>
                  </a:lnTo>
                  <a:lnTo>
                    <a:pt x="982395" y="262890"/>
                  </a:lnTo>
                  <a:lnTo>
                    <a:pt x="980668" y="265430"/>
                  </a:lnTo>
                  <a:lnTo>
                    <a:pt x="976693" y="269240"/>
                  </a:lnTo>
                  <a:lnTo>
                    <a:pt x="975131" y="270510"/>
                  </a:lnTo>
                  <a:lnTo>
                    <a:pt x="972870" y="273050"/>
                  </a:lnTo>
                  <a:lnTo>
                    <a:pt x="972070" y="274320"/>
                  </a:lnTo>
                  <a:lnTo>
                    <a:pt x="971105" y="276860"/>
                  </a:lnTo>
                  <a:lnTo>
                    <a:pt x="970915" y="278130"/>
                  </a:lnTo>
                  <a:lnTo>
                    <a:pt x="971130" y="279400"/>
                  </a:lnTo>
                  <a:lnTo>
                    <a:pt x="971448" y="280670"/>
                  </a:lnTo>
                  <a:lnTo>
                    <a:pt x="1078585" y="387350"/>
                  </a:lnTo>
                  <a:lnTo>
                    <a:pt x="1081544" y="387350"/>
                  </a:lnTo>
                  <a:lnTo>
                    <a:pt x="1083640" y="386080"/>
                  </a:lnTo>
                  <a:lnTo>
                    <a:pt x="1084884" y="386080"/>
                  </a:lnTo>
                  <a:lnTo>
                    <a:pt x="1087742" y="383540"/>
                  </a:lnTo>
                  <a:lnTo>
                    <a:pt x="1089444" y="382270"/>
                  </a:lnTo>
                  <a:lnTo>
                    <a:pt x="1093419" y="377190"/>
                  </a:lnTo>
                  <a:lnTo>
                    <a:pt x="1094994" y="375920"/>
                  </a:lnTo>
                  <a:lnTo>
                    <a:pt x="1097305" y="373380"/>
                  </a:lnTo>
                  <a:lnTo>
                    <a:pt x="1098130" y="372110"/>
                  </a:lnTo>
                  <a:lnTo>
                    <a:pt x="1099159" y="369570"/>
                  </a:lnTo>
                  <a:lnTo>
                    <a:pt x="1099375" y="369570"/>
                  </a:lnTo>
                  <a:lnTo>
                    <a:pt x="1099210" y="367030"/>
                  </a:lnTo>
                  <a:lnTo>
                    <a:pt x="1098905" y="367030"/>
                  </a:lnTo>
                  <a:lnTo>
                    <a:pt x="1060310" y="328930"/>
                  </a:lnTo>
                  <a:lnTo>
                    <a:pt x="1122159" y="342900"/>
                  </a:lnTo>
                  <a:lnTo>
                    <a:pt x="1127074" y="342900"/>
                  </a:lnTo>
                  <a:lnTo>
                    <a:pt x="1129334" y="341630"/>
                  </a:lnTo>
                  <a:lnTo>
                    <a:pt x="1130642" y="340360"/>
                  </a:lnTo>
                  <a:lnTo>
                    <a:pt x="1133602" y="337820"/>
                  </a:lnTo>
                  <a:lnTo>
                    <a:pt x="1135443" y="335280"/>
                  </a:lnTo>
                  <a:lnTo>
                    <a:pt x="1139799" y="331470"/>
                  </a:lnTo>
                  <a:lnTo>
                    <a:pt x="1141476" y="330200"/>
                  </a:lnTo>
                  <a:lnTo>
                    <a:pt x="1142276" y="328930"/>
                  </a:lnTo>
                  <a:lnTo>
                    <a:pt x="1143889" y="326390"/>
                  </a:lnTo>
                  <a:lnTo>
                    <a:pt x="1144778" y="325120"/>
                  </a:lnTo>
                  <a:lnTo>
                    <a:pt x="1145844" y="323850"/>
                  </a:lnTo>
                  <a:lnTo>
                    <a:pt x="1146060" y="322580"/>
                  </a:lnTo>
                  <a:close/>
                </a:path>
                <a:path w="2120265" h="2072640">
                  <a:moveTo>
                    <a:pt x="1199261" y="269240"/>
                  </a:moveTo>
                  <a:lnTo>
                    <a:pt x="1199095" y="267970"/>
                  </a:lnTo>
                  <a:lnTo>
                    <a:pt x="1198791" y="266700"/>
                  </a:lnTo>
                  <a:lnTo>
                    <a:pt x="1135621" y="203200"/>
                  </a:lnTo>
                  <a:lnTo>
                    <a:pt x="1114132" y="181610"/>
                  </a:lnTo>
                  <a:lnTo>
                    <a:pt x="1140752" y="154940"/>
                  </a:lnTo>
                  <a:lnTo>
                    <a:pt x="1141031" y="154940"/>
                  </a:lnTo>
                  <a:lnTo>
                    <a:pt x="1141196" y="153670"/>
                  </a:lnTo>
                  <a:lnTo>
                    <a:pt x="1141031" y="152400"/>
                  </a:lnTo>
                  <a:lnTo>
                    <a:pt x="1140231" y="151130"/>
                  </a:lnTo>
                  <a:lnTo>
                    <a:pt x="1139532" y="149860"/>
                  </a:lnTo>
                  <a:lnTo>
                    <a:pt x="1137602" y="147320"/>
                  </a:lnTo>
                  <a:lnTo>
                    <a:pt x="1136345" y="146050"/>
                  </a:lnTo>
                  <a:lnTo>
                    <a:pt x="1134783" y="144780"/>
                  </a:lnTo>
                  <a:lnTo>
                    <a:pt x="1133170" y="142240"/>
                  </a:lnTo>
                  <a:lnTo>
                    <a:pt x="1131722" y="140970"/>
                  </a:lnTo>
                  <a:lnTo>
                    <a:pt x="1129207" y="139700"/>
                  </a:lnTo>
                  <a:lnTo>
                    <a:pt x="1128102" y="138430"/>
                  </a:lnTo>
                  <a:lnTo>
                    <a:pt x="1126223" y="137160"/>
                  </a:lnTo>
                  <a:lnTo>
                    <a:pt x="1125397" y="137160"/>
                  </a:lnTo>
                  <a:lnTo>
                    <a:pt x="1124000" y="138430"/>
                  </a:lnTo>
                  <a:lnTo>
                    <a:pt x="1123416" y="138430"/>
                  </a:lnTo>
                  <a:lnTo>
                    <a:pt x="1048829" y="212090"/>
                  </a:lnTo>
                  <a:lnTo>
                    <a:pt x="1048524" y="213360"/>
                  </a:lnTo>
                  <a:lnTo>
                    <a:pt x="1048372" y="214630"/>
                  </a:lnTo>
                  <a:lnTo>
                    <a:pt x="1048524" y="215900"/>
                  </a:lnTo>
                  <a:lnTo>
                    <a:pt x="1049337" y="217170"/>
                  </a:lnTo>
                  <a:lnTo>
                    <a:pt x="1050036" y="218440"/>
                  </a:lnTo>
                  <a:lnTo>
                    <a:pt x="1052017" y="220980"/>
                  </a:lnTo>
                  <a:lnTo>
                    <a:pt x="1053325" y="222250"/>
                  </a:lnTo>
                  <a:lnTo>
                    <a:pt x="1056500" y="226060"/>
                  </a:lnTo>
                  <a:lnTo>
                    <a:pt x="1057897" y="227330"/>
                  </a:lnTo>
                  <a:lnTo>
                    <a:pt x="1060373" y="228600"/>
                  </a:lnTo>
                  <a:lnTo>
                    <a:pt x="1061453" y="229870"/>
                  </a:lnTo>
                  <a:lnTo>
                    <a:pt x="1066165" y="229870"/>
                  </a:lnTo>
                  <a:lnTo>
                    <a:pt x="1092835" y="203200"/>
                  </a:lnTo>
                  <a:lnTo>
                    <a:pt x="1177493" y="288290"/>
                  </a:lnTo>
                  <a:lnTo>
                    <a:pt x="1180642" y="288290"/>
                  </a:lnTo>
                  <a:lnTo>
                    <a:pt x="1182789" y="287020"/>
                  </a:lnTo>
                  <a:lnTo>
                    <a:pt x="1184097" y="285750"/>
                  </a:lnTo>
                  <a:lnTo>
                    <a:pt x="1187157" y="284480"/>
                  </a:lnTo>
                  <a:lnTo>
                    <a:pt x="1188948" y="281940"/>
                  </a:lnTo>
                  <a:lnTo>
                    <a:pt x="1193038" y="278130"/>
                  </a:lnTo>
                  <a:lnTo>
                    <a:pt x="1194663" y="276860"/>
                  </a:lnTo>
                  <a:lnTo>
                    <a:pt x="1197089" y="273050"/>
                  </a:lnTo>
                  <a:lnTo>
                    <a:pt x="1197952" y="271780"/>
                  </a:lnTo>
                  <a:lnTo>
                    <a:pt x="1199032" y="270510"/>
                  </a:lnTo>
                  <a:lnTo>
                    <a:pt x="1199261" y="269240"/>
                  </a:lnTo>
                  <a:close/>
                </a:path>
                <a:path w="2120265" h="2072640">
                  <a:moveTo>
                    <a:pt x="1228267" y="980046"/>
                  </a:moveTo>
                  <a:lnTo>
                    <a:pt x="1201686" y="954646"/>
                  </a:lnTo>
                  <a:lnTo>
                    <a:pt x="1184617" y="938352"/>
                  </a:lnTo>
                  <a:lnTo>
                    <a:pt x="1184617" y="992746"/>
                  </a:lnTo>
                  <a:lnTo>
                    <a:pt x="1182801" y="992746"/>
                  </a:lnTo>
                  <a:lnTo>
                    <a:pt x="1180985" y="1005446"/>
                  </a:lnTo>
                  <a:lnTo>
                    <a:pt x="1146378" y="1005446"/>
                  </a:lnTo>
                  <a:lnTo>
                    <a:pt x="1143203" y="992746"/>
                  </a:lnTo>
                  <a:lnTo>
                    <a:pt x="1134846" y="992746"/>
                  </a:lnTo>
                  <a:lnTo>
                    <a:pt x="1130541" y="980046"/>
                  </a:lnTo>
                  <a:lnTo>
                    <a:pt x="1128941" y="980046"/>
                  </a:lnTo>
                  <a:lnTo>
                    <a:pt x="1126845" y="967346"/>
                  </a:lnTo>
                  <a:lnTo>
                    <a:pt x="1127798" y="967346"/>
                  </a:lnTo>
                  <a:lnTo>
                    <a:pt x="1129411" y="954646"/>
                  </a:lnTo>
                  <a:lnTo>
                    <a:pt x="1160043" y="954646"/>
                  </a:lnTo>
                  <a:lnTo>
                    <a:pt x="1183906" y="980046"/>
                  </a:lnTo>
                  <a:lnTo>
                    <a:pt x="1184567" y="980046"/>
                  </a:lnTo>
                  <a:lnTo>
                    <a:pt x="1184617" y="992746"/>
                  </a:lnTo>
                  <a:lnTo>
                    <a:pt x="1184617" y="938352"/>
                  </a:lnTo>
                  <a:lnTo>
                    <a:pt x="1121918" y="878446"/>
                  </a:lnTo>
                  <a:lnTo>
                    <a:pt x="1121270" y="865746"/>
                  </a:lnTo>
                  <a:lnTo>
                    <a:pt x="1118857" y="865746"/>
                  </a:lnTo>
                  <a:lnTo>
                    <a:pt x="1116761" y="878446"/>
                  </a:lnTo>
                  <a:lnTo>
                    <a:pt x="1105357" y="878446"/>
                  </a:lnTo>
                  <a:lnTo>
                    <a:pt x="1103109" y="891146"/>
                  </a:lnTo>
                  <a:lnTo>
                    <a:pt x="1101750" y="891146"/>
                  </a:lnTo>
                  <a:lnTo>
                    <a:pt x="1141247" y="929246"/>
                  </a:lnTo>
                  <a:lnTo>
                    <a:pt x="1129182" y="929246"/>
                  </a:lnTo>
                  <a:lnTo>
                    <a:pt x="1119352" y="941946"/>
                  </a:lnTo>
                  <a:lnTo>
                    <a:pt x="1105725" y="941946"/>
                  </a:lnTo>
                  <a:lnTo>
                    <a:pt x="1102182" y="954646"/>
                  </a:lnTo>
                  <a:lnTo>
                    <a:pt x="1098207" y="967346"/>
                  </a:lnTo>
                  <a:lnTo>
                    <a:pt x="1097699" y="967346"/>
                  </a:lnTo>
                  <a:lnTo>
                    <a:pt x="1099629" y="980046"/>
                  </a:lnTo>
                  <a:lnTo>
                    <a:pt x="1101979" y="992746"/>
                  </a:lnTo>
                  <a:lnTo>
                    <a:pt x="1109459" y="1005446"/>
                  </a:lnTo>
                  <a:lnTo>
                    <a:pt x="1114526" y="1005446"/>
                  </a:lnTo>
                  <a:lnTo>
                    <a:pt x="1126248" y="1018146"/>
                  </a:lnTo>
                  <a:lnTo>
                    <a:pt x="1131862" y="1030846"/>
                  </a:lnTo>
                  <a:lnTo>
                    <a:pt x="1149565" y="1030846"/>
                  </a:lnTo>
                  <a:lnTo>
                    <a:pt x="1161567" y="1043546"/>
                  </a:lnTo>
                  <a:lnTo>
                    <a:pt x="1167511" y="1043546"/>
                  </a:lnTo>
                  <a:lnTo>
                    <a:pt x="1179347" y="1030846"/>
                  </a:lnTo>
                  <a:lnTo>
                    <a:pt x="1185037" y="1030846"/>
                  </a:lnTo>
                  <a:lnTo>
                    <a:pt x="1195463" y="1018146"/>
                  </a:lnTo>
                  <a:lnTo>
                    <a:pt x="1198867" y="1018146"/>
                  </a:lnTo>
                  <a:lnTo>
                    <a:pt x="1202575" y="1005446"/>
                  </a:lnTo>
                  <a:lnTo>
                    <a:pt x="1203375" y="992746"/>
                  </a:lnTo>
                  <a:lnTo>
                    <a:pt x="1225943" y="992746"/>
                  </a:lnTo>
                  <a:lnTo>
                    <a:pt x="1227937" y="980046"/>
                  </a:lnTo>
                  <a:lnTo>
                    <a:pt x="1228267" y="980046"/>
                  </a:lnTo>
                  <a:close/>
                </a:path>
                <a:path w="2120265" h="2072640">
                  <a:moveTo>
                    <a:pt x="1268869" y="941946"/>
                  </a:moveTo>
                  <a:lnTo>
                    <a:pt x="1223492" y="891146"/>
                  </a:lnTo>
                  <a:lnTo>
                    <a:pt x="1222057" y="891146"/>
                  </a:lnTo>
                  <a:lnTo>
                    <a:pt x="1221460" y="878446"/>
                  </a:lnTo>
                  <a:lnTo>
                    <a:pt x="1221917" y="878446"/>
                  </a:lnTo>
                  <a:lnTo>
                    <a:pt x="1222375" y="865746"/>
                  </a:lnTo>
                  <a:lnTo>
                    <a:pt x="1235240" y="865746"/>
                  </a:lnTo>
                  <a:lnTo>
                    <a:pt x="1236205" y="853046"/>
                  </a:lnTo>
                  <a:lnTo>
                    <a:pt x="1228979" y="853046"/>
                  </a:lnTo>
                  <a:lnTo>
                    <a:pt x="1227035" y="840346"/>
                  </a:lnTo>
                  <a:lnTo>
                    <a:pt x="1208633" y="840346"/>
                  </a:lnTo>
                  <a:lnTo>
                    <a:pt x="1206423" y="853046"/>
                  </a:lnTo>
                  <a:lnTo>
                    <a:pt x="1202118" y="853046"/>
                  </a:lnTo>
                  <a:lnTo>
                    <a:pt x="1201153" y="865746"/>
                  </a:lnTo>
                  <a:lnTo>
                    <a:pt x="1201521" y="877303"/>
                  </a:lnTo>
                  <a:lnTo>
                    <a:pt x="1192872" y="865746"/>
                  </a:lnTo>
                  <a:lnTo>
                    <a:pt x="1184770" y="865746"/>
                  </a:lnTo>
                  <a:lnTo>
                    <a:pt x="1183284" y="878446"/>
                  </a:lnTo>
                  <a:lnTo>
                    <a:pt x="1174927" y="878446"/>
                  </a:lnTo>
                  <a:lnTo>
                    <a:pt x="1175194" y="891146"/>
                  </a:lnTo>
                  <a:lnTo>
                    <a:pt x="1175524" y="891146"/>
                  </a:lnTo>
                  <a:lnTo>
                    <a:pt x="1248549" y="954646"/>
                  </a:lnTo>
                  <a:lnTo>
                    <a:pt x="1263396" y="954646"/>
                  </a:lnTo>
                  <a:lnTo>
                    <a:pt x="1264958" y="941946"/>
                  </a:lnTo>
                  <a:lnTo>
                    <a:pt x="1268869" y="941946"/>
                  </a:lnTo>
                  <a:close/>
                </a:path>
                <a:path w="2120265" h="2072640">
                  <a:moveTo>
                    <a:pt x="1294345" y="163830"/>
                  </a:moveTo>
                  <a:lnTo>
                    <a:pt x="1293583" y="149860"/>
                  </a:lnTo>
                  <a:lnTo>
                    <a:pt x="1291678" y="143510"/>
                  </a:lnTo>
                  <a:lnTo>
                    <a:pt x="1284795" y="129540"/>
                  </a:lnTo>
                  <a:lnTo>
                    <a:pt x="1280960" y="124460"/>
                  </a:lnTo>
                  <a:lnTo>
                    <a:pt x="1280007" y="123190"/>
                  </a:lnTo>
                  <a:lnTo>
                    <a:pt x="1273886" y="118110"/>
                  </a:lnTo>
                  <a:lnTo>
                    <a:pt x="1267993" y="111099"/>
                  </a:lnTo>
                  <a:lnTo>
                    <a:pt x="1267993" y="165100"/>
                  </a:lnTo>
                  <a:lnTo>
                    <a:pt x="1246581" y="189230"/>
                  </a:lnTo>
                  <a:lnTo>
                    <a:pt x="1243088" y="189230"/>
                  </a:lnTo>
                  <a:lnTo>
                    <a:pt x="1211376" y="166370"/>
                  </a:lnTo>
                  <a:lnTo>
                    <a:pt x="1204048" y="148590"/>
                  </a:lnTo>
                  <a:lnTo>
                    <a:pt x="1204290" y="144780"/>
                  </a:lnTo>
                  <a:lnTo>
                    <a:pt x="1206601" y="138430"/>
                  </a:lnTo>
                  <a:lnTo>
                    <a:pt x="1208684" y="134620"/>
                  </a:lnTo>
                  <a:lnTo>
                    <a:pt x="1215085" y="128270"/>
                  </a:lnTo>
                  <a:lnTo>
                    <a:pt x="1225448" y="124460"/>
                  </a:lnTo>
                  <a:lnTo>
                    <a:pt x="1228966" y="124460"/>
                  </a:lnTo>
                  <a:lnTo>
                    <a:pt x="1236065" y="125730"/>
                  </a:lnTo>
                  <a:lnTo>
                    <a:pt x="1239608" y="128270"/>
                  </a:lnTo>
                  <a:lnTo>
                    <a:pt x="1246695" y="132080"/>
                  </a:lnTo>
                  <a:lnTo>
                    <a:pt x="1253794" y="139700"/>
                  </a:lnTo>
                  <a:lnTo>
                    <a:pt x="1257617" y="143510"/>
                  </a:lnTo>
                  <a:lnTo>
                    <a:pt x="1260665" y="147320"/>
                  </a:lnTo>
                  <a:lnTo>
                    <a:pt x="1265237" y="153670"/>
                  </a:lnTo>
                  <a:lnTo>
                    <a:pt x="1266710" y="157480"/>
                  </a:lnTo>
                  <a:lnTo>
                    <a:pt x="1267993" y="165100"/>
                  </a:lnTo>
                  <a:lnTo>
                    <a:pt x="1267993" y="111099"/>
                  </a:lnTo>
                  <a:lnTo>
                    <a:pt x="1267485" y="110490"/>
                  </a:lnTo>
                  <a:lnTo>
                    <a:pt x="1248156" y="99060"/>
                  </a:lnTo>
                  <a:lnTo>
                    <a:pt x="1241691" y="97790"/>
                  </a:lnTo>
                  <a:lnTo>
                    <a:pt x="1228725" y="96520"/>
                  </a:lnTo>
                  <a:lnTo>
                    <a:pt x="1222248" y="97790"/>
                  </a:lnTo>
                  <a:lnTo>
                    <a:pt x="1189761" y="121920"/>
                  </a:lnTo>
                  <a:lnTo>
                    <a:pt x="1177836" y="149860"/>
                  </a:lnTo>
                  <a:lnTo>
                    <a:pt x="1178547" y="163830"/>
                  </a:lnTo>
                  <a:lnTo>
                    <a:pt x="1204569" y="201930"/>
                  </a:lnTo>
                  <a:lnTo>
                    <a:pt x="1243368" y="217170"/>
                  </a:lnTo>
                  <a:lnTo>
                    <a:pt x="1262888" y="209550"/>
                  </a:lnTo>
                  <a:lnTo>
                    <a:pt x="1269339" y="204470"/>
                  </a:lnTo>
                  <a:lnTo>
                    <a:pt x="1282357" y="191770"/>
                  </a:lnTo>
                  <a:lnTo>
                    <a:pt x="1284262" y="189230"/>
                  </a:lnTo>
                  <a:lnTo>
                    <a:pt x="1287132" y="185420"/>
                  </a:lnTo>
                  <a:lnTo>
                    <a:pt x="1293050" y="171450"/>
                  </a:lnTo>
                  <a:lnTo>
                    <a:pt x="1294345" y="163830"/>
                  </a:lnTo>
                  <a:close/>
                </a:path>
                <a:path w="2120265" h="2072640">
                  <a:moveTo>
                    <a:pt x="1367028" y="840346"/>
                  </a:moveTo>
                  <a:lnTo>
                    <a:pt x="1366697" y="827646"/>
                  </a:lnTo>
                  <a:lnTo>
                    <a:pt x="1347876" y="827646"/>
                  </a:lnTo>
                  <a:lnTo>
                    <a:pt x="1345184" y="840346"/>
                  </a:lnTo>
                  <a:lnTo>
                    <a:pt x="1339075" y="840346"/>
                  </a:lnTo>
                  <a:lnTo>
                    <a:pt x="1336205" y="853046"/>
                  </a:lnTo>
                  <a:lnTo>
                    <a:pt x="1325714" y="853046"/>
                  </a:lnTo>
                  <a:lnTo>
                    <a:pt x="1318882" y="865746"/>
                  </a:lnTo>
                  <a:lnTo>
                    <a:pt x="1305572" y="865746"/>
                  </a:lnTo>
                  <a:lnTo>
                    <a:pt x="1299108" y="853046"/>
                  </a:lnTo>
                  <a:lnTo>
                    <a:pt x="1292898" y="853046"/>
                  </a:lnTo>
                  <a:lnTo>
                    <a:pt x="1338630" y="802246"/>
                  </a:lnTo>
                  <a:lnTo>
                    <a:pt x="1338122" y="802246"/>
                  </a:lnTo>
                  <a:lnTo>
                    <a:pt x="1335646" y="789546"/>
                  </a:lnTo>
                  <a:lnTo>
                    <a:pt x="1327365" y="789546"/>
                  </a:lnTo>
                  <a:lnTo>
                    <a:pt x="1322044" y="776846"/>
                  </a:lnTo>
                  <a:lnTo>
                    <a:pt x="1310170" y="776846"/>
                  </a:lnTo>
                  <a:lnTo>
                    <a:pt x="1310170" y="814946"/>
                  </a:lnTo>
                  <a:lnTo>
                    <a:pt x="1279829" y="840346"/>
                  </a:lnTo>
                  <a:lnTo>
                    <a:pt x="1277416" y="840346"/>
                  </a:lnTo>
                  <a:lnTo>
                    <a:pt x="1275422" y="827646"/>
                  </a:lnTo>
                  <a:lnTo>
                    <a:pt x="1271333" y="827646"/>
                  </a:lnTo>
                  <a:lnTo>
                    <a:pt x="1270584" y="814946"/>
                  </a:lnTo>
                  <a:lnTo>
                    <a:pt x="1272755" y="814946"/>
                  </a:lnTo>
                  <a:lnTo>
                    <a:pt x="1274508" y="802246"/>
                  </a:lnTo>
                  <a:lnTo>
                    <a:pt x="1304620" y="802246"/>
                  </a:lnTo>
                  <a:lnTo>
                    <a:pt x="1310170" y="814946"/>
                  </a:lnTo>
                  <a:lnTo>
                    <a:pt x="1310170" y="776846"/>
                  </a:lnTo>
                  <a:lnTo>
                    <a:pt x="1275270" y="776846"/>
                  </a:lnTo>
                  <a:lnTo>
                    <a:pt x="1269250" y="789546"/>
                  </a:lnTo>
                  <a:lnTo>
                    <a:pt x="1257528" y="802246"/>
                  </a:lnTo>
                  <a:lnTo>
                    <a:pt x="1253337" y="802246"/>
                  </a:lnTo>
                  <a:lnTo>
                    <a:pt x="1248016" y="814946"/>
                  </a:lnTo>
                  <a:lnTo>
                    <a:pt x="1246886" y="827646"/>
                  </a:lnTo>
                  <a:lnTo>
                    <a:pt x="1247698" y="840346"/>
                  </a:lnTo>
                  <a:lnTo>
                    <a:pt x="1249629" y="840346"/>
                  </a:lnTo>
                  <a:lnTo>
                    <a:pt x="1256563" y="853046"/>
                  </a:lnTo>
                  <a:lnTo>
                    <a:pt x="1261503" y="865746"/>
                  </a:lnTo>
                  <a:lnTo>
                    <a:pt x="1274610" y="878446"/>
                  </a:lnTo>
                  <a:lnTo>
                    <a:pt x="1281277" y="878446"/>
                  </a:lnTo>
                  <a:lnTo>
                    <a:pt x="1294447" y="891146"/>
                  </a:lnTo>
                  <a:lnTo>
                    <a:pt x="1320469" y="891146"/>
                  </a:lnTo>
                  <a:lnTo>
                    <a:pt x="1333322" y="878446"/>
                  </a:lnTo>
                  <a:lnTo>
                    <a:pt x="1339735" y="878446"/>
                  </a:lnTo>
                  <a:lnTo>
                    <a:pt x="1349679" y="865746"/>
                  </a:lnTo>
                  <a:lnTo>
                    <a:pt x="1352778" y="865746"/>
                  </a:lnTo>
                  <a:lnTo>
                    <a:pt x="1358112" y="853046"/>
                  </a:lnTo>
                  <a:lnTo>
                    <a:pt x="1360335" y="853046"/>
                  </a:lnTo>
                  <a:lnTo>
                    <a:pt x="1363941" y="840346"/>
                  </a:lnTo>
                  <a:lnTo>
                    <a:pt x="1367028" y="840346"/>
                  </a:lnTo>
                  <a:close/>
                </a:path>
                <a:path w="2120265" h="2072640">
                  <a:moveTo>
                    <a:pt x="1395615" y="72390"/>
                  </a:moveTo>
                  <a:lnTo>
                    <a:pt x="1395399" y="71120"/>
                  </a:lnTo>
                  <a:lnTo>
                    <a:pt x="1395082" y="71120"/>
                  </a:lnTo>
                  <a:lnTo>
                    <a:pt x="1394536" y="69850"/>
                  </a:lnTo>
                  <a:lnTo>
                    <a:pt x="1393901" y="69850"/>
                  </a:lnTo>
                  <a:lnTo>
                    <a:pt x="1393024" y="68580"/>
                  </a:lnTo>
                  <a:lnTo>
                    <a:pt x="1390878" y="68580"/>
                  </a:lnTo>
                  <a:lnTo>
                    <a:pt x="1389494" y="67310"/>
                  </a:lnTo>
                  <a:lnTo>
                    <a:pt x="1387767" y="67310"/>
                  </a:lnTo>
                  <a:lnTo>
                    <a:pt x="1325740" y="54610"/>
                  </a:lnTo>
                  <a:lnTo>
                    <a:pt x="1322920" y="8890"/>
                  </a:lnTo>
                  <a:lnTo>
                    <a:pt x="1322705" y="7620"/>
                  </a:lnTo>
                  <a:lnTo>
                    <a:pt x="1322336" y="5080"/>
                  </a:lnTo>
                  <a:lnTo>
                    <a:pt x="1321320" y="2540"/>
                  </a:lnTo>
                  <a:lnTo>
                    <a:pt x="1320660" y="2540"/>
                  </a:lnTo>
                  <a:lnTo>
                    <a:pt x="1319263" y="0"/>
                  </a:lnTo>
                  <a:lnTo>
                    <a:pt x="1316240" y="0"/>
                  </a:lnTo>
                  <a:lnTo>
                    <a:pt x="1314030" y="1270"/>
                  </a:lnTo>
                  <a:lnTo>
                    <a:pt x="1312722" y="2540"/>
                  </a:lnTo>
                  <a:lnTo>
                    <a:pt x="1309725" y="5080"/>
                  </a:lnTo>
                  <a:lnTo>
                    <a:pt x="1307973" y="6350"/>
                  </a:lnTo>
                  <a:lnTo>
                    <a:pt x="1303947" y="10160"/>
                  </a:lnTo>
                  <a:lnTo>
                    <a:pt x="1302334" y="12700"/>
                  </a:lnTo>
                  <a:lnTo>
                    <a:pt x="1299959" y="15240"/>
                  </a:lnTo>
                  <a:lnTo>
                    <a:pt x="1299057" y="16510"/>
                  </a:lnTo>
                  <a:lnTo>
                    <a:pt x="1297825" y="19050"/>
                  </a:lnTo>
                  <a:lnTo>
                    <a:pt x="1297495" y="20320"/>
                  </a:lnTo>
                  <a:lnTo>
                    <a:pt x="1297457" y="22860"/>
                  </a:lnTo>
                  <a:lnTo>
                    <a:pt x="1297686" y="24130"/>
                  </a:lnTo>
                  <a:lnTo>
                    <a:pt x="1305026" y="73660"/>
                  </a:lnTo>
                  <a:lnTo>
                    <a:pt x="1241323" y="10160"/>
                  </a:lnTo>
                  <a:lnTo>
                    <a:pt x="1238262" y="10160"/>
                  </a:lnTo>
                  <a:lnTo>
                    <a:pt x="1236116" y="11430"/>
                  </a:lnTo>
                  <a:lnTo>
                    <a:pt x="1234859" y="11430"/>
                  </a:lnTo>
                  <a:lnTo>
                    <a:pt x="1231938" y="13970"/>
                  </a:lnTo>
                  <a:lnTo>
                    <a:pt x="1230223" y="15240"/>
                  </a:lnTo>
                  <a:lnTo>
                    <a:pt x="1226248" y="19050"/>
                  </a:lnTo>
                  <a:lnTo>
                    <a:pt x="1224686" y="21590"/>
                  </a:lnTo>
                  <a:lnTo>
                    <a:pt x="1222425" y="24130"/>
                  </a:lnTo>
                  <a:lnTo>
                    <a:pt x="1221625" y="25400"/>
                  </a:lnTo>
                  <a:lnTo>
                    <a:pt x="1220660" y="27940"/>
                  </a:lnTo>
                  <a:lnTo>
                    <a:pt x="1220470" y="27940"/>
                  </a:lnTo>
                  <a:lnTo>
                    <a:pt x="1220673" y="30480"/>
                  </a:lnTo>
                  <a:lnTo>
                    <a:pt x="1221003" y="30480"/>
                  </a:lnTo>
                  <a:lnTo>
                    <a:pt x="1328140" y="137160"/>
                  </a:lnTo>
                  <a:lnTo>
                    <a:pt x="1328762" y="138430"/>
                  </a:lnTo>
                  <a:lnTo>
                    <a:pt x="1331099" y="138430"/>
                  </a:lnTo>
                  <a:lnTo>
                    <a:pt x="1333207" y="137160"/>
                  </a:lnTo>
                  <a:lnTo>
                    <a:pt x="1334439" y="135890"/>
                  </a:lnTo>
                  <a:lnTo>
                    <a:pt x="1337297" y="133350"/>
                  </a:lnTo>
                  <a:lnTo>
                    <a:pt x="1338999" y="132080"/>
                  </a:lnTo>
                  <a:lnTo>
                    <a:pt x="1342974" y="128270"/>
                  </a:lnTo>
                  <a:lnTo>
                    <a:pt x="1344549" y="127000"/>
                  </a:lnTo>
                  <a:lnTo>
                    <a:pt x="1346860" y="123190"/>
                  </a:lnTo>
                  <a:lnTo>
                    <a:pt x="1347685" y="121920"/>
                  </a:lnTo>
                  <a:lnTo>
                    <a:pt x="1348714" y="120650"/>
                  </a:lnTo>
                  <a:lnTo>
                    <a:pt x="1348930" y="119380"/>
                  </a:lnTo>
                  <a:lnTo>
                    <a:pt x="1348765" y="118110"/>
                  </a:lnTo>
                  <a:lnTo>
                    <a:pt x="1348460" y="116840"/>
                  </a:lnTo>
                  <a:lnTo>
                    <a:pt x="1309852" y="78740"/>
                  </a:lnTo>
                  <a:lnTo>
                    <a:pt x="1371714" y="92710"/>
                  </a:lnTo>
                  <a:lnTo>
                    <a:pt x="1376629" y="92710"/>
                  </a:lnTo>
                  <a:lnTo>
                    <a:pt x="1378889" y="91440"/>
                  </a:lnTo>
                  <a:lnTo>
                    <a:pt x="1380185" y="90170"/>
                  </a:lnTo>
                  <a:lnTo>
                    <a:pt x="1383157" y="87630"/>
                  </a:lnTo>
                  <a:lnTo>
                    <a:pt x="1384998" y="86360"/>
                  </a:lnTo>
                  <a:lnTo>
                    <a:pt x="1389354" y="81280"/>
                  </a:lnTo>
                  <a:lnTo>
                    <a:pt x="1391031" y="80010"/>
                  </a:lnTo>
                  <a:lnTo>
                    <a:pt x="1392237" y="78740"/>
                  </a:lnTo>
                  <a:lnTo>
                    <a:pt x="1393444" y="77470"/>
                  </a:lnTo>
                  <a:lnTo>
                    <a:pt x="1394333" y="76200"/>
                  </a:lnTo>
                  <a:lnTo>
                    <a:pt x="1395399" y="73660"/>
                  </a:lnTo>
                  <a:lnTo>
                    <a:pt x="1395615" y="72390"/>
                  </a:lnTo>
                  <a:close/>
                </a:path>
                <a:path w="2120265" h="2072640">
                  <a:moveTo>
                    <a:pt x="1430705" y="764146"/>
                  </a:moveTo>
                  <a:lnTo>
                    <a:pt x="1430261" y="764146"/>
                  </a:lnTo>
                  <a:lnTo>
                    <a:pt x="1427099" y="751446"/>
                  </a:lnTo>
                  <a:lnTo>
                    <a:pt x="1420177" y="751446"/>
                  </a:lnTo>
                  <a:lnTo>
                    <a:pt x="1416888" y="738746"/>
                  </a:lnTo>
                  <a:lnTo>
                    <a:pt x="1374292" y="738746"/>
                  </a:lnTo>
                  <a:lnTo>
                    <a:pt x="1368539" y="751446"/>
                  </a:lnTo>
                  <a:lnTo>
                    <a:pt x="1349489" y="751446"/>
                  </a:lnTo>
                  <a:lnTo>
                    <a:pt x="1348701" y="738746"/>
                  </a:lnTo>
                  <a:lnTo>
                    <a:pt x="1350314" y="738746"/>
                  </a:lnTo>
                  <a:lnTo>
                    <a:pt x="1351724" y="726046"/>
                  </a:lnTo>
                  <a:lnTo>
                    <a:pt x="1366253" y="726046"/>
                  </a:lnTo>
                  <a:lnTo>
                    <a:pt x="1370596" y="713346"/>
                  </a:lnTo>
                  <a:lnTo>
                    <a:pt x="1373949" y="713346"/>
                  </a:lnTo>
                  <a:lnTo>
                    <a:pt x="1371257" y="700646"/>
                  </a:lnTo>
                  <a:lnTo>
                    <a:pt x="1350543" y="700646"/>
                  </a:lnTo>
                  <a:lnTo>
                    <a:pt x="1348219" y="713346"/>
                  </a:lnTo>
                  <a:lnTo>
                    <a:pt x="1334198" y="713346"/>
                  </a:lnTo>
                  <a:lnTo>
                    <a:pt x="1330693" y="726046"/>
                  </a:lnTo>
                  <a:lnTo>
                    <a:pt x="1325676" y="738746"/>
                  </a:lnTo>
                  <a:lnTo>
                    <a:pt x="1324190" y="738746"/>
                  </a:lnTo>
                  <a:lnTo>
                    <a:pt x="1323225" y="751446"/>
                  </a:lnTo>
                  <a:lnTo>
                    <a:pt x="1323746" y="751446"/>
                  </a:lnTo>
                  <a:lnTo>
                    <a:pt x="1326819" y="764146"/>
                  </a:lnTo>
                  <a:lnTo>
                    <a:pt x="1329309" y="764146"/>
                  </a:lnTo>
                  <a:lnTo>
                    <a:pt x="1336128" y="776846"/>
                  </a:lnTo>
                  <a:lnTo>
                    <a:pt x="1375638" y="776846"/>
                  </a:lnTo>
                  <a:lnTo>
                    <a:pt x="1378597" y="764146"/>
                  </a:lnTo>
                  <a:lnTo>
                    <a:pt x="1404378" y="764146"/>
                  </a:lnTo>
                  <a:lnTo>
                    <a:pt x="1405458" y="776846"/>
                  </a:lnTo>
                  <a:lnTo>
                    <a:pt x="1404162" y="776846"/>
                  </a:lnTo>
                  <a:lnTo>
                    <a:pt x="1402054" y="789546"/>
                  </a:lnTo>
                  <a:lnTo>
                    <a:pt x="1392948" y="789546"/>
                  </a:lnTo>
                  <a:lnTo>
                    <a:pt x="1386979" y="802246"/>
                  </a:lnTo>
                  <a:lnTo>
                    <a:pt x="1371866" y="802246"/>
                  </a:lnTo>
                  <a:lnTo>
                    <a:pt x="1373530" y="814946"/>
                  </a:lnTo>
                  <a:lnTo>
                    <a:pt x="1402803" y="814946"/>
                  </a:lnTo>
                  <a:lnTo>
                    <a:pt x="1408493" y="802246"/>
                  </a:lnTo>
                  <a:lnTo>
                    <a:pt x="1418424" y="802246"/>
                  </a:lnTo>
                  <a:lnTo>
                    <a:pt x="1422031" y="789546"/>
                  </a:lnTo>
                  <a:lnTo>
                    <a:pt x="1427568" y="789546"/>
                  </a:lnTo>
                  <a:lnTo>
                    <a:pt x="1429308" y="776846"/>
                  </a:lnTo>
                  <a:lnTo>
                    <a:pt x="1430705" y="764146"/>
                  </a:lnTo>
                  <a:close/>
                </a:path>
                <a:path w="2120265" h="2072640">
                  <a:moveTo>
                    <a:pt x="1550809" y="649846"/>
                  </a:moveTo>
                  <a:lnTo>
                    <a:pt x="1548866" y="637146"/>
                  </a:lnTo>
                  <a:lnTo>
                    <a:pt x="1546529" y="637146"/>
                  </a:lnTo>
                  <a:lnTo>
                    <a:pt x="1539125" y="624446"/>
                  </a:lnTo>
                  <a:lnTo>
                    <a:pt x="1534058" y="611746"/>
                  </a:lnTo>
                  <a:lnTo>
                    <a:pt x="1527670" y="599046"/>
                  </a:lnTo>
                  <a:lnTo>
                    <a:pt x="1521371" y="599046"/>
                  </a:lnTo>
                  <a:lnTo>
                    <a:pt x="1521371" y="649846"/>
                  </a:lnTo>
                  <a:lnTo>
                    <a:pt x="1520405" y="662546"/>
                  </a:lnTo>
                  <a:lnTo>
                    <a:pt x="1513357" y="662546"/>
                  </a:lnTo>
                  <a:lnTo>
                    <a:pt x="1509674" y="675246"/>
                  </a:lnTo>
                  <a:lnTo>
                    <a:pt x="1488630" y="675246"/>
                  </a:lnTo>
                  <a:lnTo>
                    <a:pt x="1464754" y="649846"/>
                  </a:lnTo>
                  <a:lnTo>
                    <a:pt x="1464221" y="637146"/>
                  </a:lnTo>
                  <a:lnTo>
                    <a:pt x="1465097" y="624446"/>
                  </a:lnTo>
                  <a:lnTo>
                    <a:pt x="1468742" y="624446"/>
                  </a:lnTo>
                  <a:lnTo>
                    <a:pt x="1472819" y="611746"/>
                  </a:lnTo>
                  <a:lnTo>
                    <a:pt x="1495209" y="611746"/>
                  </a:lnTo>
                  <a:lnTo>
                    <a:pt x="1501813" y="624446"/>
                  </a:lnTo>
                  <a:lnTo>
                    <a:pt x="1510804" y="624446"/>
                  </a:lnTo>
                  <a:lnTo>
                    <a:pt x="1513281" y="637146"/>
                  </a:lnTo>
                  <a:lnTo>
                    <a:pt x="1517688" y="637146"/>
                  </a:lnTo>
                  <a:lnTo>
                    <a:pt x="1519262" y="649846"/>
                  </a:lnTo>
                  <a:lnTo>
                    <a:pt x="1521371" y="649846"/>
                  </a:lnTo>
                  <a:lnTo>
                    <a:pt x="1521371" y="599046"/>
                  </a:lnTo>
                  <a:lnTo>
                    <a:pt x="1516735" y="599046"/>
                  </a:lnTo>
                  <a:lnTo>
                    <a:pt x="1504962" y="586346"/>
                  </a:lnTo>
                  <a:lnTo>
                    <a:pt x="1464030" y="586346"/>
                  </a:lnTo>
                  <a:lnTo>
                    <a:pt x="1456563" y="599046"/>
                  </a:lnTo>
                  <a:lnTo>
                    <a:pt x="1451584" y="599046"/>
                  </a:lnTo>
                  <a:lnTo>
                    <a:pt x="1450301" y="611746"/>
                  </a:lnTo>
                  <a:lnTo>
                    <a:pt x="1447558" y="611746"/>
                  </a:lnTo>
                  <a:lnTo>
                    <a:pt x="1446479" y="624446"/>
                  </a:lnTo>
                  <a:lnTo>
                    <a:pt x="1446199" y="624446"/>
                  </a:lnTo>
                  <a:lnTo>
                    <a:pt x="1405915" y="586346"/>
                  </a:lnTo>
                  <a:lnTo>
                    <a:pt x="1396530" y="586346"/>
                  </a:lnTo>
                  <a:lnTo>
                    <a:pt x="1394802" y="599046"/>
                  </a:lnTo>
                  <a:lnTo>
                    <a:pt x="1385227" y="599046"/>
                  </a:lnTo>
                  <a:lnTo>
                    <a:pt x="1385036" y="611746"/>
                  </a:lnTo>
                  <a:lnTo>
                    <a:pt x="1385582" y="611746"/>
                  </a:lnTo>
                  <a:lnTo>
                    <a:pt x="1492770" y="713346"/>
                  </a:lnTo>
                  <a:lnTo>
                    <a:pt x="1505648" y="713346"/>
                  </a:lnTo>
                  <a:lnTo>
                    <a:pt x="1506969" y="700646"/>
                  </a:lnTo>
                  <a:lnTo>
                    <a:pt x="1510106" y="700646"/>
                  </a:lnTo>
                  <a:lnTo>
                    <a:pt x="1501698" y="687946"/>
                  </a:lnTo>
                  <a:lnTo>
                    <a:pt x="1533321" y="687946"/>
                  </a:lnTo>
                  <a:lnTo>
                    <a:pt x="1535811" y="675246"/>
                  </a:lnTo>
                  <a:lnTo>
                    <a:pt x="1543126" y="675246"/>
                  </a:lnTo>
                  <a:lnTo>
                    <a:pt x="1546529" y="662546"/>
                  </a:lnTo>
                  <a:lnTo>
                    <a:pt x="1550339" y="649846"/>
                  </a:lnTo>
                  <a:lnTo>
                    <a:pt x="1550809" y="649846"/>
                  </a:lnTo>
                  <a:close/>
                </a:path>
                <a:path w="2120265" h="2072640">
                  <a:moveTo>
                    <a:pt x="1640014" y="560946"/>
                  </a:moveTo>
                  <a:lnTo>
                    <a:pt x="1635455" y="560946"/>
                  </a:lnTo>
                  <a:lnTo>
                    <a:pt x="1632915" y="548246"/>
                  </a:lnTo>
                  <a:lnTo>
                    <a:pt x="1623390" y="548246"/>
                  </a:lnTo>
                  <a:lnTo>
                    <a:pt x="1621828" y="560946"/>
                  </a:lnTo>
                  <a:lnTo>
                    <a:pt x="1616329" y="560946"/>
                  </a:lnTo>
                  <a:lnTo>
                    <a:pt x="1611972" y="573646"/>
                  </a:lnTo>
                  <a:lnTo>
                    <a:pt x="1609102" y="573646"/>
                  </a:lnTo>
                  <a:lnTo>
                    <a:pt x="1602066" y="586346"/>
                  </a:lnTo>
                  <a:lnTo>
                    <a:pt x="1568856" y="586346"/>
                  </a:lnTo>
                  <a:lnTo>
                    <a:pt x="1565795" y="573646"/>
                  </a:lnTo>
                  <a:lnTo>
                    <a:pt x="1581035" y="560946"/>
                  </a:lnTo>
                  <a:lnTo>
                    <a:pt x="1611515" y="535546"/>
                  </a:lnTo>
                  <a:lnTo>
                    <a:pt x="1612442" y="535546"/>
                  </a:lnTo>
                  <a:lnTo>
                    <a:pt x="1612290" y="522846"/>
                  </a:lnTo>
                  <a:lnTo>
                    <a:pt x="1608543" y="522846"/>
                  </a:lnTo>
                  <a:lnTo>
                    <a:pt x="1600263" y="510146"/>
                  </a:lnTo>
                  <a:lnTo>
                    <a:pt x="1583753" y="510146"/>
                  </a:lnTo>
                  <a:lnTo>
                    <a:pt x="1583055" y="508609"/>
                  </a:lnTo>
                  <a:lnTo>
                    <a:pt x="1583055" y="535546"/>
                  </a:lnTo>
                  <a:lnTo>
                    <a:pt x="1552727" y="560946"/>
                  </a:lnTo>
                  <a:lnTo>
                    <a:pt x="1545209" y="560946"/>
                  </a:lnTo>
                  <a:lnTo>
                    <a:pt x="1544231" y="548246"/>
                  </a:lnTo>
                  <a:lnTo>
                    <a:pt x="1543761" y="548246"/>
                  </a:lnTo>
                  <a:lnTo>
                    <a:pt x="1545640" y="535546"/>
                  </a:lnTo>
                  <a:lnTo>
                    <a:pt x="1547406" y="535546"/>
                  </a:lnTo>
                  <a:lnTo>
                    <a:pt x="1555089" y="522846"/>
                  </a:lnTo>
                  <a:lnTo>
                    <a:pt x="1571891" y="522846"/>
                  </a:lnTo>
                  <a:lnTo>
                    <a:pt x="1577517" y="535546"/>
                  </a:lnTo>
                  <a:lnTo>
                    <a:pt x="1583055" y="535546"/>
                  </a:lnTo>
                  <a:lnTo>
                    <a:pt x="1583055" y="508609"/>
                  </a:lnTo>
                  <a:lnTo>
                    <a:pt x="1578013" y="497446"/>
                  </a:lnTo>
                  <a:lnTo>
                    <a:pt x="1560271" y="497446"/>
                  </a:lnTo>
                  <a:lnTo>
                    <a:pt x="1548168" y="510146"/>
                  </a:lnTo>
                  <a:lnTo>
                    <a:pt x="1542135" y="510146"/>
                  </a:lnTo>
                  <a:lnTo>
                    <a:pt x="1530426" y="522846"/>
                  </a:lnTo>
                  <a:lnTo>
                    <a:pt x="1526235" y="535546"/>
                  </a:lnTo>
                  <a:lnTo>
                    <a:pt x="1520913" y="548246"/>
                  </a:lnTo>
                  <a:lnTo>
                    <a:pt x="1519783" y="548246"/>
                  </a:lnTo>
                  <a:lnTo>
                    <a:pt x="1520583" y="560946"/>
                  </a:lnTo>
                  <a:lnTo>
                    <a:pt x="1522526" y="573646"/>
                  </a:lnTo>
                  <a:lnTo>
                    <a:pt x="1529461" y="586346"/>
                  </a:lnTo>
                  <a:lnTo>
                    <a:pt x="1534401" y="586346"/>
                  </a:lnTo>
                  <a:lnTo>
                    <a:pt x="1547507" y="599046"/>
                  </a:lnTo>
                  <a:lnTo>
                    <a:pt x="1554162" y="611746"/>
                  </a:lnTo>
                  <a:lnTo>
                    <a:pt x="1606207" y="611746"/>
                  </a:lnTo>
                  <a:lnTo>
                    <a:pt x="1612620" y="599046"/>
                  </a:lnTo>
                  <a:lnTo>
                    <a:pt x="1622577" y="599046"/>
                  </a:lnTo>
                  <a:lnTo>
                    <a:pt x="1625676" y="586346"/>
                  </a:lnTo>
                  <a:lnTo>
                    <a:pt x="1630997" y="586346"/>
                  </a:lnTo>
                  <a:lnTo>
                    <a:pt x="1633232" y="573646"/>
                  </a:lnTo>
                  <a:lnTo>
                    <a:pt x="1638185" y="573646"/>
                  </a:lnTo>
                  <a:lnTo>
                    <a:pt x="1640014" y="560946"/>
                  </a:lnTo>
                  <a:close/>
                </a:path>
                <a:path w="2120265" h="2072640">
                  <a:moveTo>
                    <a:pt x="1732546" y="472046"/>
                  </a:moveTo>
                  <a:lnTo>
                    <a:pt x="1724698" y="472046"/>
                  </a:lnTo>
                  <a:lnTo>
                    <a:pt x="1662684" y="459346"/>
                  </a:lnTo>
                  <a:lnTo>
                    <a:pt x="1659851" y="408533"/>
                  </a:lnTo>
                  <a:lnTo>
                    <a:pt x="1644904" y="408533"/>
                  </a:lnTo>
                  <a:lnTo>
                    <a:pt x="1640878" y="421233"/>
                  </a:lnTo>
                  <a:lnTo>
                    <a:pt x="1634312" y="421233"/>
                  </a:lnTo>
                  <a:lnTo>
                    <a:pt x="1634401" y="433933"/>
                  </a:lnTo>
                  <a:lnTo>
                    <a:pt x="1634604" y="433933"/>
                  </a:lnTo>
                  <a:lnTo>
                    <a:pt x="1641944" y="484746"/>
                  </a:lnTo>
                  <a:lnTo>
                    <a:pt x="1578267" y="421233"/>
                  </a:lnTo>
                  <a:lnTo>
                    <a:pt x="1561617" y="421233"/>
                  </a:lnTo>
                  <a:lnTo>
                    <a:pt x="1559356" y="433933"/>
                  </a:lnTo>
                  <a:lnTo>
                    <a:pt x="1557934" y="433933"/>
                  </a:lnTo>
                  <a:lnTo>
                    <a:pt x="1665058" y="548246"/>
                  </a:lnTo>
                  <a:lnTo>
                    <a:pt x="1670138" y="548246"/>
                  </a:lnTo>
                  <a:lnTo>
                    <a:pt x="1671370" y="535546"/>
                  </a:lnTo>
                  <a:lnTo>
                    <a:pt x="1681480" y="535546"/>
                  </a:lnTo>
                  <a:lnTo>
                    <a:pt x="1683791" y="522846"/>
                  </a:lnTo>
                  <a:lnTo>
                    <a:pt x="1685391" y="522846"/>
                  </a:lnTo>
                  <a:lnTo>
                    <a:pt x="1646783" y="484746"/>
                  </a:lnTo>
                  <a:lnTo>
                    <a:pt x="1708645" y="497446"/>
                  </a:lnTo>
                  <a:lnTo>
                    <a:pt x="1721916" y="497446"/>
                  </a:lnTo>
                  <a:lnTo>
                    <a:pt x="1726272" y="484746"/>
                  </a:lnTo>
                  <a:lnTo>
                    <a:pt x="1732330" y="484746"/>
                  </a:lnTo>
                  <a:lnTo>
                    <a:pt x="1732546" y="472046"/>
                  </a:lnTo>
                  <a:close/>
                </a:path>
                <a:path w="2120265" h="2072640">
                  <a:moveTo>
                    <a:pt x="1803831" y="395833"/>
                  </a:moveTo>
                  <a:lnTo>
                    <a:pt x="1796300" y="395833"/>
                  </a:lnTo>
                  <a:lnTo>
                    <a:pt x="1795145" y="383133"/>
                  </a:lnTo>
                  <a:lnTo>
                    <a:pt x="1786763" y="383133"/>
                  </a:lnTo>
                  <a:lnTo>
                    <a:pt x="1785213" y="395833"/>
                  </a:lnTo>
                  <a:lnTo>
                    <a:pt x="1781454" y="395833"/>
                  </a:lnTo>
                  <a:lnTo>
                    <a:pt x="1779701" y="408533"/>
                  </a:lnTo>
                  <a:lnTo>
                    <a:pt x="1772475" y="408533"/>
                  </a:lnTo>
                  <a:lnTo>
                    <a:pt x="1765439" y="421233"/>
                  </a:lnTo>
                  <a:lnTo>
                    <a:pt x="1729168" y="421233"/>
                  </a:lnTo>
                  <a:lnTo>
                    <a:pt x="1740598" y="408533"/>
                  </a:lnTo>
                  <a:lnTo>
                    <a:pt x="1774888" y="370433"/>
                  </a:lnTo>
                  <a:lnTo>
                    <a:pt x="1775828" y="370433"/>
                  </a:lnTo>
                  <a:lnTo>
                    <a:pt x="1775663" y="357733"/>
                  </a:lnTo>
                  <a:lnTo>
                    <a:pt x="1771904" y="357733"/>
                  </a:lnTo>
                  <a:lnTo>
                    <a:pt x="1763636" y="345033"/>
                  </a:lnTo>
                  <a:lnTo>
                    <a:pt x="1746440" y="345033"/>
                  </a:lnTo>
                  <a:lnTo>
                    <a:pt x="1746440" y="370433"/>
                  </a:lnTo>
                  <a:lnTo>
                    <a:pt x="1716100" y="408533"/>
                  </a:lnTo>
                  <a:lnTo>
                    <a:pt x="1713687" y="395833"/>
                  </a:lnTo>
                  <a:lnTo>
                    <a:pt x="1708581" y="395833"/>
                  </a:lnTo>
                  <a:lnTo>
                    <a:pt x="1707603" y="383133"/>
                  </a:lnTo>
                  <a:lnTo>
                    <a:pt x="1707134" y="383133"/>
                  </a:lnTo>
                  <a:lnTo>
                    <a:pt x="1709026" y="370433"/>
                  </a:lnTo>
                  <a:lnTo>
                    <a:pt x="1710778" y="370433"/>
                  </a:lnTo>
                  <a:lnTo>
                    <a:pt x="1718462" y="357733"/>
                  </a:lnTo>
                  <a:lnTo>
                    <a:pt x="1735277" y="357733"/>
                  </a:lnTo>
                  <a:lnTo>
                    <a:pt x="1740890" y="370433"/>
                  </a:lnTo>
                  <a:lnTo>
                    <a:pt x="1746440" y="370433"/>
                  </a:lnTo>
                  <a:lnTo>
                    <a:pt x="1746440" y="345033"/>
                  </a:lnTo>
                  <a:lnTo>
                    <a:pt x="1741385" y="345033"/>
                  </a:lnTo>
                  <a:lnTo>
                    <a:pt x="1729613" y="332333"/>
                  </a:lnTo>
                  <a:lnTo>
                    <a:pt x="1723644" y="345033"/>
                  </a:lnTo>
                  <a:lnTo>
                    <a:pt x="1705508" y="345033"/>
                  </a:lnTo>
                  <a:lnTo>
                    <a:pt x="1693786" y="357733"/>
                  </a:lnTo>
                  <a:lnTo>
                    <a:pt x="1689608" y="370433"/>
                  </a:lnTo>
                  <a:lnTo>
                    <a:pt x="1684286" y="383133"/>
                  </a:lnTo>
                  <a:lnTo>
                    <a:pt x="1683156" y="383133"/>
                  </a:lnTo>
                  <a:lnTo>
                    <a:pt x="1683969" y="395833"/>
                  </a:lnTo>
                  <a:lnTo>
                    <a:pt x="1685899" y="408533"/>
                  </a:lnTo>
                  <a:lnTo>
                    <a:pt x="1692833" y="421233"/>
                  </a:lnTo>
                  <a:lnTo>
                    <a:pt x="1697761" y="421233"/>
                  </a:lnTo>
                  <a:lnTo>
                    <a:pt x="1710880" y="433933"/>
                  </a:lnTo>
                  <a:lnTo>
                    <a:pt x="1717548" y="446646"/>
                  </a:lnTo>
                  <a:lnTo>
                    <a:pt x="1769579" y="446646"/>
                  </a:lnTo>
                  <a:lnTo>
                    <a:pt x="1776006" y="433933"/>
                  </a:lnTo>
                  <a:lnTo>
                    <a:pt x="1785950" y="433933"/>
                  </a:lnTo>
                  <a:lnTo>
                    <a:pt x="1789049" y="421233"/>
                  </a:lnTo>
                  <a:lnTo>
                    <a:pt x="1796605" y="421233"/>
                  </a:lnTo>
                  <a:lnTo>
                    <a:pt x="1800212" y="408533"/>
                  </a:lnTo>
                  <a:lnTo>
                    <a:pt x="1803400" y="408533"/>
                  </a:lnTo>
                  <a:lnTo>
                    <a:pt x="1803831" y="395833"/>
                  </a:lnTo>
                  <a:close/>
                </a:path>
                <a:path w="2120265" h="2072640">
                  <a:moveTo>
                    <a:pt x="1895830" y="319633"/>
                  </a:moveTo>
                  <a:lnTo>
                    <a:pt x="1895678" y="306933"/>
                  </a:lnTo>
                  <a:lnTo>
                    <a:pt x="1894827" y="306933"/>
                  </a:lnTo>
                  <a:lnTo>
                    <a:pt x="1869998" y="281533"/>
                  </a:lnTo>
                  <a:lnTo>
                    <a:pt x="1845170" y="256133"/>
                  </a:lnTo>
                  <a:lnTo>
                    <a:pt x="1826272" y="256133"/>
                  </a:lnTo>
                  <a:lnTo>
                    <a:pt x="1816595" y="243433"/>
                  </a:lnTo>
                  <a:lnTo>
                    <a:pt x="1811693" y="256133"/>
                  </a:lnTo>
                  <a:lnTo>
                    <a:pt x="1796808" y="256133"/>
                  </a:lnTo>
                  <a:lnTo>
                    <a:pt x="1787448" y="268833"/>
                  </a:lnTo>
                  <a:lnTo>
                    <a:pt x="1784248" y="268833"/>
                  </a:lnTo>
                  <a:lnTo>
                    <a:pt x="1780324" y="281533"/>
                  </a:lnTo>
                  <a:lnTo>
                    <a:pt x="1779485" y="294233"/>
                  </a:lnTo>
                  <a:lnTo>
                    <a:pt x="1756676" y="294233"/>
                  </a:lnTo>
                  <a:lnTo>
                    <a:pt x="1754733" y="306933"/>
                  </a:lnTo>
                  <a:lnTo>
                    <a:pt x="1753641" y="306933"/>
                  </a:lnTo>
                  <a:lnTo>
                    <a:pt x="1826653" y="383133"/>
                  </a:lnTo>
                  <a:lnTo>
                    <a:pt x="1835797" y="383133"/>
                  </a:lnTo>
                  <a:lnTo>
                    <a:pt x="1837512" y="370433"/>
                  </a:lnTo>
                  <a:lnTo>
                    <a:pt x="1846211" y="370433"/>
                  </a:lnTo>
                  <a:lnTo>
                    <a:pt x="1847227" y="357733"/>
                  </a:lnTo>
                  <a:lnTo>
                    <a:pt x="1846973" y="357733"/>
                  </a:lnTo>
                  <a:lnTo>
                    <a:pt x="1798612" y="306933"/>
                  </a:lnTo>
                  <a:lnTo>
                    <a:pt x="1797862" y="306933"/>
                  </a:lnTo>
                  <a:lnTo>
                    <a:pt x="1799361" y="294233"/>
                  </a:lnTo>
                  <a:lnTo>
                    <a:pt x="1801025" y="294233"/>
                  </a:lnTo>
                  <a:lnTo>
                    <a:pt x="1805660" y="281533"/>
                  </a:lnTo>
                  <a:lnTo>
                    <a:pt x="1830031" y="281533"/>
                  </a:lnTo>
                  <a:lnTo>
                    <a:pt x="1875116" y="332333"/>
                  </a:lnTo>
                  <a:lnTo>
                    <a:pt x="1885975" y="332333"/>
                  </a:lnTo>
                  <a:lnTo>
                    <a:pt x="1889912" y="319633"/>
                  </a:lnTo>
                  <a:lnTo>
                    <a:pt x="1895830" y="319633"/>
                  </a:lnTo>
                  <a:close/>
                </a:path>
                <a:path w="2120265" h="2072640">
                  <a:moveTo>
                    <a:pt x="1982317" y="230733"/>
                  </a:moveTo>
                  <a:lnTo>
                    <a:pt x="1946859" y="192633"/>
                  </a:lnTo>
                  <a:lnTo>
                    <a:pt x="1938451" y="183603"/>
                  </a:lnTo>
                  <a:lnTo>
                    <a:pt x="1938451" y="230733"/>
                  </a:lnTo>
                  <a:lnTo>
                    <a:pt x="1937537" y="243433"/>
                  </a:lnTo>
                  <a:lnTo>
                    <a:pt x="1933879" y="243433"/>
                  </a:lnTo>
                  <a:lnTo>
                    <a:pt x="1929676" y="256133"/>
                  </a:lnTo>
                  <a:lnTo>
                    <a:pt x="1907095" y="256133"/>
                  </a:lnTo>
                  <a:lnTo>
                    <a:pt x="1900428" y="243433"/>
                  </a:lnTo>
                  <a:lnTo>
                    <a:pt x="1897253" y="243433"/>
                  </a:lnTo>
                  <a:lnTo>
                    <a:pt x="1891398" y="230733"/>
                  </a:lnTo>
                  <a:lnTo>
                    <a:pt x="1884591" y="230733"/>
                  </a:lnTo>
                  <a:lnTo>
                    <a:pt x="1882990" y="218033"/>
                  </a:lnTo>
                  <a:lnTo>
                    <a:pt x="1880666" y="218033"/>
                  </a:lnTo>
                  <a:lnTo>
                    <a:pt x="1881860" y="205333"/>
                  </a:lnTo>
                  <a:lnTo>
                    <a:pt x="1889010" y="205333"/>
                  </a:lnTo>
                  <a:lnTo>
                    <a:pt x="1892757" y="192633"/>
                  </a:lnTo>
                  <a:lnTo>
                    <a:pt x="1914080" y="192633"/>
                  </a:lnTo>
                  <a:lnTo>
                    <a:pt x="1937956" y="218033"/>
                  </a:lnTo>
                  <a:lnTo>
                    <a:pt x="1938388" y="230733"/>
                  </a:lnTo>
                  <a:lnTo>
                    <a:pt x="1938451" y="183603"/>
                  </a:lnTo>
                  <a:lnTo>
                    <a:pt x="1875955" y="116433"/>
                  </a:lnTo>
                  <a:lnTo>
                    <a:pt x="1866658" y="116433"/>
                  </a:lnTo>
                  <a:lnTo>
                    <a:pt x="1864944" y="129133"/>
                  </a:lnTo>
                  <a:lnTo>
                    <a:pt x="1855368" y="129133"/>
                  </a:lnTo>
                  <a:lnTo>
                    <a:pt x="1855190" y="141833"/>
                  </a:lnTo>
                  <a:lnTo>
                    <a:pt x="1855800" y="141833"/>
                  </a:lnTo>
                  <a:lnTo>
                    <a:pt x="1895284" y="179933"/>
                  </a:lnTo>
                  <a:lnTo>
                    <a:pt x="1868919" y="179933"/>
                  </a:lnTo>
                  <a:lnTo>
                    <a:pt x="1859788" y="192633"/>
                  </a:lnTo>
                  <a:lnTo>
                    <a:pt x="1856232" y="205333"/>
                  </a:lnTo>
                  <a:lnTo>
                    <a:pt x="1852256" y="205333"/>
                  </a:lnTo>
                  <a:lnTo>
                    <a:pt x="1851736" y="218033"/>
                  </a:lnTo>
                  <a:lnTo>
                    <a:pt x="1853679" y="230733"/>
                  </a:lnTo>
                  <a:lnTo>
                    <a:pt x="1856028" y="230733"/>
                  </a:lnTo>
                  <a:lnTo>
                    <a:pt x="1863496" y="243433"/>
                  </a:lnTo>
                  <a:lnTo>
                    <a:pt x="1868563" y="256133"/>
                  </a:lnTo>
                  <a:lnTo>
                    <a:pt x="1880298" y="268833"/>
                  </a:lnTo>
                  <a:lnTo>
                    <a:pt x="1885899" y="268833"/>
                  </a:lnTo>
                  <a:lnTo>
                    <a:pt x="1897672" y="281533"/>
                  </a:lnTo>
                  <a:lnTo>
                    <a:pt x="1939086" y="281533"/>
                  </a:lnTo>
                  <a:lnTo>
                    <a:pt x="1949513" y="268833"/>
                  </a:lnTo>
                  <a:lnTo>
                    <a:pt x="1952917" y="256133"/>
                  </a:lnTo>
                  <a:lnTo>
                    <a:pt x="1956625" y="243433"/>
                  </a:lnTo>
                  <a:lnTo>
                    <a:pt x="1957425" y="243433"/>
                  </a:lnTo>
                  <a:lnTo>
                    <a:pt x="1957146" y="230733"/>
                  </a:lnTo>
                  <a:lnTo>
                    <a:pt x="1965731" y="243433"/>
                  </a:lnTo>
                  <a:lnTo>
                    <a:pt x="1975345" y="243433"/>
                  </a:lnTo>
                  <a:lnTo>
                    <a:pt x="1978685" y="230733"/>
                  </a:lnTo>
                  <a:lnTo>
                    <a:pt x="1982317" y="230733"/>
                  </a:lnTo>
                  <a:close/>
                </a:path>
                <a:path w="2120265" h="2072640">
                  <a:moveTo>
                    <a:pt x="2043518" y="167233"/>
                  </a:moveTo>
                  <a:lnTo>
                    <a:pt x="2041575" y="154533"/>
                  </a:lnTo>
                  <a:lnTo>
                    <a:pt x="2022640" y="154533"/>
                  </a:lnTo>
                  <a:lnTo>
                    <a:pt x="2018411" y="167233"/>
                  </a:lnTo>
                  <a:lnTo>
                    <a:pt x="2008809" y="167233"/>
                  </a:lnTo>
                  <a:lnTo>
                    <a:pt x="2005253" y="154533"/>
                  </a:lnTo>
                  <a:lnTo>
                    <a:pt x="1967534" y="129133"/>
                  </a:lnTo>
                  <a:lnTo>
                    <a:pt x="1984286" y="103733"/>
                  </a:lnTo>
                  <a:lnTo>
                    <a:pt x="1981136" y="103733"/>
                  </a:lnTo>
                  <a:lnTo>
                    <a:pt x="1976628" y="91033"/>
                  </a:lnTo>
                  <a:lnTo>
                    <a:pt x="1967268" y="91033"/>
                  </a:lnTo>
                  <a:lnTo>
                    <a:pt x="1951088" y="103733"/>
                  </a:lnTo>
                  <a:lnTo>
                    <a:pt x="1934502" y="91033"/>
                  </a:lnTo>
                  <a:lnTo>
                    <a:pt x="1923478" y="91033"/>
                  </a:lnTo>
                  <a:lnTo>
                    <a:pt x="1919554" y="103733"/>
                  </a:lnTo>
                  <a:lnTo>
                    <a:pt x="1913915" y="103733"/>
                  </a:lnTo>
                  <a:lnTo>
                    <a:pt x="1914245" y="116433"/>
                  </a:lnTo>
                  <a:lnTo>
                    <a:pt x="1930831" y="129133"/>
                  </a:lnTo>
                  <a:lnTo>
                    <a:pt x="1921764" y="141833"/>
                  </a:lnTo>
                  <a:lnTo>
                    <a:pt x="1925739" y="141833"/>
                  </a:lnTo>
                  <a:lnTo>
                    <a:pt x="1930247" y="154533"/>
                  </a:lnTo>
                  <a:lnTo>
                    <a:pt x="1937639" y="154533"/>
                  </a:lnTo>
                  <a:lnTo>
                    <a:pt x="1947303" y="141833"/>
                  </a:lnTo>
                  <a:lnTo>
                    <a:pt x="1988566" y="179933"/>
                  </a:lnTo>
                  <a:lnTo>
                    <a:pt x="1992833" y="192633"/>
                  </a:lnTo>
                  <a:lnTo>
                    <a:pt x="2029320" y="192633"/>
                  </a:lnTo>
                  <a:lnTo>
                    <a:pt x="2034857" y="179933"/>
                  </a:lnTo>
                  <a:lnTo>
                    <a:pt x="2040039" y="179933"/>
                  </a:lnTo>
                  <a:lnTo>
                    <a:pt x="2041969" y="167233"/>
                  </a:lnTo>
                  <a:lnTo>
                    <a:pt x="2043518" y="167233"/>
                  </a:lnTo>
                  <a:close/>
                </a:path>
                <a:path w="2120265" h="2072640">
                  <a:moveTo>
                    <a:pt x="2119820" y="91033"/>
                  </a:moveTo>
                  <a:lnTo>
                    <a:pt x="2119757" y="78333"/>
                  </a:lnTo>
                  <a:lnTo>
                    <a:pt x="2111121" y="78333"/>
                  </a:lnTo>
                  <a:lnTo>
                    <a:pt x="2109190" y="65633"/>
                  </a:lnTo>
                  <a:lnTo>
                    <a:pt x="2104834" y="65633"/>
                  </a:lnTo>
                  <a:lnTo>
                    <a:pt x="2103539" y="78333"/>
                  </a:lnTo>
                  <a:lnTo>
                    <a:pt x="2097443" y="78333"/>
                  </a:lnTo>
                  <a:lnTo>
                    <a:pt x="2095677" y="91033"/>
                  </a:lnTo>
                  <a:lnTo>
                    <a:pt x="2088451" y="91033"/>
                  </a:lnTo>
                  <a:lnTo>
                    <a:pt x="2081415" y="103733"/>
                  </a:lnTo>
                  <a:lnTo>
                    <a:pt x="2071141" y="103733"/>
                  </a:lnTo>
                  <a:lnTo>
                    <a:pt x="2067763" y="116433"/>
                  </a:lnTo>
                  <a:lnTo>
                    <a:pt x="2061095" y="116433"/>
                  </a:lnTo>
                  <a:lnTo>
                    <a:pt x="2057819" y="103733"/>
                  </a:lnTo>
                  <a:lnTo>
                    <a:pt x="2045144" y="103733"/>
                  </a:lnTo>
                  <a:lnTo>
                    <a:pt x="2056587" y="91033"/>
                  </a:lnTo>
                  <a:lnTo>
                    <a:pt x="2090889" y="52933"/>
                  </a:lnTo>
                  <a:lnTo>
                    <a:pt x="2091651" y="52933"/>
                  </a:lnTo>
                  <a:lnTo>
                    <a:pt x="2090369" y="40233"/>
                  </a:lnTo>
                  <a:lnTo>
                    <a:pt x="2079612" y="40233"/>
                  </a:lnTo>
                  <a:lnTo>
                    <a:pt x="2074291" y="27533"/>
                  </a:lnTo>
                  <a:lnTo>
                    <a:pt x="2062416" y="27533"/>
                  </a:lnTo>
                  <a:lnTo>
                    <a:pt x="2062416" y="52933"/>
                  </a:lnTo>
                  <a:lnTo>
                    <a:pt x="2032088" y="91033"/>
                  </a:lnTo>
                  <a:lnTo>
                    <a:pt x="2029663" y="78333"/>
                  </a:lnTo>
                  <a:lnTo>
                    <a:pt x="2023592" y="78333"/>
                  </a:lnTo>
                  <a:lnTo>
                    <a:pt x="2022830" y="65633"/>
                  </a:lnTo>
                  <a:lnTo>
                    <a:pt x="2023122" y="65633"/>
                  </a:lnTo>
                  <a:lnTo>
                    <a:pt x="2025002" y="52933"/>
                  </a:lnTo>
                  <a:lnTo>
                    <a:pt x="2034451" y="52933"/>
                  </a:lnTo>
                  <a:lnTo>
                    <a:pt x="2039848" y="40233"/>
                  </a:lnTo>
                  <a:lnTo>
                    <a:pt x="2051253" y="52933"/>
                  </a:lnTo>
                  <a:lnTo>
                    <a:pt x="2062416" y="52933"/>
                  </a:lnTo>
                  <a:lnTo>
                    <a:pt x="2062416" y="27533"/>
                  </a:lnTo>
                  <a:lnTo>
                    <a:pt x="2021497" y="27533"/>
                  </a:lnTo>
                  <a:lnTo>
                    <a:pt x="2009775" y="40233"/>
                  </a:lnTo>
                  <a:lnTo>
                    <a:pt x="2005584" y="52933"/>
                  </a:lnTo>
                  <a:lnTo>
                    <a:pt x="2000275" y="65633"/>
                  </a:lnTo>
                  <a:lnTo>
                    <a:pt x="1999132" y="65633"/>
                  </a:lnTo>
                  <a:lnTo>
                    <a:pt x="1999945" y="78333"/>
                  </a:lnTo>
                  <a:lnTo>
                    <a:pt x="2001888" y="91033"/>
                  </a:lnTo>
                  <a:lnTo>
                    <a:pt x="2008809" y="103733"/>
                  </a:lnTo>
                  <a:lnTo>
                    <a:pt x="2013750" y="103733"/>
                  </a:lnTo>
                  <a:lnTo>
                    <a:pt x="2026869" y="129133"/>
                  </a:lnTo>
                  <a:lnTo>
                    <a:pt x="2046693" y="129133"/>
                  </a:lnTo>
                  <a:lnTo>
                    <a:pt x="2053247" y="141833"/>
                  </a:lnTo>
                  <a:lnTo>
                    <a:pt x="2066251" y="141833"/>
                  </a:lnTo>
                  <a:lnTo>
                    <a:pt x="2072716" y="129133"/>
                  </a:lnTo>
                  <a:lnTo>
                    <a:pt x="2091982" y="129133"/>
                  </a:lnTo>
                  <a:lnTo>
                    <a:pt x="2101926" y="116433"/>
                  </a:lnTo>
                  <a:lnTo>
                    <a:pt x="2105025" y="116433"/>
                  </a:lnTo>
                  <a:lnTo>
                    <a:pt x="2110359" y="103733"/>
                  </a:lnTo>
                  <a:lnTo>
                    <a:pt x="2112594" y="103733"/>
                  </a:lnTo>
                  <a:lnTo>
                    <a:pt x="2116188" y="91033"/>
                  </a:lnTo>
                  <a:lnTo>
                    <a:pt x="2119820" y="91033"/>
                  </a:lnTo>
                  <a:close/>
                </a:path>
              </a:pathLst>
            </a:custGeom>
            <a:solidFill>
              <a:srgbClr val="000000"/>
            </a:solidFill>
          </p:spPr>
          <p:txBody>
            <a:bodyPr wrap="square" lIns="0" tIns="0" rIns="0" bIns="0" rtlCol="0"/>
            <a:lstStyle/>
            <a:p>
              <a:endParaRPr/>
            </a:p>
          </p:txBody>
        </p:sp>
        <p:pic>
          <p:nvPicPr>
            <p:cNvPr id="28" name="object 28"/>
            <p:cNvPicPr/>
            <p:nvPr/>
          </p:nvPicPr>
          <p:blipFill>
            <a:blip r:embed="rId6" cstate="print"/>
            <a:stretch>
              <a:fillRect/>
            </a:stretch>
          </p:blipFill>
          <p:spPr>
            <a:xfrm>
              <a:off x="8149130" y="8195475"/>
              <a:ext cx="4392085" cy="2901699"/>
            </a:xfrm>
            <a:prstGeom prst="rect">
              <a:avLst/>
            </a:prstGeom>
          </p:spPr>
        </p:pic>
      </p:grpSp>
      <p:sp>
        <p:nvSpPr>
          <p:cNvPr id="29" name="object 29"/>
          <p:cNvSpPr/>
          <p:nvPr/>
        </p:nvSpPr>
        <p:spPr>
          <a:xfrm>
            <a:off x="12620729" y="8210900"/>
            <a:ext cx="660400" cy="621030"/>
          </a:xfrm>
          <a:custGeom>
            <a:avLst/>
            <a:gdLst/>
            <a:ahLst/>
            <a:cxnLst/>
            <a:rect l="l" t="t" r="r" b="b"/>
            <a:pathLst>
              <a:path w="660400" h="621029">
                <a:moveTo>
                  <a:pt x="21758" y="501650"/>
                </a:moveTo>
                <a:lnTo>
                  <a:pt x="18617" y="501650"/>
                </a:lnTo>
                <a:lnTo>
                  <a:pt x="16470" y="502920"/>
                </a:lnTo>
                <a:lnTo>
                  <a:pt x="15172" y="502920"/>
                </a:lnTo>
                <a:lnTo>
                  <a:pt x="12167" y="505460"/>
                </a:lnTo>
                <a:lnTo>
                  <a:pt x="10366" y="506730"/>
                </a:lnTo>
                <a:lnTo>
                  <a:pt x="6219" y="511810"/>
                </a:lnTo>
                <a:lnTo>
                  <a:pt x="4596" y="513080"/>
                </a:lnTo>
                <a:lnTo>
                  <a:pt x="2177" y="516890"/>
                </a:lnTo>
                <a:lnTo>
                  <a:pt x="1308" y="518160"/>
                </a:lnTo>
                <a:lnTo>
                  <a:pt x="230" y="519430"/>
                </a:lnTo>
                <a:lnTo>
                  <a:pt x="0" y="520700"/>
                </a:lnTo>
                <a:lnTo>
                  <a:pt x="167" y="521970"/>
                </a:lnTo>
                <a:lnTo>
                  <a:pt x="471" y="523240"/>
                </a:lnTo>
                <a:lnTo>
                  <a:pt x="98143" y="621030"/>
                </a:lnTo>
                <a:lnTo>
                  <a:pt x="104970" y="621030"/>
                </a:lnTo>
                <a:lnTo>
                  <a:pt x="106981" y="619760"/>
                </a:lnTo>
                <a:lnTo>
                  <a:pt x="141696" y="585470"/>
                </a:lnTo>
                <a:lnTo>
                  <a:pt x="106258" y="585470"/>
                </a:lnTo>
                <a:lnTo>
                  <a:pt x="21758" y="501650"/>
                </a:lnTo>
                <a:close/>
              </a:path>
              <a:path w="660400" h="621029">
                <a:moveTo>
                  <a:pt x="142456" y="552450"/>
                </a:moveTo>
                <a:lnTo>
                  <a:pt x="139618" y="552450"/>
                </a:lnTo>
                <a:lnTo>
                  <a:pt x="106258" y="585470"/>
                </a:lnTo>
                <a:lnTo>
                  <a:pt x="141696" y="585470"/>
                </a:lnTo>
                <a:lnTo>
                  <a:pt x="157126" y="570230"/>
                </a:lnTo>
                <a:lnTo>
                  <a:pt x="157429" y="570230"/>
                </a:lnTo>
                <a:lnTo>
                  <a:pt x="157586" y="567690"/>
                </a:lnTo>
                <a:lnTo>
                  <a:pt x="157408" y="567690"/>
                </a:lnTo>
                <a:lnTo>
                  <a:pt x="156487" y="565150"/>
                </a:lnTo>
                <a:lnTo>
                  <a:pt x="155775" y="563880"/>
                </a:lnTo>
                <a:lnTo>
                  <a:pt x="153838" y="561340"/>
                </a:lnTo>
                <a:lnTo>
                  <a:pt x="152550" y="560070"/>
                </a:lnTo>
                <a:lnTo>
                  <a:pt x="149325" y="557530"/>
                </a:lnTo>
                <a:lnTo>
                  <a:pt x="147901" y="556260"/>
                </a:lnTo>
                <a:lnTo>
                  <a:pt x="145430" y="553720"/>
                </a:lnTo>
                <a:lnTo>
                  <a:pt x="144341" y="553720"/>
                </a:lnTo>
                <a:lnTo>
                  <a:pt x="142456" y="552450"/>
                </a:lnTo>
                <a:close/>
              </a:path>
              <a:path w="660400" h="621029">
                <a:moveTo>
                  <a:pt x="116540" y="461010"/>
                </a:moveTo>
                <a:lnTo>
                  <a:pt x="111410" y="461010"/>
                </a:lnTo>
                <a:lnTo>
                  <a:pt x="110143" y="462280"/>
                </a:lnTo>
                <a:lnTo>
                  <a:pt x="107242" y="464820"/>
                </a:lnTo>
                <a:lnTo>
                  <a:pt x="105515" y="466090"/>
                </a:lnTo>
                <a:lnTo>
                  <a:pt x="101536" y="469900"/>
                </a:lnTo>
                <a:lnTo>
                  <a:pt x="99986" y="471170"/>
                </a:lnTo>
                <a:lnTo>
                  <a:pt x="97724" y="474980"/>
                </a:lnTo>
                <a:lnTo>
                  <a:pt x="96918" y="476250"/>
                </a:lnTo>
                <a:lnTo>
                  <a:pt x="95944" y="477520"/>
                </a:lnTo>
                <a:lnTo>
                  <a:pt x="95745" y="478790"/>
                </a:lnTo>
                <a:lnTo>
                  <a:pt x="95913" y="480060"/>
                </a:lnTo>
                <a:lnTo>
                  <a:pt x="96216" y="481330"/>
                </a:lnTo>
                <a:lnTo>
                  <a:pt x="169073" y="553720"/>
                </a:lnTo>
                <a:lnTo>
                  <a:pt x="174141" y="553720"/>
                </a:lnTo>
                <a:lnTo>
                  <a:pt x="175376" y="552450"/>
                </a:lnTo>
                <a:lnTo>
                  <a:pt x="178224" y="549910"/>
                </a:lnTo>
                <a:lnTo>
                  <a:pt x="179931" y="548640"/>
                </a:lnTo>
                <a:lnTo>
                  <a:pt x="183910" y="544830"/>
                </a:lnTo>
                <a:lnTo>
                  <a:pt x="185481" y="542290"/>
                </a:lnTo>
                <a:lnTo>
                  <a:pt x="187795" y="539750"/>
                </a:lnTo>
                <a:lnTo>
                  <a:pt x="188632" y="538480"/>
                </a:lnTo>
                <a:lnTo>
                  <a:pt x="189648" y="535940"/>
                </a:lnTo>
                <a:lnTo>
                  <a:pt x="189868" y="535940"/>
                </a:lnTo>
                <a:lnTo>
                  <a:pt x="189701" y="534670"/>
                </a:lnTo>
                <a:lnTo>
                  <a:pt x="189397" y="533400"/>
                </a:lnTo>
                <a:lnTo>
                  <a:pt x="188852" y="533400"/>
                </a:lnTo>
                <a:lnTo>
                  <a:pt x="116540" y="461010"/>
                </a:lnTo>
                <a:close/>
              </a:path>
              <a:path w="660400" h="621029">
                <a:moveTo>
                  <a:pt x="150948" y="422910"/>
                </a:moveTo>
                <a:lnTo>
                  <a:pt x="150162" y="422910"/>
                </a:lnTo>
                <a:lnTo>
                  <a:pt x="148393" y="424180"/>
                </a:lnTo>
                <a:lnTo>
                  <a:pt x="147314" y="425450"/>
                </a:lnTo>
                <a:lnTo>
                  <a:pt x="144791" y="426720"/>
                </a:lnTo>
                <a:lnTo>
                  <a:pt x="143294" y="427990"/>
                </a:lnTo>
                <a:lnTo>
                  <a:pt x="139911" y="431800"/>
                </a:lnTo>
                <a:lnTo>
                  <a:pt x="138592" y="433070"/>
                </a:lnTo>
                <a:lnTo>
                  <a:pt x="136655" y="435610"/>
                </a:lnTo>
                <a:lnTo>
                  <a:pt x="135953" y="436880"/>
                </a:lnTo>
                <a:lnTo>
                  <a:pt x="135095" y="438150"/>
                </a:lnTo>
                <a:lnTo>
                  <a:pt x="134948" y="439420"/>
                </a:lnTo>
                <a:lnTo>
                  <a:pt x="135221" y="440690"/>
                </a:lnTo>
                <a:lnTo>
                  <a:pt x="135556" y="441960"/>
                </a:lnTo>
                <a:lnTo>
                  <a:pt x="208569" y="514350"/>
                </a:lnTo>
                <a:lnTo>
                  <a:pt x="211543" y="514350"/>
                </a:lnTo>
                <a:lnTo>
                  <a:pt x="213637" y="513080"/>
                </a:lnTo>
                <a:lnTo>
                  <a:pt x="214873" y="513080"/>
                </a:lnTo>
                <a:lnTo>
                  <a:pt x="217721" y="510540"/>
                </a:lnTo>
                <a:lnTo>
                  <a:pt x="219427" y="509270"/>
                </a:lnTo>
                <a:lnTo>
                  <a:pt x="223406" y="505460"/>
                </a:lnTo>
                <a:lnTo>
                  <a:pt x="224977" y="502920"/>
                </a:lnTo>
                <a:lnTo>
                  <a:pt x="227291" y="500380"/>
                </a:lnTo>
                <a:lnTo>
                  <a:pt x="228129" y="499110"/>
                </a:lnTo>
                <a:lnTo>
                  <a:pt x="229144" y="496570"/>
                </a:lnTo>
                <a:lnTo>
                  <a:pt x="229364" y="496570"/>
                </a:lnTo>
                <a:lnTo>
                  <a:pt x="229197" y="495300"/>
                </a:lnTo>
                <a:lnTo>
                  <a:pt x="228893" y="494030"/>
                </a:lnTo>
                <a:lnTo>
                  <a:pt x="180528" y="445770"/>
                </a:lnTo>
                <a:lnTo>
                  <a:pt x="179774" y="439420"/>
                </a:lnTo>
                <a:lnTo>
                  <a:pt x="179774" y="434340"/>
                </a:lnTo>
                <a:lnTo>
                  <a:pt x="179963" y="433070"/>
                </a:lnTo>
                <a:lnTo>
                  <a:pt x="161733" y="433070"/>
                </a:lnTo>
                <a:lnTo>
                  <a:pt x="152895" y="424180"/>
                </a:lnTo>
                <a:lnTo>
                  <a:pt x="152288" y="424180"/>
                </a:lnTo>
                <a:lnTo>
                  <a:pt x="150948" y="422910"/>
                </a:lnTo>
                <a:close/>
              </a:path>
              <a:path w="660400" h="621029">
                <a:moveTo>
                  <a:pt x="246189" y="414020"/>
                </a:moveTo>
                <a:lnTo>
                  <a:pt x="201512" y="414020"/>
                </a:lnTo>
                <a:lnTo>
                  <a:pt x="208956" y="417830"/>
                </a:lnTo>
                <a:lnTo>
                  <a:pt x="211962" y="420370"/>
                </a:lnTo>
                <a:lnTo>
                  <a:pt x="257039" y="466090"/>
                </a:lnTo>
                <a:lnTo>
                  <a:pt x="260002" y="466090"/>
                </a:lnTo>
                <a:lnTo>
                  <a:pt x="262044" y="464820"/>
                </a:lnTo>
                <a:lnTo>
                  <a:pt x="263279" y="464820"/>
                </a:lnTo>
                <a:lnTo>
                  <a:pt x="266180" y="462280"/>
                </a:lnTo>
                <a:lnTo>
                  <a:pt x="267897" y="461010"/>
                </a:lnTo>
                <a:lnTo>
                  <a:pt x="271824" y="455930"/>
                </a:lnTo>
                <a:lnTo>
                  <a:pt x="273384" y="454660"/>
                </a:lnTo>
                <a:lnTo>
                  <a:pt x="275750" y="452120"/>
                </a:lnTo>
                <a:lnTo>
                  <a:pt x="276588" y="450850"/>
                </a:lnTo>
                <a:lnTo>
                  <a:pt x="277551" y="448310"/>
                </a:lnTo>
                <a:lnTo>
                  <a:pt x="277750" y="448310"/>
                </a:lnTo>
                <a:lnTo>
                  <a:pt x="277593" y="445770"/>
                </a:lnTo>
                <a:lnTo>
                  <a:pt x="277279" y="445770"/>
                </a:lnTo>
                <a:lnTo>
                  <a:pt x="276745" y="444500"/>
                </a:lnTo>
                <a:lnTo>
                  <a:pt x="246189" y="414020"/>
                </a:lnTo>
                <a:close/>
              </a:path>
              <a:path w="660400" h="621029">
                <a:moveTo>
                  <a:pt x="86636" y="429260"/>
                </a:moveTo>
                <a:lnTo>
                  <a:pt x="80343" y="429260"/>
                </a:lnTo>
                <a:lnTo>
                  <a:pt x="76510" y="431800"/>
                </a:lnTo>
                <a:lnTo>
                  <a:pt x="67422" y="440690"/>
                </a:lnTo>
                <a:lnTo>
                  <a:pt x="65118" y="444500"/>
                </a:lnTo>
                <a:lnTo>
                  <a:pt x="65003" y="450850"/>
                </a:lnTo>
                <a:lnTo>
                  <a:pt x="67024" y="454660"/>
                </a:lnTo>
                <a:lnTo>
                  <a:pt x="75034" y="462280"/>
                </a:lnTo>
                <a:lnTo>
                  <a:pt x="78542" y="464820"/>
                </a:lnTo>
                <a:lnTo>
                  <a:pt x="84730" y="464820"/>
                </a:lnTo>
                <a:lnTo>
                  <a:pt x="88552" y="462280"/>
                </a:lnTo>
                <a:lnTo>
                  <a:pt x="97641" y="453390"/>
                </a:lnTo>
                <a:lnTo>
                  <a:pt x="99955" y="449580"/>
                </a:lnTo>
                <a:lnTo>
                  <a:pt x="100164" y="443230"/>
                </a:lnTo>
                <a:lnTo>
                  <a:pt x="98185" y="439420"/>
                </a:lnTo>
                <a:lnTo>
                  <a:pt x="94091" y="435610"/>
                </a:lnTo>
                <a:lnTo>
                  <a:pt x="90164" y="431800"/>
                </a:lnTo>
                <a:lnTo>
                  <a:pt x="86636" y="429260"/>
                </a:lnTo>
                <a:close/>
              </a:path>
              <a:path w="660400" h="621029">
                <a:moveTo>
                  <a:pt x="114457" y="459740"/>
                </a:moveTo>
                <a:lnTo>
                  <a:pt x="113556" y="461010"/>
                </a:lnTo>
                <a:lnTo>
                  <a:pt x="115912" y="461010"/>
                </a:lnTo>
                <a:lnTo>
                  <a:pt x="114457" y="459740"/>
                </a:lnTo>
                <a:close/>
              </a:path>
              <a:path w="660400" h="621029">
                <a:moveTo>
                  <a:pt x="198517" y="382270"/>
                </a:moveTo>
                <a:lnTo>
                  <a:pt x="166162" y="405130"/>
                </a:lnTo>
                <a:lnTo>
                  <a:pt x="161508" y="426720"/>
                </a:lnTo>
                <a:lnTo>
                  <a:pt x="161733" y="433070"/>
                </a:lnTo>
                <a:lnTo>
                  <a:pt x="179963" y="433070"/>
                </a:lnTo>
                <a:lnTo>
                  <a:pt x="181282" y="424180"/>
                </a:lnTo>
                <a:lnTo>
                  <a:pt x="182947" y="421640"/>
                </a:lnTo>
                <a:lnTo>
                  <a:pt x="187575" y="416560"/>
                </a:lnTo>
                <a:lnTo>
                  <a:pt x="189753" y="415290"/>
                </a:lnTo>
                <a:lnTo>
                  <a:pt x="194371" y="414020"/>
                </a:lnTo>
                <a:lnTo>
                  <a:pt x="246189" y="414020"/>
                </a:lnTo>
                <a:lnTo>
                  <a:pt x="227092" y="394970"/>
                </a:lnTo>
                <a:lnTo>
                  <a:pt x="222171" y="391160"/>
                </a:lnTo>
                <a:lnTo>
                  <a:pt x="212925" y="386080"/>
                </a:lnTo>
                <a:lnTo>
                  <a:pt x="208192" y="383540"/>
                </a:lnTo>
                <a:lnTo>
                  <a:pt x="198517" y="382270"/>
                </a:lnTo>
                <a:close/>
              </a:path>
              <a:path w="660400" h="621029">
                <a:moveTo>
                  <a:pt x="209731" y="298450"/>
                </a:moveTo>
                <a:lnTo>
                  <a:pt x="206674" y="298450"/>
                </a:lnTo>
                <a:lnTo>
                  <a:pt x="204517" y="299720"/>
                </a:lnTo>
                <a:lnTo>
                  <a:pt x="203250" y="300990"/>
                </a:lnTo>
                <a:lnTo>
                  <a:pt x="200349" y="302260"/>
                </a:lnTo>
                <a:lnTo>
                  <a:pt x="198632" y="304800"/>
                </a:lnTo>
                <a:lnTo>
                  <a:pt x="194653" y="308610"/>
                </a:lnTo>
                <a:lnTo>
                  <a:pt x="193093" y="309880"/>
                </a:lnTo>
                <a:lnTo>
                  <a:pt x="190831" y="312420"/>
                </a:lnTo>
                <a:lnTo>
                  <a:pt x="190025" y="313690"/>
                </a:lnTo>
                <a:lnTo>
                  <a:pt x="189062" y="316230"/>
                </a:lnTo>
                <a:lnTo>
                  <a:pt x="188873" y="317500"/>
                </a:lnTo>
                <a:lnTo>
                  <a:pt x="189083" y="318770"/>
                </a:lnTo>
                <a:lnTo>
                  <a:pt x="189407" y="318770"/>
                </a:lnTo>
                <a:lnTo>
                  <a:pt x="296545" y="426720"/>
                </a:lnTo>
                <a:lnTo>
                  <a:pt x="299509" y="426720"/>
                </a:lnTo>
                <a:lnTo>
                  <a:pt x="301613" y="425450"/>
                </a:lnTo>
                <a:lnTo>
                  <a:pt x="302849" y="424180"/>
                </a:lnTo>
                <a:lnTo>
                  <a:pt x="305697" y="422910"/>
                </a:lnTo>
                <a:lnTo>
                  <a:pt x="307404" y="420370"/>
                </a:lnTo>
                <a:lnTo>
                  <a:pt x="311383" y="416560"/>
                </a:lnTo>
                <a:lnTo>
                  <a:pt x="312953" y="415290"/>
                </a:lnTo>
                <a:lnTo>
                  <a:pt x="315267" y="412750"/>
                </a:lnTo>
                <a:lnTo>
                  <a:pt x="316095" y="411480"/>
                </a:lnTo>
                <a:lnTo>
                  <a:pt x="317121" y="408940"/>
                </a:lnTo>
                <a:lnTo>
                  <a:pt x="317330" y="407670"/>
                </a:lnTo>
                <a:lnTo>
                  <a:pt x="317173" y="406400"/>
                </a:lnTo>
                <a:lnTo>
                  <a:pt x="316869" y="406400"/>
                </a:lnTo>
                <a:lnTo>
                  <a:pt x="278263" y="367030"/>
                </a:lnTo>
                <a:lnTo>
                  <a:pt x="360643" y="367030"/>
                </a:lnTo>
                <a:lnTo>
                  <a:pt x="361852" y="365760"/>
                </a:lnTo>
                <a:lnTo>
                  <a:pt x="362732" y="364490"/>
                </a:lnTo>
                <a:lnTo>
                  <a:pt x="363266" y="363220"/>
                </a:lnTo>
                <a:lnTo>
                  <a:pt x="273426" y="363220"/>
                </a:lnTo>
                <a:lnTo>
                  <a:pt x="209731" y="298450"/>
                </a:lnTo>
                <a:close/>
              </a:path>
              <a:path w="660400" h="621029">
                <a:moveTo>
                  <a:pt x="360643" y="367030"/>
                </a:moveTo>
                <a:lnTo>
                  <a:pt x="278263" y="367030"/>
                </a:lnTo>
                <a:lnTo>
                  <a:pt x="340115" y="381000"/>
                </a:lnTo>
                <a:lnTo>
                  <a:pt x="341193" y="382270"/>
                </a:lnTo>
                <a:lnTo>
                  <a:pt x="344020" y="382270"/>
                </a:lnTo>
                <a:lnTo>
                  <a:pt x="345036" y="381000"/>
                </a:lnTo>
                <a:lnTo>
                  <a:pt x="347298" y="379730"/>
                </a:lnTo>
                <a:lnTo>
                  <a:pt x="348596" y="379730"/>
                </a:lnTo>
                <a:lnTo>
                  <a:pt x="351559" y="377190"/>
                </a:lnTo>
                <a:lnTo>
                  <a:pt x="353402" y="374650"/>
                </a:lnTo>
                <a:lnTo>
                  <a:pt x="357758" y="370840"/>
                </a:lnTo>
                <a:lnTo>
                  <a:pt x="359434" y="368300"/>
                </a:lnTo>
                <a:lnTo>
                  <a:pt x="360643" y="367030"/>
                </a:lnTo>
                <a:close/>
              </a:path>
              <a:path w="660400" h="621029">
                <a:moveTo>
                  <a:pt x="287666" y="289560"/>
                </a:moveTo>
                <a:lnTo>
                  <a:pt x="282441" y="289560"/>
                </a:lnTo>
                <a:lnTo>
                  <a:pt x="281132" y="290830"/>
                </a:lnTo>
                <a:lnTo>
                  <a:pt x="278127" y="293370"/>
                </a:lnTo>
                <a:lnTo>
                  <a:pt x="276379" y="294640"/>
                </a:lnTo>
                <a:lnTo>
                  <a:pt x="272347" y="299720"/>
                </a:lnTo>
                <a:lnTo>
                  <a:pt x="270735" y="300990"/>
                </a:lnTo>
                <a:lnTo>
                  <a:pt x="265782" y="311150"/>
                </a:lnTo>
                <a:lnTo>
                  <a:pt x="266086" y="312420"/>
                </a:lnTo>
                <a:lnTo>
                  <a:pt x="273426" y="363220"/>
                </a:lnTo>
                <a:lnTo>
                  <a:pt x="363266" y="363220"/>
                </a:lnTo>
                <a:lnTo>
                  <a:pt x="363800" y="361950"/>
                </a:lnTo>
                <a:lnTo>
                  <a:pt x="364020" y="361950"/>
                </a:lnTo>
                <a:lnTo>
                  <a:pt x="363800" y="360680"/>
                </a:lnTo>
                <a:lnTo>
                  <a:pt x="363475" y="359410"/>
                </a:lnTo>
                <a:lnTo>
                  <a:pt x="362941" y="359410"/>
                </a:lnTo>
                <a:lnTo>
                  <a:pt x="362303" y="358140"/>
                </a:lnTo>
                <a:lnTo>
                  <a:pt x="361434" y="358140"/>
                </a:lnTo>
                <a:lnTo>
                  <a:pt x="359287" y="356870"/>
                </a:lnTo>
                <a:lnTo>
                  <a:pt x="357884" y="356870"/>
                </a:lnTo>
                <a:lnTo>
                  <a:pt x="356167" y="355600"/>
                </a:lnTo>
                <a:lnTo>
                  <a:pt x="294148" y="342900"/>
                </a:lnTo>
                <a:lnTo>
                  <a:pt x="291320" y="297180"/>
                </a:lnTo>
                <a:lnTo>
                  <a:pt x="291111" y="295910"/>
                </a:lnTo>
                <a:lnTo>
                  <a:pt x="290745" y="294640"/>
                </a:lnTo>
                <a:lnTo>
                  <a:pt x="289729" y="292100"/>
                </a:lnTo>
                <a:lnTo>
                  <a:pt x="289069" y="290830"/>
                </a:lnTo>
                <a:lnTo>
                  <a:pt x="287666" y="289560"/>
                </a:lnTo>
                <a:close/>
              </a:path>
              <a:path w="660400" h="621029">
                <a:moveTo>
                  <a:pt x="361088" y="220980"/>
                </a:moveTo>
                <a:lnTo>
                  <a:pt x="325267" y="243840"/>
                </a:lnTo>
                <a:lnTo>
                  <a:pt x="314629" y="269240"/>
                </a:lnTo>
                <a:lnTo>
                  <a:pt x="315435" y="281940"/>
                </a:lnTo>
                <a:lnTo>
                  <a:pt x="342366" y="322580"/>
                </a:lnTo>
                <a:lnTo>
                  <a:pt x="368732" y="336550"/>
                </a:lnTo>
                <a:lnTo>
                  <a:pt x="381747" y="336550"/>
                </a:lnTo>
                <a:lnTo>
                  <a:pt x="417421" y="313690"/>
                </a:lnTo>
                <a:lnTo>
                  <a:pt x="420521" y="309880"/>
                </a:lnTo>
                <a:lnTo>
                  <a:pt x="376585" y="309880"/>
                </a:lnTo>
                <a:lnTo>
                  <a:pt x="373308" y="308610"/>
                </a:lnTo>
                <a:lnTo>
                  <a:pt x="366847" y="304800"/>
                </a:lnTo>
                <a:lnTo>
                  <a:pt x="363706" y="302260"/>
                </a:lnTo>
                <a:lnTo>
                  <a:pt x="360638" y="299720"/>
                </a:lnTo>
                <a:lnTo>
                  <a:pt x="373342" y="287020"/>
                </a:lnTo>
                <a:lnTo>
                  <a:pt x="347581" y="287020"/>
                </a:lnTo>
                <a:lnTo>
                  <a:pt x="345162" y="284480"/>
                </a:lnTo>
                <a:lnTo>
                  <a:pt x="343172" y="280670"/>
                </a:lnTo>
                <a:lnTo>
                  <a:pt x="340052" y="275590"/>
                </a:lnTo>
                <a:lnTo>
                  <a:pt x="339078" y="273050"/>
                </a:lnTo>
                <a:lnTo>
                  <a:pt x="338324" y="266700"/>
                </a:lnTo>
                <a:lnTo>
                  <a:pt x="338607" y="264160"/>
                </a:lnTo>
                <a:lnTo>
                  <a:pt x="340492" y="257810"/>
                </a:lnTo>
                <a:lnTo>
                  <a:pt x="342251" y="255270"/>
                </a:lnTo>
                <a:lnTo>
                  <a:pt x="349947" y="247650"/>
                </a:lnTo>
                <a:lnTo>
                  <a:pt x="355350" y="245110"/>
                </a:lnTo>
                <a:lnTo>
                  <a:pt x="405861" y="245110"/>
                </a:lnTo>
                <a:lnTo>
                  <a:pt x="403390" y="242570"/>
                </a:lnTo>
                <a:lnTo>
                  <a:pt x="395108" y="233680"/>
                </a:lnTo>
                <a:lnTo>
                  <a:pt x="389789" y="229870"/>
                </a:lnTo>
                <a:lnTo>
                  <a:pt x="378606" y="223520"/>
                </a:lnTo>
                <a:lnTo>
                  <a:pt x="372857" y="222250"/>
                </a:lnTo>
                <a:lnTo>
                  <a:pt x="361088" y="220980"/>
                </a:lnTo>
                <a:close/>
              </a:path>
              <a:path w="660400" h="621029">
                <a:moveTo>
                  <a:pt x="424678" y="270510"/>
                </a:moveTo>
                <a:lnTo>
                  <a:pt x="420322" y="270510"/>
                </a:lnTo>
                <a:lnTo>
                  <a:pt x="419034" y="271780"/>
                </a:lnTo>
                <a:lnTo>
                  <a:pt x="418238" y="273050"/>
                </a:lnTo>
                <a:lnTo>
                  <a:pt x="416678" y="276860"/>
                </a:lnTo>
                <a:lnTo>
                  <a:pt x="415620" y="278130"/>
                </a:lnTo>
                <a:lnTo>
                  <a:pt x="412929" y="283210"/>
                </a:lnTo>
                <a:lnTo>
                  <a:pt x="411170" y="287020"/>
                </a:lnTo>
                <a:lnTo>
                  <a:pt x="406814" y="293370"/>
                </a:lnTo>
                <a:lnTo>
                  <a:pt x="403956" y="295910"/>
                </a:lnTo>
                <a:lnTo>
                  <a:pt x="396909" y="303530"/>
                </a:lnTo>
                <a:lnTo>
                  <a:pt x="393453" y="306070"/>
                </a:lnTo>
                <a:lnTo>
                  <a:pt x="383255" y="309880"/>
                </a:lnTo>
                <a:lnTo>
                  <a:pt x="420521" y="309880"/>
                </a:lnTo>
                <a:lnTo>
                  <a:pt x="435316" y="284480"/>
                </a:lnTo>
                <a:lnTo>
                  <a:pt x="435253" y="283210"/>
                </a:lnTo>
                <a:lnTo>
                  <a:pt x="434772" y="281940"/>
                </a:lnTo>
                <a:lnTo>
                  <a:pt x="434437" y="280670"/>
                </a:lnTo>
                <a:lnTo>
                  <a:pt x="433473" y="279400"/>
                </a:lnTo>
                <a:lnTo>
                  <a:pt x="432834" y="279400"/>
                </a:lnTo>
                <a:lnTo>
                  <a:pt x="431274" y="276860"/>
                </a:lnTo>
                <a:lnTo>
                  <a:pt x="430301" y="275590"/>
                </a:lnTo>
                <a:lnTo>
                  <a:pt x="427767" y="273050"/>
                </a:lnTo>
                <a:lnTo>
                  <a:pt x="426615" y="273050"/>
                </a:lnTo>
                <a:lnTo>
                  <a:pt x="424678" y="270510"/>
                </a:lnTo>
                <a:close/>
              </a:path>
              <a:path w="660400" h="621029">
                <a:moveTo>
                  <a:pt x="285561" y="288290"/>
                </a:moveTo>
                <a:lnTo>
                  <a:pt x="284640" y="289560"/>
                </a:lnTo>
                <a:lnTo>
                  <a:pt x="287006" y="289560"/>
                </a:lnTo>
                <a:lnTo>
                  <a:pt x="285561" y="288290"/>
                </a:lnTo>
                <a:close/>
              </a:path>
              <a:path w="660400" h="621029">
                <a:moveTo>
                  <a:pt x="405861" y="245110"/>
                </a:moveTo>
                <a:lnTo>
                  <a:pt x="355350" y="245110"/>
                </a:lnTo>
                <a:lnTo>
                  <a:pt x="366742" y="247650"/>
                </a:lnTo>
                <a:lnTo>
                  <a:pt x="372365" y="250190"/>
                </a:lnTo>
                <a:lnTo>
                  <a:pt x="377904" y="256540"/>
                </a:lnTo>
                <a:lnTo>
                  <a:pt x="347581" y="287020"/>
                </a:lnTo>
                <a:lnTo>
                  <a:pt x="373342" y="287020"/>
                </a:lnTo>
                <a:lnTo>
                  <a:pt x="406375" y="254000"/>
                </a:lnTo>
                <a:lnTo>
                  <a:pt x="407296" y="251460"/>
                </a:lnTo>
                <a:lnTo>
                  <a:pt x="407139" y="247650"/>
                </a:lnTo>
                <a:lnTo>
                  <a:pt x="405861" y="245110"/>
                </a:lnTo>
                <a:close/>
              </a:path>
              <a:path w="660400" h="621029">
                <a:moveTo>
                  <a:pt x="422447" y="269240"/>
                </a:moveTo>
                <a:lnTo>
                  <a:pt x="421840" y="269240"/>
                </a:lnTo>
                <a:lnTo>
                  <a:pt x="420824" y="270510"/>
                </a:lnTo>
                <a:lnTo>
                  <a:pt x="423840" y="270510"/>
                </a:lnTo>
                <a:lnTo>
                  <a:pt x="422447" y="269240"/>
                </a:lnTo>
                <a:close/>
              </a:path>
              <a:path w="660400" h="621029">
                <a:moveTo>
                  <a:pt x="421264" y="87630"/>
                </a:moveTo>
                <a:lnTo>
                  <a:pt x="418207" y="87630"/>
                </a:lnTo>
                <a:lnTo>
                  <a:pt x="416112" y="88900"/>
                </a:lnTo>
                <a:lnTo>
                  <a:pt x="414856" y="88900"/>
                </a:lnTo>
                <a:lnTo>
                  <a:pt x="411956" y="91440"/>
                </a:lnTo>
                <a:lnTo>
                  <a:pt x="410238" y="92710"/>
                </a:lnTo>
                <a:lnTo>
                  <a:pt x="406259" y="96520"/>
                </a:lnTo>
                <a:lnTo>
                  <a:pt x="404699" y="99060"/>
                </a:lnTo>
                <a:lnTo>
                  <a:pt x="402438" y="101600"/>
                </a:lnTo>
                <a:lnTo>
                  <a:pt x="401631" y="102870"/>
                </a:lnTo>
                <a:lnTo>
                  <a:pt x="400668" y="105410"/>
                </a:lnTo>
                <a:lnTo>
                  <a:pt x="400490" y="105410"/>
                </a:lnTo>
                <a:lnTo>
                  <a:pt x="400762" y="107950"/>
                </a:lnTo>
                <a:lnTo>
                  <a:pt x="401097" y="107950"/>
                </a:lnTo>
                <a:lnTo>
                  <a:pt x="440583" y="147320"/>
                </a:lnTo>
                <a:lnTo>
                  <a:pt x="434185" y="147320"/>
                </a:lnTo>
                <a:lnTo>
                  <a:pt x="428531" y="148590"/>
                </a:lnTo>
                <a:lnTo>
                  <a:pt x="397548" y="180340"/>
                </a:lnTo>
                <a:lnTo>
                  <a:pt x="397035" y="186690"/>
                </a:lnTo>
                <a:lnTo>
                  <a:pt x="398972" y="199390"/>
                </a:lnTo>
                <a:lnTo>
                  <a:pt x="425589" y="237490"/>
                </a:lnTo>
                <a:lnTo>
                  <a:pt x="460896" y="254000"/>
                </a:lnTo>
                <a:lnTo>
                  <a:pt x="466854" y="254000"/>
                </a:lnTo>
                <a:lnTo>
                  <a:pt x="498215" y="231140"/>
                </a:lnTo>
                <a:lnTo>
                  <a:pt x="500068" y="224790"/>
                </a:lnTo>
                <a:lnTo>
                  <a:pt x="465640" y="224790"/>
                </a:lnTo>
                <a:lnTo>
                  <a:pt x="462394" y="223520"/>
                </a:lnTo>
                <a:lnTo>
                  <a:pt x="455724" y="222250"/>
                </a:lnTo>
                <a:lnTo>
                  <a:pt x="452394" y="219710"/>
                </a:lnTo>
                <a:lnTo>
                  <a:pt x="445724" y="215900"/>
                </a:lnTo>
                <a:lnTo>
                  <a:pt x="442551" y="212090"/>
                </a:lnTo>
                <a:lnTo>
                  <a:pt x="436688" y="207010"/>
                </a:lnTo>
                <a:lnTo>
                  <a:pt x="434185" y="203200"/>
                </a:lnTo>
                <a:lnTo>
                  <a:pt x="429892" y="196850"/>
                </a:lnTo>
                <a:lnTo>
                  <a:pt x="428290" y="194310"/>
                </a:lnTo>
                <a:lnTo>
                  <a:pt x="426196" y="186690"/>
                </a:lnTo>
                <a:lnTo>
                  <a:pt x="425966" y="184150"/>
                </a:lnTo>
                <a:lnTo>
                  <a:pt x="427149" y="177800"/>
                </a:lnTo>
                <a:lnTo>
                  <a:pt x="428761" y="173990"/>
                </a:lnTo>
                <a:lnTo>
                  <a:pt x="434300" y="168910"/>
                </a:lnTo>
                <a:lnTo>
                  <a:pt x="438049" y="167640"/>
                </a:lnTo>
                <a:lnTo>
                  <a:pt x="447242" y="165100"/>
                </a:lnTo>
                <a:lnTo>
                  <a:pt x="498489" y="165100"/>
                </a:lnTo>
                <a:lnTo>
                  <a:pt x="421264" y="87630"/>
                </a:lnTo>
                <a:close/>
              </a:path>
              <a:path w="660400" h="621029">
                <a:moveTo>
                  <a:pt x="498489" y="165100"/>
                </a:moveTo>
                <a:lnTo>
                  <a:pt x="452823" y="165100"/>
                </a:lnTo>
                <a:lnTo>
                  <a:pt x="459378" y="166370"/>
                </a:lnTo>
                <a:lnTo>
                  <a:pt x="483252" y="190500"/>
                </a:lnTo>
                <a:lnTo>
                  <a:pt x="483681" y="194310"/>
                </a:lnTo>
                <a:lnTo>
                  <a:pt x="483758" y="195580"/>
                </a:lnTo>
                <a:lnTo>
                  <a:pt x="483859" y="204470"/>
                </a:lnTo>
                <a:lnTo>
                  <a:pt x="483754" y="205740"/>
                </a:lnTo>
                <a:lnTo>
                  <a:pt x="482833" y="210820"/>
                </a:lnTo>
                <a:lnTo>
                  <a:pt x="482152" y="212090"/>
                </a:lnTo>
                <a:lnTo>
                  <a:pt x="480320" y="215900"/>
                </a:lnTo>
                <a:lnTo>
                  <a:pt x="479168" y="217170"/>
                </a:lnTo>
                <a:lnTo>
                  <a:pt x="474969" y="222250"/>
                </a:lnTo>
                <a:lnTo>
                  <a:pt x="471985" y="223520"/>
                </a:lnTo>
                <a:lnTo>
                  <a:pt x="465640" y="224790"/>
                </a:lnTo>
                <a:lnTo>
                  <a:pt x="500068" y="224790"/>
                </a:lnTo>
                <a:lnTo>
                  <a:pt x="501921" y="218440"/>
                </a:lnTo>
                <a:lnTo>
                  <a:pt x="502717" y="210820"/>
                </a:lnTo>
                <a:lnTo>
                  <a:pt x="502445" y="203200"/>
                </a:lnTo>
                <a:lnTo>
                  <a:pt x="525282" y="203200"/>
                </a:lnTo>
                <a:lnTo>
                  <a:pt x="527271" y="200660"/>
                </a:lnTo>
                <a:lnTo>
                  <a:pt x="527962" y="199390"/>
                </a:lnTo>
                <a:lnTo>
                  <a:pt x="528716" y="198120"/>
                </a:lnTo>
                <a:lnTo>
                  <a:pt x="528832" y="196850"/>
                </a:lnTo>
                <a:lnTo>
                  <a:pt x="528559" y="195580"/>
                </a:lnTo>
                <a:lnTo>
                  <a:pt x="528203" y="194310"/>
                </a:lnTo>
                <a:lnTo>
                  <a:pt x="527606" y="194310"/>
                </a:lnTo>
                <a:lnTo>
                  <a:pt x="498489" y="165100"/>
                </a:lnTo>
                <a:close/>
              </a:path>
              <a:path w="660400" h="621029">
                <a:moveTo>
                  <a:pt x="525282" y="203200"/>
                </a:moveTo>
                <a:lnTo>
                  <a:pt x="502445" y="203200"/>
                </a:lnTo>
                <a:lnTo>
                  <a:pt x="511021" y="212090"/>
                </a:lnTo>
                <a:lnTo>
                  <a:pt x="515764" y="212090"/>
                </a:lnTo>
                <a:lnTo>
                  <a:pt x="516832" y="210820"/>
                </a:lnTo>
                <a:lnTo>
                  <a:pt x="519198" y="209550"/>
                </a:lnTo>
                <a:lnTo>
                  <a:pt x="520643" y="208280"/>
                </a:lnTo>
                <a:lnTo>
                  <a:pt x="523984" y="204470"/>
                </a:lnTo>
                <a:lnTo>
                  <a:pt x="525282" y="203200"/>
                </a:lnTo>
                <a:close/>
              </a:path>
              <a:path w="660400" h="621029">
                <a:moveTo>
                  <a:pt x="469943" y="52070"/>
                </a:moveTo>
                <a:lnTo>
                  <a:pt x="467451" y="52070"/>
                </a:lnTo>
                <a:lnTo>
                  <a:pt x="465305" y="53340"/>
                </a:lnTo>
                <a:lnTo>
                  <a:pt x="464017" y="54610"/>
                </a:lnTo>
                <a:lnTo>
                  <a:pt x="461001" y="57150"/>
                </a:lnTo>
                <a:lnTo>
                  <a:pt x="459200" y="58420"/>
                </a:lnTo>
                <a:lnTo>
                  <a:pt x="455064" y="62230"/>
                </a:lnTo>
                <a:lnTo>
                  <a:pt x="453452" y="64770"/>
                </a:lnTo>
                <a:lnTo>
                  <a:pt x="451085" y="67310"/>
                </a:lnTo>
                <a:lnTo>
                  <a:pt x="450206" y="68580"/>
                </a:lnTo>
                <a:lnTo>
                  <a:pt x="449075" y="71120"/>
                </a:lnTo>
                <a:lnTo>
                  <a:pt x="448834" y="72390"/>
                </a:lnTo>
                <a:lnTo>
                  <a:pt x="449002" y="73660"/>
                </a:lnTo>
                <a:lnTo>
                  <a:pt x="449305" y="73660"/>
                </a:lnTo>
                <a:lnTo>
                  <a:pt x="548936" y="173990"/>
                </a:lnTo>
                <a:lnTo>
                  <a:pt x="552087" y="173990"/>
                </a:lnTo>
                <a:lnTo>
                  <a:pt x="554234" y="172720"/>
                </a:lnTo>
                <a:lnTo>
                  <a:pt x="555543" y="171450"/>
                </a:lnTo>
                <a:lnTo>
                  <a:pt x="558600" y="170180"/>
                </a:lnTo>
                <a:lnTo>
                  <a:pt x="560391" y="167640"/>
                </a:lnTo>
                <a:lnTo>
                  <a:pt x="564527" y="163830"/>
                </a:lnTo>
                <a:lnTo>
                  <a:pt x="566171" y="162560"/>
                </a:lnTo>
                <a:lnTo>
                  <a:pt x="568537" y="158750"/>
                </a:lnTo>
                <a:lnTo>
                  <a:pt x="569396" y="157480"/>
                </a:lnTo>
                <a:lnTo>
                  <a:pt x="570474" y="154940"/>
                </a:lnTo>
                <a:lnTo>
                  <a:pt x="570705" y="154940"/>
                </a:lnTo>
                <a:lnTo>
                  <a:pt x="570537" y="153670"/>
                </a:lnTo>
                <a:lnTo>
                  <a:pt x="570233" y="152400"/>
                </a:lnTo>
                <a:lnTo>
                  <a:pt x="569689" y="152400"/>
                </a:lnTo>
                <a:lnTo>
                  <a:pt x="470603" y="53340"/>
                </a:lnTo>
                <a:lnTo>
                  <a:pt x="469943" y="52070"/>
                </a:lnTo>
                <a:close/>
              </a:path>
              <a:path w="660400" h="621029">
                <a:moveTo>
                  <a:pt x="534695" y="40640"/>
                </a:moveTo>
                <a:lnTo>
                  <a:pt x="532570" y="40640"/>
                </a:lnTo>
                <a:lnTo>
                  <a:pt x="530800" y="41910"/>
                </a:lnTo>
                <a:lnTo>
                  <a:pt x="529722" y="41910"/>
                </a:lnTo>
                <a:lnTo>
                  <a:pt x="527198" y="44450"/>
                </a:lnTo>
                <a:lnTo>
                  <a:pt x="525701" y="45720"/>
                </a:lnTo>
                <a:lnTo>
                  <a:pt x="522319" y="49530"/>
                </a:lnTo>
                <a:lnTo>
                  <a:pt x="520999" y="50800"/>
                </a:lnTo>
                <a:lnTo>
                  <a:pt x="519062" y="53340"/>
                </a:lnTo>
                <a:lnTo>
                  <a:pt x="518361" y="54610"/>
                </a:lnTo>
                <a:lnTo>
                  <a:pt x="517502" y="55880"/>
                </a:lnTo>
                <a:lnTo>
                  <a:pt x="517355" y="57150"/>
                </a:lnTo>
                <a:lnTo>
                  <a:pt x="517628" y="58420"/>
                </a:lnTo>
                <a:lnTo>
                  <a:pt x="517963" y="58420"/>
                </a:lnTo>
                <a:lnTo>
                  <a:pt x="590976" y="132080"/>
                </a:lnTo>
                <a:lnTo>
                  <a:pt x="593950" y="132080"/>
                </a:lnTo>
                <a:lnTo>
                  <a:pt x="596044" y="130810"/>
                </a:lnTo>
                <a:lnTo>
                  <a:pt x="597280" y="130810"/>
                </a:lnTo>
                <a:lnTo>
                  <a:pt x="600128" y="128270"/>
                </a:lnTo>
                <a:lnTo>
                  <a:pt x="601835" y="127000"/>
                </a:lnTo>
                <a:lnTo>
                  <a:pt x="605814" y="121920"/>
                </a:lnTo>
                <a:lnTo>
                  <a:pt x="607395" y="120650"/>
                </a:lnTo>
                <a:lnTo>
                  <a:pt x="609698" y="118110"/>
                </a:lnTo>
                <a:lnTo>
                  <a:pt x="610536" y="116840"/>
                </a:lnTo>
                <a:lnTo>
                  <a:pt x="611552" y="114300"/>
                </a:lnTo>
                <a:lnTo>
                  <a:pt x="611771" y="114300"/>
                </a:lnTo>
                <a:lnTo>
                  <a:pt x="611614" y="111760"/>
                </a:lnTo>
                <a:lnTo>
                  <a:pt x="611300" y="111760"/>
                </a:lnTo>
                <a:lnTo>
                  <a:pt x="562935" y="63500"/>
                </a:lnTo>
                <a:lnTo>
                  <a:pt x="562181" y="57150"/>
                </a:lnTo>
                <a:lnTo>
                  <a:pt x="562181" y="50800"/>
                </a:lnTo>
                <a:lnTo>
                  <a:pt x="544150" y="50800"/>
                </a:lnTo>
                <a:lnTo>
                  <a:pt x="535303" y="41910"/>
                </a:lnTo>
                <a:lnTo>
                  <a:pt x="534695" y="40640"/>
                </a:lnTo>
                <a:close/>
              </a:path>
              <a:path w="660400" h="621029">
                <a:moveTo>
                  <a:pt x="627323" y="30480"/>
                </a:moveTo>
                <a:lnTo>
                  <a:pt x="579134" y="30480"/>
                </a:lnTo>
                <a:lnTo>
                  <a:pt x="583919" y="31750"/>
                </a:lnTo>
                <a:lnTo>
                  <a:pt x="591364" y="35560"/>
                </a:lnTo>
                <a:lnTo>
                  <a:pt x="594369" y="38100"/>
                </a:lnTo>
                <a:lnTo>
                  <a:pt x="639446" y="83820"/>
                </a:lnTo>
                <a:lnTo>
                  <a:pt x="642409" y="83820"/>
                </a:lnTo>
                <a:lnTo>
                  <a:pt x="644451" y="82550"/>
                </a:lnTo>
                <a:lnTo>
                  <a:pt x="645687" y="82550"/>
                </a:lnTo>
                <a:lnTo>
                  <a:pt x="648587" y="80010"/>
                </a:lnTo>
                <a:lnTo>
                  <a:pt x="650304" y="77470"/>
                </a:lnTo>
                <a:lnTo>
                  <a:pt x="654231" y="73660"/>
                </a:lnTo>
                <a:lnTo>
                  <a:pt x="655791" y="72390"/>
                </a:lnTo>
                <a:lnTo>
                  <a:pt x="658157" y="69850"/>
                </a:lnTo>
                <a:lnTo>
                  <a:pt x="658995" y="68580"/>
                </a:lnTo>
                <a:lnTo>
                  <a:pt x="659958" y="66040"/>
                </a:lnTo>
                <a:lnTo>
                  <a:pt x="660157" y="64770"/>
                </a:lnTo>
                <a:lnTo>
                  <a:pt x="660000" y="63500"/>
                </a:lnTo>
                <a:lnTo>
                  <a:pt x="659697" y="63500"/>
                </a:lnTo>
                <a:lnTo>
                  <a:pt x="659152" y="62230"/>
                </a:lnTo>
                <a:lnTo>
                  <a:pt x="627323" y="30480"/>
                </a:lnTo>
                <a:close/>
              </a:path>
              <a:path w="660400" h="621029">
                <a:moveTo>
                  <a:pt x="580924" y="0"/>
                </a:moveTo>
                <a:lnTo>
                  <a:pt x="548569" y="22860"/>
                </a:lnTo>
                <a:lnTo>
                  <a:pt x="543919" y="44450"/>
                </a:lnTo>
                <a:lnTo>
                  <a:pt x="544150" y="50800"/>
                </a:lnTo>
                <a:lnTo>
                  <a:pt x="562181" y="50800"/>
                </a:lnTo>
                <a:lnTo>
                  <a:pt x="563689" y="41910"/>
                </a:lnTo>
                <a:lnTo>
                  <a:pt x="565354" y="39370"/>
                </a:lnTo>
                <a:lnTo>
                  <a:pt x="569982" y="34290"/>
                </a:lnTo>
                <a:lnTo>
                  <a:pt x="572160" y="33020"/>
                </a:lnTo>
                <a:lnTo>
                  <a:pt x="576788" y="31750"/>
                </a:lnTo>
                <a:lnTo>
                  <a:pt x="579134" y="30480"/>
                </a:lnTo>
                <a:lnTo>
                  <a:pt x="627323" y="30480"/>
                </a:lnTo>
                <a:lnTo>
                  <a:pt x="609499" y="12700"/>
                </a:lnTo>
                <a:lnTo>
                  <a:pt x="604578" y="8890"/>
                </a:lnTo>
                <a:lnTo>
                  <a:pt x="595332" y="3810"/>
                </a:lnTo>
                <a:lnTo>
                  <a:pt x="590599" y="1270"/>
                </a:lnTo>
                <a:lnTo>
                  <a:pt x="580924" y="0"/>
                </a:lnTo>
                <a:close/>
              </a:path>
            </a:pathLst>
          </a:custGeom>
          <a:solidFill>
            <a:srgbClr val="000000"/>
          </a:solidFill>
        </p:spPr>
        <p:txBody>
          <a:bodyPr wrap="square" lIns="0" tIns="0" rIns="0" bIns="0" rtlCol="0"/>
          <a:lstStyle/>
          <a:p>
            <a:endParaRPr/>
          </a:p>
        </p:txBody>
      </p:sp>
      <p:sp>
        <p:nvSpPr>
          <p:cNvPr id="30" name="object 30"/>
          <p:cNvSpPr txBox="1"/>
          <p:nvPr/>
        </p:nvSpPr>
        <p:spPr>
          <a:xfrm>
            <a:off x="11234082" y="9630985"/>
            <a:ext cx="2254885" cy="1416050"/>
          </a:xfrm>
          <a:prstGeom prst="rect">
            <a:avLst/>
          </a:prstGeom>
        </p:spPr>
        <p:txBody>
          <a:bodyPr vert="horz" wrap="square" lIns="0" tIns="46355" rIns="0" bIns="0" rtlCol="0">
            <a:spAutoFit/>
          </a:bodyPr>
          <a:lstStyle/>
          <a:p>
            <a:pPr marL="12700" marR="5080" indent="578485" algn="r">
              <a:lnSpc>
                <a:spcPts val="2140"/>
              </a:lnSpc>
              <a:spcBef>
                <a:spcPts val="365"/>
              </a:spcBef>
            </a:pPr>
            <a:r>
              <a:rPr sz="1950" b="0" i="1" spc="-10" dirty="0">
                <a:solidFill>
                  <a:srgbClr val="333333"/>
                </a:solidFill>
                <a:latin typeface="Calibri Light"/>
                <a:cs typeface="Calibri Light"/>
              </a:rPr>
              <a:t>Hvor</a:t>
            </a:r>
            <a:r>
              <a:rPr sz="1950" b="0" i="1" spc="-20" dirty="0">
                <a:solidFill>
                  <a:srgbClr val="333333"/>
                </a:solidFill>
                <a:latin typeface="Calibri Light"/>
                <a:cs typeface="Calibri Light"/>
              </a:rPr>
              <a:t> </a:t>
            </a:r>
            <a:r>
              <a:rPr sz="1950" b="0" i="1" spc="-5" dirty="0">
                <a:solidFill>
                  <a:srgbClr val="333333"/>
                </a:solidFill>
                <a:latin typeface="Calibri Light"/>
                <a:cs typeface="Calibri Light"/>
              </a:rPr>
              <a:t>har</a:t>
            </a:r>
            <a:r>
              <a:rPr sz="1950" b="0" i="1" spc="-15" dirty="0">
                <a:solidFill>
                  <a:srgbClr val="333333"/>
                </a:solidFill>
                <a:latin typeface="Calibri Light"/>
                <a:cs typeface="Calibri Light"/>
              </a:rPr>
              <a:t> </a:t>
            </a:r>
            <a:r>
              <a:rPr sz="1950" b="0" i="1" spc="-5" dirty="0">
                <a:solidFill>
                  <a:srgbClr val="333333"/>
                </a:solidFill>
                <a:latin typeface="Calibri Light"/>
                <a:cs typeface="Calibri Light"/>
              </a:rPr>
              <a:t>du</a:t>
            </a:r>
            <a:r>
              <a:rPr sz="1950" b="0" i="1" spc="-15" dirty="0">
                <a:solidFill>
                  <a:srgbClr val="333333"/>
                </a:solidFill>
                <a:latin typeface="Calibri Light"/>
                <a:cs typeface="Calibri Light"/>
              </a:rPr>
              <a:t> </a:t>
            </a:r>
            <a:r>
              <a:rPr sz="1950" b="0" i="1" spc="-10" dirty="0">
                <a:solidFill>
                  <a:srgbClr val="333333"/>
                </a:solidFill>
                <a:latin typeface="Calibri Light"/>
                <a:cs typeface="Calibri Light"/>
              </a:rPr>
              <a:t>søgt </a:t>
            </a:r>
            <a:r>
              <a:rPr sz="1950" b="0" i="1" spc="-425" dirty="0">
                <a:solidFill>
                  <a:srgbClr val="333333"/>
                </a:solidFill>
                <a:latin typeface="Calibri Light"/>
                <a:cs typeface="Calibri Light"/>
              </a:rPr>
              <a:t> </a:t>
            </a:r>
            <a:r>
              <a:rPr sz="1950" b="0" i="1" spc="-15" dirty="0">
                <a:solidFill>
                  <a:srgbClr val="333333"/>
                </a:solidFill>
                <a:latin typeface="Calibri Light"/>
                <a:cs typeface="Calibri Light"/>
              </a:rPr>
              <a:t>informationer</a:t>
            </a:r>
            <a:r>
              <a:rPr sz="1950" b="0" i="1" spc="-5" dirty="0">
                <a:solidFill>
                  <a:srgbClr val="333333"/>
                </a:solidFill>
                <a:latin typeface="Calibri Light"/>
                <a:cs typeface="Calibri Light"/>
              </a:rPr>
              <a:t> om </a:t>
            </a:r>
            <a:r>
              <a:rPr sz="1950" b="0" i="1" dirty="0">
                <a:solidFill>
                  <a:srgbClr val="333333"/>
                </a:solidFill>
                <a:latin typeface="Calibri Light"/>
                <a:cs typeface="Calibri Light"/>
              </a:rPr>
              <a:t> </a:t>
            </a:r>
            <a:r>
              <a:rPr sz="1950" b="0" i="1" spc="-15" dirty="0">
                <a:solidFill>
                  <a:srgbClr val="333333"/>
                </a:solidFill>
                <a:latin typeface="Calibri Light"/>
                <a:cs typeface="Calibri Light"/>
              </a:rPr>
              <a:t>uddannelse </a:t>
            </a:r>
            <a:r>
              <a:rPr sz="1950" b="0" i="1" spc="5" dirty="0">
                <a:solidFill>
                  <a:srgbClr val="333333"/>
                </a:solidFill>
                <a:latin typeface="Calibri Light"/>
                <a:cs typeface="Calibri Light"/>
              </a:rPr>
              <a:t>i </a:t>
            </a:r>
            <a:r>
              <a:rPr sz="1950" b="0" i="1" spc="-10" dirty="0">
                <a:solidFill>
                  <a:srgbClr val="333333"/>
                </a:solidFill>
                <a:latin typeface="Calibri Light"/>
                <a:cs typeface="Calibri Light"/>
              </a:rPr>
              <a:t>din </a:t>
            </a:r>
            <a:r>
              <a:rPr sz="1950" b="0" i="1" spc="-20" dirty="0">
                <a:solidFill>
                  <a:srgbClr val="333333"/>
                </a:solidFill>
                <a:latin typeface="Calibri Light"/>
                <a:cs typeface="Calibri Light"/>
              </a:rPr>
              <a:t>fritid? </a:t>
            </a:r>
            <a:r>
              <a:rPr sz="1950" b="0" i="1" spc="-430" dirty="0">
                <a:solidFill>
                  <a:srgbClr val="333333"/>
                </a:solidFill>
                <a:latin typeface="Calibri Light"/>
                <a:cs typeface="Calibri Light"/>
              </a:rPr>
              <a:t> </a:t>
            </a:r>
            <a:r>
              <a:rPr sz="1950" b="0" i="1" spc="-25" dirty="0">
                <a:solidFill>
                  <a:srgbClr val="333333"/>
                </a:solidFill>
                <a:latin typeface="Calibri Light"/>
                <a:cs typeface="Calibri Light"/>
              </a:rPr>
              <a:t>(muligt</a:t>
            </a:r>
            <a:r>
              <a:rPr sz="1950" b="0" i="1" spc="-5" dirty="0">
                <a:solidFill>
                  <a:srgbClr val="333333"/>
                </a:solidFill>
                <a:latin typeface="Calibri Light"/>
                <a:cs typeface="Calibri Light"/>
              </a:rPr>
              <a:t> at</a:t>
            </a:r>
            <a:r>
              <a:rPr sz="1950" b="0" i="1" dirty="0">
                <a:solidFill>
                  <a:srgbClr val="333333"/>
                </a:solidFill>
                <a:latin typeface="Calibri Light"/>
                <a:cs typeface="Calibri Light"/>
              </a:rPr>
              <a:t> </a:t>
            </a:r>
            <a:r>
              <a:rPr sz="1950" b="0" i="1" spc="-15" dirty="0">
                <a:solidFill>
                  <a:srgbClr val="333333"/>
                </a:solidFill>
                <a:latin typeface="Calibri Light"/>
                <a:cs typeface="Calibri Light"/>
              </a:rPr>
              <a:t>vælge</a:t>
            </a:r>
            <a:r>
              <a:rPr sz="1950" b="0" i="1" spc="-5" dirty="0">
                <a:solidFill>
                  <a:srgbClr val="333333"/>
                </a:solidFill>
                <a:latin typeface="Calibri Light"/>
                <a:cs typeface="Calibri Light"/>
              </a:rPr>
              <a:t> </a:t>
            </a:r>
            <a:r>
              <a:rPr sz="1950" b="0" i="1" spc="-30" dirty="0">
                <a:solidFill>
                  <a:srgbClr val="333333"/>
                </a:solidFill>
                <a:latin typeface="Calibri Light"/>
                <a:cs typeface="Calibri Light"/>
              </a:rPr>
              <a:t>flere)</a:t>
            </a:r>
            <a:endParaRPr sz="1950">
              <a:latin typeface="Calibri Light"/>
              <a:cs typeface="Calibri Light"/>
            </a:endParaRPr>
          </a:p>
          <a:p>
            <a:pPr marR="5080" algn="r">
              <a:lnSpc>
                <a:spcPts val="2115"/>
              </a:lnSpc>
            </a:pPr>
            <a:r>
              <a:rPr sz="1950" b="0" i="1" spc="-30" dirty="0">
                <a:solidFill>
                  <a:srgbClr val="333333"/>
                </a:solidFill>
                <a:latin typeface="Calibri Light"/>
                <a:cs typeface="Calibri Light"/>
              </a:rPr>
              <a:t>1.423</a:t>
            </a:r>
            <a:r>
              <a:rPr sz="1950" b="0" i="1" spc="-65" dirty="0">
                <a:solidFill>
                  <a:srgbClr val="333333"/>
                </a:solidFill>
                <a:latin typeface="Calibri Light"/>
                <a:cs typeface="Calibri Light"/>
              </a:rPr>
              <a:t> </a:t>
            </a:r>
            <a:r>
              <a:rPr sz="1950" b="0" i="1" spc="-20" dirty="0">
                <a:solidFill>
                  <a:srgbClr val="333333"/>
                </a:solidFill>
                <a:latin typeface="Calibri Light"/>
                <a:cs typeface="Calibri Light"/>
              </a:rPr>
              <a:t>informanter</a:t>
            </a:r>
            <a:endParaRPr sz="1950">
              <a:latin typeface="Calibri Light"/>
              <a:cs typeface="Calibri Light"/>
            </a:endParaRPr>
          </a:p>
        </p:txBody>
      </p:sp>
      <p:pic>
        <p:nvPicPr>
          <p:cNvPr id="31" name="Lyd 21">
            <a:hlinkClick r:id="" action="ppaction://media"/>
            <a:extLst>
              <a:ext uri="{FF2B5EF4-FFF2-40B4-BE49-F238E27FC236}">
                <a16:creationId xmlns:a16="http://schemas.microsoft.com/office/drawing/2014/main" id="{C20588B1-63B5-405E-8067-594FB9C4A4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483" y="90832"/>
            <a:ext cx="350414" cy="3504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986"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6261735" cy="11308715"/>
          </a:xfrm>
          <a:custGeom>
            <a:avLst/>
            <a:gdLst/>
            <a:ahLst/>
            <a:cxnLst/>
            <a:rect l="l" t="t" r="r" b="b"/>
            <a:pathLst>
              <a:path w="6261735" h="11308715">
                <a:moveTo>
                  <a:pt x="6261589" y="0"/>
                </a:moveTo>
                <a:lnTo>
                  <a:pt x="0" y="0"/>
                </a:lnTo>
                <a:lnTo>
                  <a:pt x="0" y="11308556"/>
                </a:lnTo>
                <a:lnTo>
                  <a:pt x="6261589" y="11308556"/>
                </a:lnTo>
                <a:lnTo>
                  <a:pt x="6261589" y="0"/>
                </a:lnTo>
                <a:close/>
              </a:path>
            </a:pathLst>
          </a:custGeom>
          <a:solidFill>
            <a:srgbClr val="A1AD92"/>
          </a:solidFill>
        </p:spPr>
        <p:txBody>
          <a:bodyPr wrap="square" lIns="0" tIns="0" rIns="0" bIns="0" rtlCol="0"/>
          <a:lstStyle/>
          <a:p>
            <a:endParaRPr/>
          </a:p>
        </p:txBody>
      </p:sp>
      <p:sp>
        <p:nvSpPr>
          <p:cNvPr id="3" name="object 3"/>
          <p:cNvSpPr txBox="1"/>
          <p:nvPr/>
        </p:nvSpPr>
        <p:spPr>
          <a:xfrm>
            <a:off x="461541" y="2562705"/>
            <a:ext cx="4918710" cy="2224405"/>
          </a:xfrm>
          <a:prstGeom prst="rect">
            <a:avLst/>
          </a:prstGeom>
        </p:spPr>
        <p:txBody>
          <a:bodyPr vert="horz" wrap="square" lIns="0" tIns="11430" rIns="0" bIns="0" rtlCol="0">
            <a:spAutoFit/>
          </a:bodyPr>
          <a:lstStyle/>
          <a:p>
            <a:pPr marL="12700" marR="946150">
              <a:lnSpc>
                <a:spcPct val="101299"/>
              </a:lnSpc>
              <a:spcBef>
                <a:spcPts val="90"/>
              </a:spcBef>
            </a:pPr>
            <a:r>
              <a:rPr sz="2850" b="0" spc="15" dirty="0">
                <a:solidFill>
                  <a:srgbClr val="273347"/>
                </a:solidFill>
                <a:latin typeface="Calibri Light"/>
                <a:cs typeface="Calibri Light"/>
              </a:rPr>
              <a:t>83</a:t>
            </a:r>
            <a:r>
              <a:rPr sz="2850" b="0" spc="-5" dirty="0">
                <a:solidFill>
                  <a:srgbClr val="273347"/>
                </a:solidFill>
                <a:latin typeface="Calibri Light"/>
                <a:cs typeface="Calibri Light"/>
              </a:rPr>
              <a:t> </a:t>
            </a:r>
            <a:r>
              <a:rPr sz="2850" b="0" spc="25" dirty="0">
                <a:solidFill>
                  <a:srgbClr val="273347"/>
                </a:solidFill>
                <a:latin typeface="Calibri Light"/>
                <a:cs typeface="Calibri Light"/>
              </a:rPr>
              <a:t>%</a:t>
            </a:r>
            <a:r>
              <a:rPr sz="2850" b="0" spc="-5" dirty="0">
                <a:solidFill>
                  <a:srgbClr val="273347"/>
                </a:solidFill>
                <a:latin typeface="Calibri Light"/>
                <a:cs typeface="Calibri Light"/>
              </a:rPr>
              <a:t> </a:t>
            </a:r>
            <a:r>
              <a:rPr sz="2850" b="0" spc="15" dirty="0">
                <a:solidFill>
                  <a:srgbClr val="273347"/>
                </a:solidFill>
                <a:latin typeface="Calibri Light"/>
                <a:cs typeface="Calibri Light"/>
              </a:rPr>
              <a:t>har</a:t>
            </a:r>
            <a:r>
              <a:rPr sz="2850" b="0" dirty="0">
                <a:solidFill>
                  <a:srgbClr val="273347"/>
                </a:solidFill>
                <a:latin typeface="Calibri Light"/>
                <a:cs typeface="Calibri Light"/>
              </a:rPr>
              <a:t> </a:t>
            </a:r>
            <a:r>
              <a:rPr sz="2850" b="0" spc="-5" dirty="0">
                <a:solidFill>
                  <a:srgbClr val="273347"/>
                </a:solidFill>
                <a:latin typeface="Calibri Light"/>
                <a:cs typeface="Calibri Light"/>
              </a:rPr>
              <a:t>talt </a:t>
            </a:r>
            <a:r>
              <a:rPr sz="2850" b="0" spc="15" dirty="0">
                <a:solidFill>
                  <a:srgbClr val="273347"/>
                </a:solidFill>
                <a:latin typeface="Calibri Light"/>
                <a:cs typeface="Calibri Light"/>
              </a:rPr>
              <a:t>med</a:t>
            </a:r>
            <a:r>
              <a:rPr sz="2850" b="0" spc="-5" dirty="0">
                <a:solidFill>
                  <a:srgbClr val="273347"/>
                </a:solidFill>
                <a:latin typeface="Calibri Light"/>
                <a:cs typeface="Calibri Light"/>
              </a:rPr>
              <a:t> </a:t>
            </a:r>
            <a:r>
              <a:rPr sz="2850" b="0" spc="-10" dirty="0">
                <a:solidFill>
                  <a:srgbClr val="273347"/>
                </a:solidFill>
                <a:latin typeface="Calibri Light"/>
                <a:cs typeface="Calibri Light"/>
              </a:rPr>
              <a:t>forældre </a:t>
            </a:r>
            <a:r>
              <a:rPr sz="2850" b="0" spc="-630" dirty="0">
                <a:solidFill>
                  <a:srgbClr val="273347"/>
                </a:solidFill>
                <a:latin typeface="Calibri Light"/>
                <a:cs typeface="Calibri Light"/>
              </a:rPr>
              <a:t> </a:t>
            </a:r>
            <a:r>
              <a:rPr sz="2850" b="0" spc="15" dirty="0">
                <a:solidFill>
                  <a:srgbClr val="273347"/>
                </a:solidFill>
                <a:latin typeface="Calibri Light"/>
                <a:cs typeface="Calibri Light"/>
              </a:rPr>
              <a:t>51</a:t>
            </a:r>
            <a:r>
              <a:rPr sz="2850" b="0" spc="-5" dirty="0">
                <a:solidFill>
                  <a:srgbClr val="273347"/>
                </a:solidFill>
                <a:latin typeface="Calibri Light"/>
                <a:cs typeface="Calibri Light"/>
              </a:rPr>
              <a:t> </a:t>
            </a:r>
            <a:r>
              <a:rPr sz="2850" b="0" spc="25" dirty="0">
                <a:solidFill>
                  <a:srgbClr val="273347"/>
                </a:solidFill>
                <a:latin typeface="Calibri Light"/>
                <a:cs typeface="Calibri Light"/>
              </a:rPr>
              <a:t>%</a:t>
            </a:r>
            <a:r>
              <a:rPr sz="2850" b="0" dirty="0">
                <a:solidFill>
                  <a:srgbClr val="273347"/>
                </a:solidFill>
                <a:latin typeface="Calibri Light"/>
                <a:cs typeface="Calibri Light"/>
              </a:rPr>
              <a:t> </a:t>
            </a:r>
            <a:r>
              <a:rPr sz="2850" b="0" spc="15" dirty="0">
                <a:solidFill>
                  <a:srgbClr val="273347"/>
                </a:solidFill>
                <a:latin typeface="Calibri Light"/>
                <a:cs typeface="Calibri Light"/>
              </a:rPr>
              <a:t>har</a:t>
            </a:r>
            <a:r>
              <a:rPr sz="2850" b="0" spc="5" dirty="0">
                <a:solidFill>
                  <a:srgbClr val="273347"/>
                </a:solidFill>
                <a:latin typeface="Calibri Light"/>
                <a:cs typeface="Calibri Light"/>
              </a:rPr>
              <a:t> </a:t>
            </a:r>
            <a:r>
              <a:rPr sz="2850" b="0" spc="-5" dirty="0">
                <a:solidFill>
                  <a:srgbClr val="273347"/>
                </a:solidFill>
                <a:latin typeface="Calibri Light"/>
                <a:cs typeface="Calibri Light"/>
              </a:rPr>
              <a:t>talt </a:t>
            </a:r>
            <a:r>
              <a:rPr sz="2850" b="0" spc="15" dirty="0">
                <a:solidFill>
                  <a:srgbClr val="273347"/>
                </a:solidFill>
                <a:latin typeface="Calibri Light"/>
                <a:cs typeface="Calibri Light"/>
              </a:rPr>
              <a:t>med</a:t>
            </a:r>
            <a:r>
              <a:rPr sz="2850" b="0" dirty="0">
                <a:solidFill>
                  <a:srgbClr val="273347"/>
                </a:solidFill>
                <a:latin typeface="Calibri Light"/>
                <a:cs typeface="Calibri Light"/>
              </a:rPr>
              <a:t> </a:t>
            </a:r>
            <a:r>
              <a:rPr sz="2850" b="0" spc="5" dirty="0">
                <a:solidFill>
                  <a:srgbClr val="273347"/>
                </a:solidFill>
                <a:latin typeface="Calibri Light"/>
                <a:cs typeface="Calibri Light"/>
              </a:rPr>
              <a:t>venner</a:t>
            </a:r>
            <a:endParaRPr sz="2850">
              <a:latin typeface="Calibri Light"/>
              <a:cs typeface="Calibri Light"/>
            </a:endParaRPr>
          </a:p>
          <a:p>
            <a:pPr marL="12700" marR="5080">
              <a:lnSpc>
                <a:spcPts val="3460"/>
              </a:lnSpc>
              <a:spcBef>
                <a:spcPts val="114"/>
              </a:spcBef>
            </a:pPr>
            <a:r>
              <a:rPr sz="2850" b="0" spc="15" dirty="0">
                <a:solidFill>
                  <a:srgbClr val="273347"/>
                </a:solidFill>
                <a:latin typeface="Calibri Light"/>
                <a:cs typeface="Calibri Light"/>
              </a:rPr>
              <a:t>64 </a:t>
            </a:r>
            <a:r>
              <a:rPr sz="2850" b="0" spc="25" dirty="0">
                <a:solidFill>
                  <a:srgbClr val="273347"/>
                </a:solidFill>
                <a:latin typeface="Calibri Light"/>
                <a:cs typeface="Calibri Light"/>
              </a:rPr>
              <a:t>% </a:t>
            </a:r>
            <a:r>
              <a:rPr sz="2850" b="0" spc="-5" dirty="0">
                <a:solidFill>
                  <a:srgbClr val="273347"/>
                </a:solidFill>
                <a:latin typeface="Calibri Light"/>
                <a:cs typeface="Calibri Light"/>
              </a:rPr>
              <a:t>beslutter </a:t>
            </a:r>
            <a:r>
              <a:rPr sz="2850" b="0" spc="5" dirty="0">
                <a:solidFill>
                  <a:srgbClr val="273347"/>
                </a:solidFill>
                <a:latin typeface="Calibri Light"/>
                <a:cs typeface="Calibri Light"/>
              </a:rPr>
              <a:t>i </a:t>
            </a:r>
            <a:r>
              <a:rPr sz="2850" b="0" spc="-5" dirty="0">
                <a:solidFill>
                  <a:srgbClr val="273347"/>
                </a:solidFill>
                <a:latin typeface="Calibri Light"/>
                <a:cs typeface="Calibri Light"/>
              </a:rPr>
              <a:t>’meget </a:t>
            </a:r>
            <a:r>
              <a:rPr sz="2850" b="0" spc="15" dirty="0">
                <a:solidFill>
                  <a:srgbClr val="273347"/>
                </a:solidFill>
                <a:latin typeface="Calibri Light"/>
                <a:cs typeface="Calibri Light"/>
              </a:rPr>
              <a:t>høj </a:t>
            </a:r>
            <a:r>
              <a:rPr sz="2850" b="0" dirty="0">
                <a:solidFill>
                  <a:srgbClr val="273347"/>
                </a:solidFill>
                <a:latin typeface="Calibri Light"/>
                <a:cs typeface="Calibri Light"/>
              </a:rPr>
              <a:t>grad’ </a:t>
            </a:r>
            <a:r>
              <a:rPr sz="2850" b="0" spc="5" dirty="0">
                <a:solidFill>
                  <a:srgbClr val="273347"/>
                </a:solidFill>
                <a:latin typeface="Calibri Light"/>
                <a:cs typeface="Calibri Light"/>
              </a:rPr>
              <a:t> </a:t>
            </a:r>
            <a:r>
              <a:rPr sz="2850" b="0" spc="-40" dirty="0">
                <a:solidFill>
                  <a:srgbClr val="273347"/>
                </a:solidFill>
                <a:latin typeface="Calibri Light"/>
                <a:cs typeface="Calibri Light"/>
              </a:rPr>
              <a:t>selv,</a:t>
            </a:r>
            <a:r>
              <a:rPr sz="2850" b="0" spc="-20" dirty="0">
                <a:solidFill>
                  <a:srgbClr val="273347"/>
                </a:solidFill>
                <a:latin typeface="Calibri Light"/>
                <a:cs typeface="Calibri Light"/>
              </a:rPr>
              <a:t> </a:t>
            </a:r>
            <a:r>
              <a:rPr sz="2850" b="0" spc="-10" dirty="0">
                <a:solidFill>
                  <a:srgbClr val="273347"/>
                </a:solidFill>
                <a:latin typeface="Calibri Light"/>
                <a:cs typeface="Calibri Light"/>
              </a:rPr>
              <a:t>hvilken</a:t>
            </a:r>
            <a:r>
              <a:rPr sz="2850" b="0" spc="-25" dirty="0">
                <a:solidFill>
                  <a:srgbClr val="273347"/>
                </a:solidFill>
                <a:latin typeface="Calibri Light"/>
                <a:cs typeface="Calibri Light"/>
              </a:rPr>
              <a:t> </a:t>
            </a:r>
            <a:r>
              <a:rPr sz="2850" b="0" spc="15" dirty="0">
                <a:solidFill>
                  <a:srgbClr val="273347"/>
                </a:solidFill>
                <a:latin typeface="Calibri Light"/>
                <a:cs typeface="Calibri Light"/>
              </a:rPr>
              <a:t>ungdomsuddannelse </a:t>
            </a:r>
            <a:r>
              <a:rPr sz="2850" b="0" spc="-630" dirty="0">
                <a:solidFill>
                  <a:srgbClr val="273347"/>
                </a:solidFill>
                <a:latin typeface="Calibri Light"/>
                <a:cs typeface="Calibri Light"/>
              </a:rPr>
              <a:t> </a:t>
            </a:r>
            <a:r>
              <a:rPr sz="2850" b="0" spc="15" dirty="0">
                <a:solidFill>
                  <a:srgbClr val="273347"/>
                </a:solidFill>
                <a:latin typeface="Calibri Light"/>
                <a:cs typeface="Calibri Light"/>
              </a:rPr>
              <a:t>de</a:t>
            </a:r>
            <a:r>
              <a:rPr sz="2850" b="0" spc="5" dirty="0">
                <a:solidFill>
                  <a:srgbClr val="273347"/>
                </a:solidFill>
                <a:latin typeface="Calibri Light"/>
                <a:cs typeface="Calibri Light"/>
              </a:rPr>
              <a:t> </a:t>
            </a:r>
            <a:r>
              <a:rPr sz="2850" b="0" spc="-45" dirty="0">
                <a:solidFill>
                  <a:srgbClr val="273347"/>
                </a:solidFill>
                <a:latin typeface="Calibri Light"/>
                <a:cs typeface="Calibri Light"/>
              </a:rPr>
              <a:t>vælger.</a:t>
            </a:r>
            <a:endParaRPr sz="2850">
              <a:latin typeface="Calibri Light"/>
              <a:cs typeface="Calibri Light"/>
            </a:endParaRPr>
          </a:p>
        </p:txBody>
      </p:sp>
      <p:sp>
        <p:nvSpPr>
          <p:cNvPr id="4" name="object 4"/>
          <p:cNvSpPr txBox="1"/>
          <p:nvPr/>
        </p:nvSpPr>
        <p:spPr>
          <a:xfrm>
            <a:off x="461541" y="5239115"/>
            <a:ext cx="4072254" cy="465455"/>
          </a:xfrm>
          <a:prstGeom prst="rect">
            <a:avLst/>
          </a:prstGeom>
        </p:spPr>
        <p:txBody>
          <a:bodyPr vert="horz" wrap="square" lIns="0" tIns="17145" rIns="0" bIns="0" rtlCol="0">
            <a:spAutoFit/>
          </a:bodyPr>
          <a:lstStyle/>
          <a:p>
            <a:pPr marL="12700">
              <a:lnSpc>
                <a:spcPct val="100000"/>
              </a:lnSpc>
              <a:spcBef>
                <a:spcPts val="135"/>
              </a:spcBef>
            </a:pPr>
            <a:r>
              <a:rPr sz="2850" b="0" spc="20" dirty="0">
                <a:solidFill>
                  <a:srgbClr val="273347"/>
                </a:solidFill>
                <a:latin typeface="Calibri Light"/>
                <a:cs typeface="Calibri Light"/>
              </a:rPr>
              <a:t>Måden</a:t>
            </a:r>
            <a:r>
              <a:rPr sz="2850" b="0" spc="-15" dirty="0">
                <a:solidFill>
                  <a:srgbClr val="273347"/>
                </a:solidFill>
                <a:latin typeface="Calibri Light"/>
                <a:cs typeface="Calibri Light"/>
              </a:rPr>
              <a:t> </a:t>
            </a:r>
            <a:r>
              <a:rPr sz="2850" b="0" spc="15" dirty="0">
                <a:solidFill>
                  <a:srgbClr val="273347"/>
                </a:solidFill>
                <a:latin typeface="Calibri Light"/>
                <a:cs typeface="Calibri Light"/>
              </a:rPr>
              <a:t>de</a:t>
            </a:r>
            <a:r>
              <a:rPr sz="2850" b="0" spc="-5" dirty="0">
                <a:solidFill>
                  <a:srgbClr val="273347"/>
                </a:solidFill>
                <a:latin typeface="Calibri Light"/>
                <a:cs typeface="Calibri Light"/>
              </a:rPr>
              <a:t> </a:t>
            </a:r>
            <a:r>
              <a:rPr sz="2850" b="0" spc="10" dirty="0">
                <a:solidFill>
                  <a:srgbClr val="273347"/>
                </a:solidFill>
                <a:latin typeface="Calibri Light"/>
                <a:cs typeface="Calibri Light"/>
              </a:rPr>
              <a:t>bruger</a:t>
            </a:r>
            <a:r>
              <a:rPr sz="2850" b="0" spc="-10" dirty="0">
                <a:solidFill>
                  <a:srgbClr val="273347"/>
                </a:solidFill>
                <a:latin typeface="Calibri Light"/>
                <a:cs typeface="Calibri Light"/>
              </a:rPr>
              <a:t> </a:t>
            </a:r>
            <a:r>
              <a:rPr sz="2850" b="0" spc="5" dirty="0">
                <a:solidFill>
                  <a:srgbClr val="273347"/>
                </a:solidFill>
                <a:latin typeface="Calibri Light"/>
                <a:cs typeface="Calibri Light"/>
              </a:rPr>
              <a:t>andre</a:t>
            </a:r>
            <a:r>
              <a:rPr sz="2850" b="0" spc="-10" dirty="0">
                <a:solidFill>
                  <a:srgbClr val="273347"/>
                </a:solidFill>
                <a:latin typeface="Calibri Light"/>
                <a:cs typeface="Calibri Light"/>
              </a:rPr>
              <a:t> </a:t>
            </a:r>
            <a:r>
              <a:rPr sz="2850" b="0" spc="10" dirty="0">
                <a:solidFill>
                  <a:srgbClr val="273347"/>
                </a:solidFill>
                <a:latin typeface="Calibri Light"/>
                <a:cs typeface="Calibri Light"/>
              </a:rPr>
              <a:t>på:</a:t>
            </a:r>
            <a:endParaRPr sz="2850">
              <a:latin typeface="Calibri Light"/>
              <a:cs typeface="Calibri Light"/>
            </a:endParaRPr>
          </a:p>
        </p:txBody>
      </p:sp>
      <p:sp>
        <p:nvSpPr>
          <p:cNvPr id="5" name="object 5"/>
          <p:cNvSpPr txBox="1"/>
          <p:nvPr/>
        </p:nvSpPr>
        <p:spPr>
          <a:xfrm>
            <a:off x="461541" y="7551244"/>
            <a:ext cx="5160645" cy="2339340"/>
          </a:xfrm>
          <a:prstGeom prst="rect">
            <a:avLst/>
          </a:prstGeom>
        </p:spPr>
        <p:txBody>
          <a:bodyPr vert="horz" wrap="square" lIns="0" tIns="17145" rIns="0" bIns="0" rtlCol="0">
            <a:spAutoFit/>
          </a:bodyPr>
          <a:lstStyle/>
          <a:p>
            <a:pPr marL="12700">
              <a:lnSpc>
                <a:spcPts val="3395"/>
              </a:lnSpc>
              <a:spcBef>
                <a:spcPts val="135"/>
              </a:spcBef>
            </a:pPr>
            <a:r>
              <a:rPr sz="2850" b="1" spc="-5" dirty="0">
                <a:solidFill>
                  <a:srgbClr val="273347"/>
                </a:solidFill>
                <a:latin typeface="Calibri"/>
                <a:cs typeface="Calibri"/>
              </a:rPr>
              <a:t>Forældre:</a:t>
            </a:r>
            <a:endParaRPr sz="2850">
              <a:latin typeface="Calibri"/>
              <a:cs typeface="Calibri"/>
            </a:endParaRPr>
          </a:p>
          <a:p>
            <a:pPr marL="12700" marR="5080">
              <a:lnSpc>
                <a:spcPts val="2970"/>
              </a:lnSpc>
              <a:spcBef>
                <a:spcPts val="40"/>
              </a:spcBef>
            </a:pPr>
            <a:r>
              <a:rPr sz="2450" b="0" dirty="0">
                <a:solidFill>
                  <a:srgbClr val="273347"/>
                </a:solidFill>
                <a:latin typeface="Calibri Light"/>
                <a:cs typeface="Calibri Light"/>
              </a:rPr>
              <a:t>Bruger</a:t>
            </a:r>
            <a:r>
              <a:rPr sz="2450" b="0" spc="-5" dirty="0">
                <a:solidFill>
                  <a:srgbClr val="273347"/>
                </a:solidFill>
                <a:latin typeface="Calibri Light"/>
                <a:cs typeface="Calibri Light"/>
              </a:rPr>
              <a:t> </a:t>
            </a:r>
            <a:r>
              <a:rPr sz="2450" b="0" spc="-10" dirty="0">
                <a:solidFill>
                  <a:srgbClr val="273347"/>
                </a:solidFill>
                <a:latin typeface="Calibri Light"/>
                <a:cs typeface="Calibri Light"/>
              </a:rPr>
              <a:t>forældre</a:t>
            </a:r>
            <a:r>
              <a:rPr sz="2450" b="0" spc="-5" dirty="0">
                <a:solidFill>
                  <a:srgbClr val="273347"/>
                </a:solidFill>
                <a:latin typeface="Calibri Light"/>
                <a:cs typeface="Calibri Light"/>
              </a:rPr>
              <a:t> til</a:t>
            </a:r>
            <a:r>
              <a:rPr sz="2450" b="0" dirty="0">
                <a:solidFill>
                  <a:srgbClr val="273347"/>
                </a:solidFill>
                <a:latin typeface="Calibri Light"/>
                <a:cs typeface="Calibri Light"/>
              </a:rPr>
              <a:t> </a:t>
            </a:r>
            <a:r>
              <a:rPr sz="2450" b="0" spc="-10" dirty="0">
                <a:solidFill>
                  <a:srgbClr val="273347"/>
                </a:solidFill>
                <a:latin typeface="Calibri Light"/>
                <a:cs typeface="Calibri Light"/>
              </a:rPr>
              <a:t>at</a:t>
            </a:r>
            <a:r>
              <a:rPr sz="2450" b="0" dirty="0">
                <a:solidFill>
                  <a:srgbClr val="273347"/>
                </a:solidFill>
                <a:latin typeface="Calibri Light"/>
                <a:cs typeface="Calibri Light"/>
              </a:rPr>
              <a:t> </a:t>
            </a:r>
            <a:r>
              <a:rPr sz="2450" b="0" spc="-10" dirty="0">
                <a:solidFill>
                  <a:srgbClr val="273347"/>
                </a:solidFill>
                <a:latin typeface="Calibri Light"/>
                <a:cs typeface="Calibri Light"/>
              </a:rPr>
              <a:t>bekræfte</a:t>
            </a:r>
            <a:r>
              <a:rPr sz="2450" b="0" dirty="0">
                <a:solidFill>
                  <a:srgbClr val="273347"/>
                </a:solidFill>
                <a:latin typeface="Calibri Light"/>
                <a:cs typeface="Calibri Light"/>
              </a:rPr>
              <a:t> </a:t>
            </a:r>
            <a:r>
              <a:rPr sz="2450" b="0" spc="5" dirty="0">
                <a:solidFill>
                  <a:srgbClr val="273347"/>
                </a:solidFill>
                <a:latin typeface="Calibri Light"/>
                <a:cs typeface="Calibri Light"/>
              </a:rPr>
              <a:t>egne</a:t>
            </a:r>
            <a:r>
              <a:rPr sz="2450" b="0" spc="-5" dirty="0">
                <a:solidFill>
                  <a:srgbClr val="273347"/>
                </a:solidFill>
                <a:latin typeface="Calibri Light"/>
                <a:cs typeface="Calibri Light"/>
              </a:rPr>
              <a:t> ta- </a:t>
            </a:r>
            <a:r>
              <a:rPr sz="2450" b="0" dirty="0">
                <a:solidFill>
                  <a:srgbClr val="273347"/>
                </a:solidFill>
                <a:latin typeface="Calibri Light"/>
                <a:cs typeface="Calibri Light"/>
              </a:rPr>
              <a:t> lenter</a:t>
            </a:r>
            <a:r>
              <a:rPr sz="2450" b="0" spc="-5" dirty="0">
                <a:solidFill>
                  <a:srgbClr val="273347"/>
                </a:solidFill>
                <a:latin typeface="Calibri Light"/>
                <a:cs typeface="Calibri Light"/>
              </a:rPr>
              <a:t> </a:t>
            </a:r>
            <a:r>
              <a:rPr sz="2450" b="0" spc="5" dirty="0">
                <a:solidFill>
                  <a:srgbClr val="273347"/>
                </a:solidFill>
                <a:latin typeface="Calibri Light"/>
                <a:cs typeface="Calibri Light"/>
              </a:rPr>
              <a:t>og</a:t>
            </a:r>
            <a:r>
              <a:rPr sz="2450" b="0" dirty="0">
                <a:solidFill>
                  <a:srgbClr val="273347"/>
                </a:solidFill>
                <a:latin typeface="Calibri Light"/>
                <a:cs typeface="Calibri Light"/>
              </a:rPr>
              <a:t> </a:t>
            </a:r>
            <a:r>
              <a:rPr sz="2450" b="0" spc="-30" dirty="0">
                <a:solidFill>
                  <a:srgbClr val="273347"/>
                </a:solidFill>
                <a:latin typeface="Calibri Light"/>
                <a:cs typeface="Calibri Light"/>
              </a:rPr>
              <a:t>interesser.</a:t>
            </a:r>
            <a:r>
              <a:rPr sz="2450" b="0" dirty="0">
                <a:solidFill>
                  <a:srgbClr val="273347"/>
                </a:solidFill>
                <a:latin typeface="Calibri Light"/>
                <a:cs typeface="Calibri Light"/>
              </a:rPr>
              <a:t> </a:t>
            </a:r>
            <a:r>
              <a:rPr sz="2450" b="0" spc="10" dirty="0">
                <a:solidFill>
                  <a:srgbClr val="273347"/>
                </a:solidFill>
                <a:latin typeface="Calibri Light"/>
                <a:cs typeface="Calibri Light"/>
              </a:rPr>
              <a:t>Om</a:t>
            </a:r>
            <a:r>
              <a:rPr sz="2450" b="0" dirty="0">
                <a:solidFill>
                  <a:srgbClr val="273347"/>
                </a:solidFill>
                <a:latin typeface="Calibri Light"/>
                <a:cs typeface="Calibri Light"/>
              </a:rPr>
              <a:t> </a:t>
            </a:r>
            <a:r>
              <a:rPr sz="2450" b="0" spc="5" dirty="0">
                <a:solidFill>
                  <a:srgbClr val="273347"/>
                </a:solidFill>
                <a:latin typeface="Calibri Light"/>
                <a:cs typeface="Calibri Light"/>
              </a:rPr>
              <a:t>gymnasieretnin- </a:t>
            </a:r>
            <a:r>
              <a:rPr sz="2450" b="0" spc="-540" dirty="0">
                <a:solidFill>
                  <a:srgbClr val="273347"/>
                </a:solidFill>
                <a:latin typeface="Calibri Light"/>
                <a:cs typeface="Calibri Light"/>
              </a:rPr>
              <a:t> </a:t>
            </a:r>
            <a:r>
              <a:rPr sz="2450" b="0" dirty="0">
                <a:solidFill>
                  <a:srgbClr val="273347"/>
                </a:solidFill>
                <a:latin typeface="Calibri Light"/>
                <a:cs typeface="Calibri Light"/>
              </a:rPr>
              <a:t>gen</a:t>
            </a:r>
            <a:r>
              <a:rPr sz="2450" b="0" spc="-5" dirty="0">
                <a:solidFill>
                  <a:srgbClr val="273347"/>
                </a:solidFill>
                <a:latin typeface="Calibri Light"/>
                <a:cs typeface="Calibri Light"/>
              </a:rPr>
              <a:t> </a:t>
            </a:r>
            <a:r>
              <a:rPr sz="2450" b="0" spc="5" dirty="0">
                <a:solidFill>
                  <a:srgbClr val="273347"/>
                </a:solidFill>
                <a:latin typeface="Calibri Light"/>
                <a:cs typeface="Calibri Light"/>
              </a:rPr>
              <a:t>er</a:t>
            </a:r>
            <a:r>
              <a:rPr sz="2450" b="0" dirty="0">
                <a:solidFill>
                  <a:srgbClr val="273347"/>
                </a:solidFill>
                <a:latin typeface="Calibri Light"/>
                <a:cs typeface="Calibri Light"/>
              </a:rPr>
              <a:t> </a:t>
            </a:r>
            <a:r>
              <a:rPr sz="2450" b="0" spc="-10" dirty="0">
                <a:solidFill>
                  <a:srgbClr val="273347"/>
                </a:solidFill>
                <a:latin typeface="Calibri Light"/>
                <a:cs typeface="Calibri Light"/>
              </a:rPr>
              <a:t>relevant.</a:t>
            </a:r>
            <a:r>
              <a:rPr sz="2450" b="0" spc="5" dirty="0">
                <a:solidFill>
                  <a:srgbClr val="273347"/>
                </a:solidFill>
                <a:latin typeface="Calibri Light"/>
                <a:cs typeface="Calibri Light"/>
              </a:rPr>
              <a:t> </a:t>
            </a:r>
            <a:r>
              <a:rPr sz="2450" b="0" spc="10" dirty="0">
                <a:solidFill>
                  <a:srgbClr val="273347"/>
                </a:solidFill>
                <a:latin typeface="Calibri Light"/>
                <a:cs typeface="Calibri Light"/>
              </a:rPr>
              <a:t>Mener</a:t>
            </a:r>
            <a:r>
              <a:rPr sz="2450" b="0" spc="5" dirty="0">
                <a:solidFill>
                  <a:srgbClr val="273347"/>
                </a:solidFill>
                <a:latin typeface="Calibri Light"/>
                <a:cs typeface="Calibri Light"/>
              </a:rPr>
              <a:t> </a:t>
            </a:r>
            <a:r>
              <a:rPr sz="2450" b="0" spc="10" dirty="0">
                <a:solidFill>
                  <a:srgbClr val="273347"/>
                </a:solidFill>
                <a:latin typeface="Calibri Light"/>
                <a:cs typeface="Calibri Light"/>
              </a:rPr>
              <a:t>dog</a:t>
            </a:r>
            <a:r>
              <a:rPr sz="2450" b="0" spc="5" dirty="0">
                <a:solidFill>
                  <a:srgbClr val="273347"/>
                </a:solidFill>
                <a:latin typeface="Calibri Light"/>
                <a:cs typeface="Calibri Light"/>
              </a:rPr>
              <a:t> </a:t>
            </a:r>
            <a:r>
              <a:rPr sz="2450" b="0" spc="-15" dirty="0">
                <a:solidFill>
                  <a:srgbClr val="273347"/>
                </a:solidFill>
                <a:latin typeface="Calibri Light"/>
                <a:cs typeface="Calibri Light"/>
              </a:rPr>
              <a:t>ikke</a:t>
            </a:r>
            <a:r>
              <a:rPr sz="2450" b="0" dirty="0">
                <a:solidFill>
                  <a:srgbClr val="273347"/>
                </a:solidFill>
                <a:latin typeface="Calibri Light"/>
                <a:cs typeface="Calibri Light"/>
              </a:rPr>
              <a:t> </a:t>
            </a:r>
            <a:r>
              <a:rPr sz="2450" b="0" spc="-5" dirty="0">
                <a:solidFill>
                  <a:srgbClr val="273347"/>
                </a:solidFill>
                <a:latin typeface="Calibri Light"/>
                <a:cs typeface="Calibri Light"/>
              </a:rPr>
              <a:t>at</a:t>
            </a:r>
            <a:r>
              <a:rPr sz="2450" b="0" spc="5" dirty="0">
                <a:solidFill>
                  <a:srgbClr val="273347"/>
                </a:solidFill>
                <a:latin typeface="Calibri Light"/>
                <a:cs typeface="Calibri Light"/>
              </a:rPr>
              <a:t> </a:t>
            </a:r>
            <a:r>
              <a:rPr sz="2450" b="0" spc="-35" dirty="0">
                <a:solidFill>
                  <a:srgbClr val="273347"/>
                </a:solidFill>
                <a:latin typeface="Calibri Light"/>
                <a:cs typeface="Calibri Light"/>
              </a:rPr>
              <a:t>for- </a:t>
            </a:r>
            <a:r>
              <a:rPr sz="2450" b="0" spc="-30" dirty="0">
                <a:solidFill>
                  <a:srgbClr val="273347"/>
                </a:solidFill>
                <a:latin typeface="Calibri Light"/>
                <a:cs typeface="Calibri Light"/>
              </a:rPr>
              <a:t> </a:t>
            </a:r>
            <a:r>
              <a:rPr sz="2450" b="0" dirty="0">
                <a:solidFill>
                  <a:srgbClr val="273347"/>
                </a:solidFill>
                <a:latin typeface="Calibri Light"/>
                <a:cs typeface="Calibri Light"/>
              </a:rPr>
              <a:t>ældre </a:t>
            </a:r>
            <a:r>
              <a:rPr sz="2450" b="0" spc="5" dirty="0">
                <a:solidFill>
                  <a:srgbClr val="273347"/>
                </a:solidFill>
                <a:latin typeface="Calibri Light"/>
                <a:cs typeface="Calibri Light"/>
              </a:rPr>
              <a:t>er </a:t>
            </a:r>
            <a:r>
              <a:rPr sz="2450" b="0" spc="-5" dirty="0">
                <a:solidFill>
                  <a:srgbClr val="273347"/>
                </a:solidFill>
                <a:latin typeface="Calibri Light"/>
                <a:cs typeface="Calibri Light"/>
              </a:rPr>
              <a:t>opdateret </a:t>
            </a:r>
            <a:r>
              <a:rPr sz="2450" b="0" spc="10" dirty="0">
                <a:solidFill>
                  <a:srgbClr val="273347"/>
                </a:solidFill>
                <a:latin typeface="Calibri Light"/>
                <a:cs typeface="Calibri Light"/>
              </a:rPr>
              <a:t>på </a:t>
            </a:r>
            <a:r>
              <a:rPr sz="2450" b="0" spc="5" dirty="0">
                <a:solidFill>
                  <a:srgbClr val="273347"/>
                </a:solidFill>
                <a:latin typeface="Calibri Light"/>
                <a:cs typeface="Calibri Light"/>
              </a:rPr>
              <a:t>aktuelle, </a:t>
            </a:r>
            <a:r>
              <a:rPr sz="2450" b="0" dirty="0">
                <a:solidFill>
                  <a:srgbClr val="273347"/>
                </a:solidFill>
                <a:latin typeface="Calibri Light"/>
                <a:cs typeface="Calibri Light"/>
              </a:rPr>
              <a:t>nutidige </a:t>
            </a:r>
            <a:r>
              <a:rPr sz="2450" b="0" spc="5" dirty="0">
                <a:solidFill>
                  <a:srgbClr val="273347"/>
                </a:solidFill>
                <a:latin typeface="Calibri Light"/>
                <a:cs typeface="Calibri Light"/>
              </a:rPr>
              <a:t> </a:t>
            </a:r>
            <a:r>
              <a:rPr sz="2450" b="0" spc="-15" dirty="0">
                <a:solidFill>
                  <a:srgbClr val="273347"/>
                </a:solidFill>
                <a:latin typeface="Calibri Light"/>
                <a:cs typeface="Calibri Light"/>
              </a:rPr>
              <a:t>muligheder.</a:t>
            </a:r>
            <a:endParaRPr sz="2450">
              <a:latin typeface="Calibri Light"/>
              <a:cs typeface="Calibri Light"/>
            </a:endParaRPr>
          </a:p>
        </p:txBody>
      </p:sp>
      <p:sp>
        <p:nvSpPr>
          <p:cNvPr id="6" name="object 6"/>
          <p:cNvSpPr txBox="1">
            <a:spLocks noGrp="1"/>
          </p:cNvSpPr>
          <p:nvPr>
            <p:ph type="title"/>
          </p:nvPr>
        </p:nvSpPr>
        <p:spPr>
          <a:xfrm>
            <a:off x="500373" y="654080"/>
            <a:ext cx="5388610" cy="628650"/>
          </a:xfrm>
          <a:prstGeom prst="rect">
            <a:avLst/>
          </a:prstGeom>
        </p:spPr>
        <p:txBody>
          <a:bodyPr vert="horz" wrap="square" lIns="0" tIns="13335" rIns="0" bIns="0" rtlCol="0">
            <a:spAutoFit/>
          </a:bodyPr>
          <a:lstStyle/>
          <a:p>
            <a:pPr marL="12700">
              <a:lnSpc>
                <a:spcPct val="100000"/>
              </a:lnSpc>
              <a:spcBef>
                <a:spcPts val="105"/>
              </a:spcBef>
            </a:pPr>
            <a:r>
              <a:rPr spc="-5" dirty="0"/>
              <a:t>Influerende</a:t>
            </a:r>
            <a:r>
              <a:rPr spc="-20" dirty="0"/>
              <a:t> </a:t>
            </a:r>
            <a:r>
              <a:rPr spc="-5" dirty="0"/>
              <a:t>personer</a:t>
            </a:r>
          </a:p>
        </p:txBody>
      </p:sp>
      <p:sp>
        <p:nvSpPr>
          <p:cNvPr id="7" name="object 7"/>
          <p:cNvSpPr txBox="1"/>
          <p:nvPr/>
        </p:nvSpPr>
        <p:spPr>
          <a:xfrm>
            <a:off x="17046671" y="9631727"/>
            <a:ext cx="2694305" cy="1416050"/>
          </a:xfrm>
          <a:prstGeom prst="rect">
            <a:avLst/>
          </a:prstGeom>
        </p:spPr>
        <p:txBody>
          <a:bodyPr vert="horz" wrap="square" lIns="0" tIns="46355" rIns="0" bIns="0" rtlCol="0">
            <a:spAutoFit/>
          </a:bodyPr>
          <a:lstStyle/>
          <a:p>
            <a:pPr marL="12700" marR="5080" indent="82550" algn="r">
              <a:lnSpc>
                <a:spcPts val="2140"/>
              </a:lnSpc>
              <a:spcBef>
                <a:spcPts val="365"/>
              </a:spcBef>
            </a:pPr>
            <a:r>
              <a:rPr sz="1950" b="0" i="1" spc="-10" dirty="0">
                <a:solidFill>
                  <a:srgbClr val="333333"/>
                </a:solidFill>
                <a:latin typeface="Calibri Light"/>
                <a:cs typeface="Calibri Light"/>
              </a:rPr>
              <a:t>Hvem </a:t>
            </a:r>
            <a:r>
              <a:rPr sz="1950" b="0" i="1" spc="-5" dirty="0">
                <a:solidFill>
                  <a:srgbClr val="333333"/>
                </a:solidFill>
                <a:latin typeface="Calibri Light"/>
                <a:cs typeface="Calibri Light"/>
              </a:rPr>
              <a:t>har du </a:t>
            </a:r>
            <a:r>
              <a:rPr sz="1950" b="0" i="1" spc="-20" dirty="0">
                <a:solidFill>
                  <a:srgbClr val="333333"/>
                </a:solidFill>
                <a:latin typeface="Calibri Light"/>
                <a:cs typeface="Calibri Light"/>
              </a:rPr>
              <a:t>talt</a:t>
            </a:r>
            <a:r>
              <a:rPr sz="1950" b="0" i="1" spc="-5" dirty="0">
                <a:solidFill>
                  <a:srgbClr val="333333"/>
                </a:solidFill>
                <a:latin typeface="Calibri Light"/>
                <a:cs typeface="Calibri Light"/>
              </a:rPr>
              <a:t> med </a:t>
            </a:r>
            <a:r>
              <a:rPr sz="1950" b="0" i="1" spc="-10" dirty="0">
                <a:solidFill>
                  <a:srgbClr val="333333"/>
                </a:solidFill>
                <a:latin typeface="Calibri Light"/>
                <a:cs typeface="Calibri Light"/>
              </a:rPr>
              <a:t>om, </a:t>
            </a:r>
            <a:r>
              <a:rPr sz="1950" b="0" i="1" spc="-430" dirty="0">
                <a:solidFill>
                  <a:srgbClr val="333333"/>
                </a:solidFill>
                <a:latin typeface="Calibri Light"/>
                <a:cs typeface="Calibri Light"/>
              </a:rPr>
              <a:t> </a:t>
            </a:r>
            <a:r>
              <a:rPr sz="1950" b="0" i="1" spc="-5" dirty="0">
                <a:solidFill>
                  <a:srgbClr val="333333"/>
                </a:solidFill>
                <a:latin typeface="Calibri Light"/>
                <a:cs typeface="Calibri Light"/>
              </a:rPr>
              <a:t>at du</a:t>
            </a:r>
            <a:r>
              <a:rPr sz="1950" b="0" i="1" dirty="0">
                <a:solidFill>
                  <a:srgbClr val="333333"/>
                </a:solidFill>
                <a:latin typeface="Calibri Light"/>
                <a:cs typeface="Calibri Light"/>
              </a:rPr>
              <a:t> snart </a:t>
            </a:r>
            <a:r>
              <a:rPr sz="1950" b="0" i="1" spc="-20" dirty="0">
                <a:solidFill>
                  <a:srgbClr val="333333"/>
                </a:solidFill>
                <a:latin typeface="Calibri Light"/>
                <a:cs typeface="Calibri Light"/>
              </a:rPr>
              <a:t>skal</a:t>
            </a:r>
            <a:r>
              <a:rPr sz="1950" b="0" i="1" spc="-5" dirty="0">
                <a:solidFill>
                  <a:srgbClr val="333333"/>
                </a:solidFill>
                <a:latin typeface="Calibri Light"/>
                <a:cs typeface="Calibri Light"/>
              </a:rPr>
              <a:t> </a:t>
            </a:r>
            <a:r>
              <a:rPr sz="1950" b="0" i="1" spc="-10" dirty="0">
                <a:solidFill>
                  <a:srgbClr val="333333"/>
                </a:solidFill>
                <a:latin typeface="Calibri Light"/>
                <a:cs typeface="Calibri Light"/>
              </a:rPr>
              <a:t>til</a:t>
            </a:r>
            <a:r>
              <a:rPr sz="1950" b="0" i="1" dirty="0">
                <a:solidFill>
                  <a:srgbClr val="333333"/>
                </a:solidFill>
                <a:latin typeface="Calibri Light"/>
                <a:cs typeface="Calibri Light"/>
              </a:rPr>
              <a:t> </a:t>
            </a:r>
            <a:r>
              <a:rPr sz="1950" b="0" i="1" spc="-5" dirty="0">
                <a:solidFill>
                  <a:srgbClr val="333333"/>
                </a:solidFill>
                <a:latin typeface="Calibri Light"/>
                <a:cs typeface="Calibri Light"/>
              </a:rPr>
              <a:t>at</a:t>
            </a:r>
            <a:r>
              <a:rPr sz="1950" b="0" i="1" dirty="0">
                <a:solidFill>
                  <a:srgbClr val="333333"/>
                </a:solidFill>
                <a:latin typeface="Calibri Light"/>
                <a:cs typeface="Calibri Light"/>
              </a:rPr>
              <a:t> </a:t>
            </a:r>
            <a:r>
              <a:rPr sz="1950" b="0" i="1" spc="-15" dirty="0">
                <a:solidFill>
                  <a:srgbClr val="333333"/>
                </a:solidFill>
                <a:latin typeface="Calibri Light"/>
                <a:cs typeface="Calibri Light"/>
              </a:rPr>
              <a:t>vælge </a:t>
            </a:r>
            <a:r>
              <a:rPr sz="1950" b="0" i="1" spc="-425" dirty="0">
                <a:solidFill>
                  <a:srgbClr val="333333"/>
                </a:solidFill>
                <a:latin typeface="Calibri Light"/>
                <a:cs typeface="Calibri Light"/>
              </a:rPr>
              <a:t> </a:t>
            </a:r>
            <a:r>
              <a:rPr sz="1950" b="0" i="1" spc="-10" dirty="0">
                <a:solidFill>
                  <a:srgbClr val="333333"/>
                </a:solidFill>
                <a:latin typeface="Calibri Light"/>
                <a:cs typeface="Calibri Light"/>
              </a:rPr>
              <a:t>en </a:t>
            </a:r>
            <a:r>
              <a:rPr sz="1950" b="0" i="1" spc="-20" dirty="0">
                <a:solidFill>
                  <a:srgbClr val="333333"/>
                </a:solidFill>
                <a:latin typeface="Calibri Light"/>
                <a:cs typeface="Calibri Light"/>
              </a:rPr>
              <a:t>ungdomsuddannelse? </a:t>
            </a:r>
            <a:r>
              <a:rPr sz="1950" b="0" i="1" spc="-15" dirty="0">
                <a:solidFill>
                  <a:srgbClr val="333333"/>
                </a:solidFill>
                <a:latin typeface="Calibri Light"/>
                <a:cs typeface="Calibri Light"/>
              </a:rPr>
              <a:t> </a:t>
            </a:r>
            <a:r>
              <a:rPr sz="1950" b="0" i="1" spc="-25" dirty="0">
                <a:solidFill>
                  <a:srgbClr val="333333"/>
                </a:solidFill>
                <a:latin typeface="Calibri Light"/>
                <a:cs typeface="Calibri Light"/>
              </a:rPr>
              <a:t>(muligt</a:t>
            </a:r>
            <a:r>
              <a:rPr sz="1950" b="0" i="1" dirty="0">
                <a:solidFill>
                  <a:srgbClr val="333333"/>
                </a:solidFill>
                <a:latin typeface="Calibri Light"/>
                <a:cs typeface="Calibri Light"/>
              </a:rPr>
              <a:t> </a:t>
            </a:r>
            <a:r>
              <a:rPr sz="1950" b="0" i="1" spc="-5" dirty="0">
                <a:solidFill>
                  <a:srgbClr val="333333"/>
                </a:solidFill>
                <a:latin typeface="Calibri Light"/>
                <a:cs typeface="Calibri Light"/>
              </a:rPr>
              <a:t>at</a:t>
            </a:r>
            <a:r>
              <a:rPr sz="1950" b="0" i="1" dirty="0">
                <a:solidFill>
                  <a:srgbClr val="333333"/>
                </a:solidFill>
                <a:latin typeface="Calibri Light"/>
                <a:cs typeface="Calibri Light"/>
              </a:rPr>
              <a:t> </a:t>
            </a:r>
            <a:r>
              <a:rPr sz="1950" b="0" i="1" spc="-15" dirty="0">
                <a:solidFill>
                  <a:srgbClr val="333333"/>
                </a:solidFill>
                <a:latin typeface="Calibri Light"/>
                <a:cs typeface="Calibri Light"/>
              </a:rPr>
              <a:t>vælge</a:t>
            </a:r>
            <a:r>
              <a:rPr sz="1950" b="0" i="1" spc="5" dirty="0">
                <a:solidFill>
                  <a:srgbClr val="333333"/>
                </a:solidFill>
                <a:latin typeface="Calibri Light"/>
                <a:cs typeface="Calibri Light"/>
              </a:rPr>
              <a:t> </a:t>
            </a:r>
            <a:r>
              <a:rPr sz="1950" b="0" i="1" spc="-30" dirty="0">
                <a:solidFill>
                  <a:srgbClr val="333333"/>
                </a:solidFill>
                <a:latin typeface="Calibri Light"/>
                <a:cs typeface="Calibri Light"/>
              </a:rPr>
              <a:t>flere)</a:t>
            </a:r>
            <a:endParaRPr sz="1950">
              <a:latin typeface="Calibri Light"/>
              <a:cs typeface="Calibri Light"/>
            </a:endParaRPr>
          </a:p>
          <a:p>
            <a:pPr marR="5715" algn="r">
              <a:lnSpc>
                <a:spcPts val="2115"/>
              </a:lnSpc>
            </a:pPr>
            <a:r>
              <a:rPr sz="1950" b="0" i="1" spc="-20" dirty="0">
                <a:solidFill>
                  <a:srgbClr val="333333"/>
                </a:solidFill>
                <a:latin typeface="Calibri Light"/>
                <a:cs typeface="Calibri Light"/>
              </a:rPr>
              <a:t>1.447</a:t>
            </a:r>
            <a:r>
              <a:rPr sz="1950" b="0" i="1" spc="-80" dirty="0">
                <a:solidFill>
                  <a:srgbClr val="333333"/>
                </a:solidFill>
                <a:latin typeface="Calibri Light"/>
                <a:cs typeface="Calibri Light"/>
              </a:rPr>
              <a:t> </a:t>
            </a:r>
            <a:r>
              <a:rPr sz="1950" b="0" i="1" spc="-20" dirty="0">
                <a:solidFill>
                  <a:srgbClr val="333333"/>
                </a:solidFill>
                <a:latin typeface="Calibri Light"/>
                <a:cs typeface="Calibri Light"/>
              </a:rPr>
              <a:t>informanter</a:t>
            </a:r>
            <a:endParaRPr sz="1950">
              <a:latin typeface="Calibri Light"/>
              <a:cs typeface="Calibri Light"/>
            </a:endParaRPr>
          </a:p>
        </p:txBody>
      </p:sp>
      <p:grpSp>
        <p:nvGrpSpPr>
          <p:cNvPr id="8" name="object 8"/>
          <p:cNvGrpSpPr/>
          <p:nvPr/>
        </p:nvGrpSpPr>
        <p:grpSpPr>
          <a:xfrm>
            <a:off x="8627140" y="896031"/>
            <a:ext cx="9018270" cy="9649460"/>
            <a:chOff x="8627140" y="896031"/>
            <a:chExt cx="9018270" cy="9649460"/>
          </a:xfrm>
        </p:grpSpPr>
        <p:pic>
          <p:nvPicPr>
            <p:cNvPr id="9" name="object 9"/>
            <p:cNvPicPr/>
            <p:nvPr/>
          </p:nvPicPr>
          <p:blipFill>
            <a:blip r:embed="rId4" cstate="print"/>
            <a:stretch>
              <a:fillRect/>
            </a:stretch>
          </p:blipFill>
          <p:spPr>
            <a:xfrm>
              <a:off x="8627140" y="1527000"/>
              <a:ext cx="9018144" cy="9018098"/>
            </a:xfrm>
            <a:prstGeom prst="rect">
              <a:avLst/>
            </a:prstGeom>
          </p:spPr>
        </p:pic>
        <p:sp>
          <p:nvSpPr>
            <p:cNvPr id="10" name="object 10"/>
            <p:cNvSpPr/>
            <p:nvPr/>
          </p:nvSpPr>
          <p:spPr>
            <a:xfrm>
              <a:off x="10752198" y="1945198"/>
              <a:ext cx="2387600" cy="4088129"/>
            </a:xfrm>
            <a:custGeom>
              <a:avLst/>
              <a:gdLst/>
              <a:ahLst/>
              <a:cxnLst/>
              <a:rect l="l" t="t" r="r" b="b"/>
              <a:pathLst>
                <a:path w="2387600" h="4088129">
                  <a:moveTo>
                    <a:pt x="491293" y="0"/>
                  </a:moveTo>
                  <a:lnTo>
                    <a:pt x="445299" y="21647"/>
                  </a:lnTo>
                  <a:lnTo>
                    <a:pt x="399558" y="43808"/>
                  </a:lnTo>
                  <a:lnTo>
                    <a:pt x="354074" y="66481"/>
                  </a:lnTo>
                  <a:lnTo>
                    <a:pt x="308852" y="89664"/>
                  </a:lnTo>
                  <a:lnTo>
                    <a:pt x="263896" y="113355"/>
                  </a:lnTo>
                  <a:lnTo>
                    <a:pt x="219211" y="137550"/>
                  </a:lnTo>
                  <a:lnTo>
                    <a:pt x="174801" y="162249"/>
                  </a:lnTo>
                  <a:lnTo>
                    <a:pt x="130671" y="187447"/>
                  </a:lnTo>
                  <a:lnTo>
                    <a:pt x="86824" y="213144"/>
                  </a:lnTo>
                  <a:lnTo>
                    <a:pt x="43265" y="239337"/>
                  </a:lnTo>
                  <a:lnTo>
                    <a:pt x="0" y="266023"/>
                  </a:lnTo>
                  <a:lnTo>
                    <a:pt x="2387068" y="4087823"/>
                  </a:lnTo>
                  <a:lnTo>
                    <a:pt x="491293" y="0"/>
                  </a:lnTo>
                  <a:close/>
                </a:path>
              </a:pathLst>
            </a:custGeom>
            <a:solidFill>
              <a:srgbClr val="273347">
                <a:alpha val="76863"/>
              </a:srgbClr>
            </a:solidFill>
          </p:spPr>
          <p:txBody>
            <a:bodyPr wrap="square" lIns="0" tIns="0" rIns="0" bIns="0" rtlCol="0"/>
            <a:lstStyle/>
            <a:p>
              <a:endParaRPr/>
            </a:p>
          </p:txBody>
        </p:sp>
        <p:sp>
          <p:nvSpPr>
            <p:cNvPr id="11" name="object 11"/>
            <p:cNvSpPr/>
            <p:nvPr/>
          </p:nvSpPr>
          <p:spPr>
            <a:xfrm>
              <a:off x="10752198" y="1945187"/>
              <a:ext cx="2387600" cy="4088129"/>
            </a:xfrm>
            <a:custGeom>
              <a:avLst/>
              <a:gdLst/>
              <a:ahLst/>
              <a:cxnLst/>
              <a:rect l="l" t="t" r="r" b="b"/>
              <a:pathLst>
                <a:path w="2387600" h="4088129">
                  <a:moveTo>
                    <a:pt x="0" y="266023"/>
                  </a:moveTo>
                  <a:lnTo>
                    <a:pt x="43265" y="239337"/>
                  </a:lnTo>
                  <a:lnTo>
                    <a:pt x="86824" y="213144"/>
                  </a:lnTo>
                  <a:lnTo>
                    <a:pt x="130671" y="187447"/>
                  </a:lnTo>
                  <a:lnTo>
                    <a:pt x="174801" y="162249"/>
                  </a:lnTo>
                  <a:lnTo>
                    <a:pt x="219211" y="137550"/>
                  </a:lnTo>
                  <a:lnTo>
                    <a:pt x="263896" y="113355"/>
                  </a:lnTo>
                  <a:lnTo>
                    <a:pt x="308852" y="89664"/>
                  </a:lnTo>
                  <a:lnTo>
                    <a:pt x="354074" y="66481"/>
                  </a:lnTo>
                  <a:lnTo>
                    <a:pt x="399558" y="43808"/>
                  </a:lnTo>
                  <a:lnTo>
                    <a:pt x="445299" y="21647"/>
                  </a:lnTo>
                  <a:lnTo>
                    <a:pt x="491293" y="0"/>
                  </a:lnTo>
                  <a:lnTo>
                    <a:pt x="2387068" y="4087823"/>
                  </a:lnTo>
                  <a:lnTo>
                    <a:pt x="0" y="266023"/>
                  </a:lnTo>
                  <a:close/>
                </a:path>
              </a:pathLst>
            </a:custGeom>
            <a:ln w="12209">
              <a:solidFill>
                <a:srgbClr val="FFFFFF"/>
              </a:solidFill>
            </a:ln>
          </p:spPr>
          <p:txBody>
            <a:bodyPr wrap="square" lIns="0" tIns="0" rIns="0" bIns="0" rtlCol="0"/>
            <a:lstStyle/>
            <a:p>
              <a:endParaRPr/>
            </a:p>
          </p:txBody>
        </p:sp>
        <p:sp>
          <p:nvSpPr>
            <p:cNvPr id="12" name="object 12"/>
            <p:cNvSpPr/>
            <p:nvPr/>
          </p:nvSpPr>
          <p:spPr>
            <a:xfrm>
              <a:off x="11243494" y="1756470"/>
              <a:ext cx="1896110" cy="4276725"/>
            </a:xfrm>
            <a:custGeom>
              <a:avLst/>
              <a:gdLst/>
              <a:ahLst/>
              <a:cxnLst/>
              <a:rect l="l" t="t" r="r" b="b"/>
              <a:pathLst>
                <a:path w="1896109" h="4276725">
                  <a:moveTo>
                    <a:pt x="476153" y="0"/>
                  </a:moveTo>
                  <a:lnTo>
                    <a:pt x="427597" y="16424"/>
                  </a:lnTo>
                  <a:lnTo>
                    <a:pt x="379239" y="33397"/>
                  </a:lnTo>
                  <a:lnTo>
                    <a:pt x="331082" y="50918"/>
                  </a:lnTo>
                  <a:lnTo>
                    <a:pt x="283131" y="68984"/>
                  </a:lnTo>
                  <a:lnTo>
                    <a:pt x="235390" y="87594"/>
                  </a:lnTo>
                  <a:lnTo>
                    <a:pt x="187864" y="106745"/>
                  </a:lnTo>
                  <a:lnTo>
                    <a:pt x="140558" y="126435"/>
                  </a:lnTo>
                  <a:lnTo>
                    <a:pt x="93475" y="146664"/>
                  </a:lnTo>
                  <a:lnTo>
                    <a:pt x="46621" y="167428"/>
                  </a:lnTo>
                  <a:lnTo>
                    <a:pt x="0" y="188727"/>
                  </a:lnTo>
                  <a:lnTo>
                    <a:pt x="1895774" y="4276550"/>
                  </a:lnTo>
                  <a:lnTo>
                    <a:pt x="476153" y="0"/>
                  </a:lnTo>
                  <a:close/>
                </a:path>
              </a:pathLst>
            </a:custGeom>
            <a:solidFill>
              <a:srgbClr val="A1AD92"/>
            </a:solidFill>
          </p:spPr>
          <p:txBody>
            <a:bodyPr wrap="square" lIns="0" tIns="0" rIns="0" bIns="0" rtlCol="0"/>
            <a:lstStyle/>
            <a:p>
              <a:endParaRPr/>
            </a:p>
          </p:txBody>
        </p:sp>
        <p:sp>
          <p:nvSpPr>
            <p:cNvPr id="13" name="object 13"/>
            <p:cNvSpPr/>
            <p:nvPr/>
          </p:nvSpPr>
          <p:spPr>
            <a:xfrm>
              <a:off x="11243494" y="1756459"/>
              <a:ext cx="1896110" cy="4276725"/>
            </a:xfrm>
            <a:custGeom>
              <a:avLst/>
              <a:gdLst/>
              <a:ahLst/>
              <a:cxnLst/>
              <a:rect l="l" t="t" r="r" b="b"/>
              <a:pathLst>
                <a:path w="1896109" h="4276725">
                  <a:moveTo>
                    <a:pt x="0" y="188727"/>
                  </a:moveTo>
                  <a:lnTo>
                    <a:pt x="46621" y="167428"/>
                  </a:lnTo>
                  <a:lnTo>
                    <a:pt x="93475" y="146664"/>
                  </a:lnTo>
                  <a:lnTo>
                    <a:pt x="140558" y="126435"/>
                  </a:lnTo>
                  <a:lnTo>
                    <a:pt x="187864" y="106745"/>
                  </a:lnTo>
                  <a:lnTo>
                    <a:pt x="235390" y="87594"/>
                  </a:lnTo>
                  <a:lnTo>
                    <a:pt x="283131" y="68984"/>
                  </a:lnTo>
                  <a:lnTo>
                    <a:pt x="331082" y="50918"/>
                  </a:lnTo>
                  <a:lnTo>
                    <a:pt x="379239" y="33397"/>
                  </a:lnTo>
                  <a:lnTo>
                    <a:pt x="427597" y="16424"/>
                  </a:lnTo>
                  <a:lnTo>
                    <a:pt x="476153" y="0"/>
                  </a:lnTo>
                  <a:lnTo>
                    <a:pt x="1895774" y="4276550"/>
                  </a:lnTo>
                  <a:lnTo>
                    <a:pt x="0" y="188727"/>
                  </a:lnTo>
                  <a:close/>
                </a:path>
              </a:pathLst>
            </a:custGeom>
            <a:ln w="12209">
              <a:solidFill>
                <a:srgbClr val="FFFFFF"/>
              </a:solidFill>
            </a:ln>
          </p:spPr>
          <p:txBody>
            <a:bodyPr wrap="square" lIns="0" tIns="0" rIns="0" bIns="0" rtlCol="0"/>
            <a:lstStyle/>
            <a:p>
              <a:endParaRPr/>
            </a:p>
          </p:txBody>
        </p:sp>
        <p:sp>
          <p:nvSpPr>
            <p:cNvPr id="14" name="object 14"/>
            <p:cNvSpPr/>
            <p:nvPr/>
          </p:nvSpPr>
          <p:spPr>
            <a:xfrm>
              <a:off x="11719642" y="1643059"/>
              <a:ext cx="1419860" cy="4390390"/>
            </a:xfrm>
            <a:custGeom>
              <a:avLst/>
              <a:gdLst/>
              <a:ahLst/>
              <a:cxnLst/>
              <a:rect l="l" t="t" r="r" b="b"/>
              <a:pathLst>
                <a:path w="1419859" h="4390390">
                  <a:moveTo>
                    <a:pt x="403506" y="0"/>
                  </a:moveTo>
                  <a:lnTo>
                    <a:pt x="352509" y="12118"/>
                  </a:lnTo>
                  <a:lnTo>
                    <a:pt x="301661" y="24827"/>
                  </a:lnTo>
                  <a:lnTo>
                    <a:pt x="250967" y="38126"/>
                  </a:lnTo>
                  <a:lnTo>
                    <a:pt x="200433" y="52012"/>
                  </a:lnTo>
                  <a:lnTo>
                    <a:pt x="150064" y="66485"/>
                  </a:lnTo>
                  <a:lnTo>
                    <a:pt x="99865" y="81543"/>
                  </a:lnTo>
                  <a:lnTo>
                    <a:pt x="49842" y="97185"/>
                  </a:lnTo>
                  <a:lnTo>
                    <a:pt x="0" y="113410"/>
                  </a:lnTo>
                  <a:lnTo>
                    <a:pt x="1419621" y="4389960"/>
                  </a:lnTo>
                  <a:lnTo>
                    <a:pt x="403506" y="0"/>
                  </a:lnTo>
                  <a:close/>
                </a:path>
              </a:pathLst>
            </a:custGeom>
            <a:solidFill>
              <a:srgbClr val="273347">
                <a:alpha val="16862"/>
              </a:srgbClr>
            </a:solidFill>
          </p:spPr>
          <p:txBody>
            <a:bodyPr wrap="square" lIns="0" tIns="0" rIns="0" bIns="0" rtlCol="0"/>
            <a:lstStyle/>
            <a:p>
              <a:endParaRPr/>
            </a:p>
          </p:txBody>
        </p:sp>
        <p:sp>
          <p:nvSpPr>
            <p:cNvPr id="15" name="object 15"/>
            <p:cNvSpPr/>
            <p:nvPr/>
          </p:nvSpPr>
          <p:spPr>
            <a:xfrm>
              <a:off x="11719643" y="1643050"/>
              <a:ext cx="1419860" cy="4390390"/>
            </a:xfrm>
            <a:custGeom>
              <a:avLst/>
              <a:gdLst/>
              <a:ahLst/>
              <a:cxnLst/>
              <a:rect l="l" t="t" r="r" b="b"/>
              <a:pathLst>
                <a:path w="1419859" h="4390390">
                  <a:moveTo>
                    <a:pt x="0" y="113410"/>
                  </a:moveTo>
                  <a:lnTo>
                    <a:pt x="49842" y="97185"/>
                  </a:lnTo>
                  <a:lnTo>
                    <a:pt x="99865" y="81543"/>
                  </a:lnTo>
                  <a:lnTo>
                    <a:pt x="150064" y="66485"/>
                  </a:lnTo>
                  <a:lnTo>
                    <a:pt x="200433" y="52012"/>
                  </a:lnTo>
                  <a:lnTo>
                    <a:pt x="250967" y="38126"/>
                  </a:lnTo>
                  <a:lnTo>
                    <a:pt x="301661" y="24827"/>
                  </a:lnTo>
                  <a:lnTo>
                    <a:pt x="352509" y="12118"/>
                  </a:lnTo>
                  <a:lnTo>
                    <a:pt x="403506" y="0"/>
                  </a:lnTo>
                  <a:lnTo>
                    <a:pt x="1419621" y="4389960"/>
                  </a:lnTo>
                  <a:lnTo>
                    <a:pt x="0" y="113410"/>
                  </a:lnTo>
                  <a:close/>
                </a:path>
              </a:pathLst>
            </a:custGeom>
            <a:ln w="12209">
              <a:solidFill>
                <a:srgbClr val="FFFFFF"/>
              </a:solidFill>
            </a:ln>
          </p:spPr>
          <p:txBody>
            <a:bodyPr wrap="square" lIns="0" tIns="0" rIns="0" bIns="0" rtlCol="0"/>
            <a:lstStyle/>
            <a:p>
              <a:endParaRPr/>
            </a:p>
          </p:txBody>
        </p:sp>
        <p:sp>
          <p:nvSpPr>
            <p:cNvPr id="16" name="object 16"/>
            <p:cNvSpPr/>
            <p:nvPr/>
          </p:nvSpPr>
          <p:spPr>
            <a:xfrm>
              <a:off x="12123144" y="1572214"/>
              <a:ext cx="1016635" cy="4460875"/>
            </a:xfrm>
            <a:custGeom>
              <a:avLst/>
              <a:gdLst/>
              <a:ahLst/>
              <a:cxnLst/>
              <a:rect l="l" t="t" r="r" b="b"/>
              <a:pathLst>
                <a:path w="1016634" h="4460875">
                  <a:moveTo>
                    <a:pt x="379339" y="0"/>
                  </a:moveTo>
                  <a:lnTo>
                    <a:pt x="331604" y="7076"/>
                  </a:lnTo>
                  <a:lnTo>
                    <a:pt x="283952" y="14662"/>
                  </a:lnTo>
                  <a:lnTo>
                    <a:pt x="236386" y="22758"/>
                  </a:lnTo>
                  <a:lnTo>
                    <a:pt x="188911" y="31362"/>
                  </a:lnTo>
                  <a:lnTo>
                    <a:pt x="141531" y="40474"/>
                  </a:lnTo>
                  <a:lnTo>
                    <a:pt x="94250" y="50093"/>
                  </a:lnTo>
                  <a:lnTo>
                    <a:pt x="47071" y="60217"/>
                  </a:lnTo>
                  <a:lnTo>
                    <a:pt x="0" y="70846"/>
                  </a:lnTo>
                  <a:lnTo>
                    <a:pt x="1016115" y="4460806"/>
                  </a:lnTo>
                  <a:lnTo>
                    <a:pt x="379339" y="0"/>
                  </a:lnTo>
                  <a:close/>
                </a:path>
              </a:pathLst>
            </a:custGeom>
            <a:solidFill>
              <a:srgbClr val="006C7F">
                <a:alpha val="74900"/>
              </a:srgbClr>
            </a:solidFill>
          </p:spPr>
          <p:txBody>
            <a:bodyPr wrap="square" lIns="0" tIns="0" rIns="0" bIns="0" rtlCol="0"/>
            <a:lstStyle/>
            <a:p>
              <a:endParaRPr/>
            </a:p>
          </p:txBody>
        </p:sp>
        <p:sp>
          <p:nvSpPr>
            <p:cNvPr id="17" name="object 17"/>
            <p:cNvSpPr/>
            <p:nvPr/>
          </p:nvSpPr>
          <p:spPr>
            <a:xfrm>
              <a:off x="12123144" y="1572204"/>
              <a:ext cx="1016635" cy="4460875"/>
            </a:xfrm>
            <a:custGeom>
              <a:avLst/>
              <a:gdLst/>
              <a:ahLst/>
              <a:cxnLst/>
              <a:rect l="l" t="t" r="r" b="b"/>
              <a:pathLst>
                <a:path w="1016634" h="4460875">
                  <a:moveTo>
                    <a:pt x="0" y="70846"/>
                  </a:moveTo>
                  <a:lnTo>
                    <a:pt x="47071" y="60217"/>
                  </a:lnTo>
                  <a:lnTo>
                    <a:pt x="94250" y="50093"/>
                  </a:lnTo>
                  <a:lnTo>
                    <a:pt x="141531" y="40474"/>
                  </a:lnTo>
                  <a:lnTo>
                    <a:pt x="188911" y="31362"/>
                  </a:lnTo>
                  <a:lnTo>
                    <a:pt x="236386" y="22758"/>
                  </a:lnTo>
                  <a:lnTo>
                    <a:pt x="283952" y="14662"/>
                  </a:lnTo>
                  <a:lnTo>
                    <a:pt x="331604" y="7076"/>
                  </a:lnTo>
                  <a:lnTo>
                    <a:pt x="379339" y="0"/>
                  </a:lnTo>
                  <a:lnTo>
                    <a:pt x="1016115" y="4460806"/>
                  </a:lnTo>
                  <a:lnTo>
                    <a:pt x="0" y="70846"/>
                  </a:lnTo>
                  <a:close/>
                </a:path>
              </a:pathLst>
            </a:custGeom>
            <a:ln w="12209">
              <a:solidFill>
                <a:srgbClr val="FFFFFF"/>
              </a:solidFill>
            </a:ln>
          </p:spPr>
          <p:txBody>
            <a:bodyPr wrap="square" lIns="0" tIns="0" rIns="0" bIns="0" rtlCol="0"/>
            <a:lstStyle/>
            <a:p>
              <a:endParaRPr/>
            </a:p>
          </p:txBody>
        </p:sp>
        <p:sp>
          <p:nvSpPr>
            <p:cNvPr id="18" name="object 18"/>
            <p:cNvSpPr/>
            <p:nvPr/>
          </p:nvSpPr>
          <p:spPr>
            <a:xfrm>
              <a:off x="12502488" y="1535664"/>
              <a:ext cx="636905" cy="4497705"/>
            </a:xfrm>
            <a:custGeom>
              <a:avLst/>
              <a:gdLst/>
              <a:ahLst/>
              <a:cxnLst/>
              <a:rect l="l" t="t" r="r" b="b"/>
              <a:pathLst>
                <a:path w="636905" h="4497705">
                  <a:moveTo>
                    <a:pt x="357434" y="0"/>
                  </a:moveTo>
                  <a:lnTo>
                    <a:pt x="306204" y="3473"/>
                  </a:lnTo>
                  <a:lnTo>
                    <a:pt x="255023" y="7531"/>
                  </a:lnTo>
                  <a:lnTo>
                    <a:pt x="203894" y="12172"/>
                  </a:lnTo>
                  <a:lnTo>
                    <a:pt x="152823" y="17396"/>
                  </a:lnTo>
                  <a:lnTo>
                    <a:pt x="101814" y="23201"/>
                  </a:lnTo>
                  <a:lnTo>
                    <a:pt x="50871" y="29587"/>
                  </a:lnTo>
                  <a:lnTo>
                    <a:pt x="0" y="36553"/>
                  </a:lnTo>
                  <a:lnTo>
                    <a:pt x="636776" y="4497349"/>
                  </a:lnTo>
                  <a:lnTo>
                    <a:pt x="357434" y="0"/>
                  </a:lnTo>
                  <a:close/>
                </a:path>
              </a:pathLst>
            </a:custGeom>
            <a:solidFill>
              <a:srgbClr val="A1AD92">
                <a:alpha val="16862"/>
              </a:srgbClr>
            </a:solidFill>
          </p:spPr>
          <p:txBody>
            <a:bodyPr wrap="square" lIns="0" tIns="0" rIns="0" bIns="0" rtlCol="0"/>
            <a:lstStyle/>
            <a:p>
              <a:endParaRPr/>
            </a:p>
          </p:txBody>
        </p:sp>
        <p:sp>
          <p:nvSpPr>
            <p:cNvPr id="19" name="object 19"/>
            <p:cNvSpPr/>
            <p:nvPr/>
          </p:nvSpPr>
          <p:spPr>
            <a:xfrm>
              <a:off x="12502488" y="1535654"/>
              <a:ext cx="636905" cy="4497705"/>
            </a:xfrm>
            <a:custGeom>
              <a:avLst/>
              <a:gdLst/>
              <a:ahLst/>
              <a:cxnLst/>
              <a:rect l="l" t="t" r="r" b="b"/>
              <a:pathLst>
                <a:path w="636905" h="4497705">
                  <a:moveTo>
                    <a:pt x="0" y="36553"/>
                  </a:moveTo>
                  <a:lnTo>
                    <a:pt x="50871" y="29587"/>
                  </a:lnTo>
                  <a:lnTo>
                    <a:pt x="101814" y="23201"/>
                  </a:lnTo>
                  <a:lnTo>
                    <a:pt x="152823" y="17396"/>
                  </a:lnTo>
                  <a:lnTo>
                    <a:pt x="203894" y="12172"/>
                  </a:lnTo>
                  <a:lnTo>
                    <a:pt x="255023" y="7531"/>
                  </a:lnTo>
                  <a:lnTo>
                    <a:pt x="306204" y="3473"/>
                  </a:lnTo>
                  <a:lnTo>
                    <a:pt x="357434" y="0"/>
                  </a:lnTo>
                  <a:lnTo>
                    <a:pt x="636776" y="4497349"/>
                  </a:lnTo>
                  <a:lnTo>
                    <a:pt x="0" y="36553"/>
                  </a:lnTo>
                  <a:close/>
                </a:path>
              </a:pathLst>
            </a:custGeom>
            <a:ln w="12209">
              <a:solidFill>
                <a:srgbClr val="FFFFFF"/>
              </a:solidFill>
            </a:ln>
          </p:spPr>
          <p:txBody>
            <a:bodyPr wrap="square" lIns="0" tIns="0" rIns="0" bIns="0" rtlCol="0"/>
            <a:lstStyle/>
            <a:p>
              <a:endParaRPr/>
            </a:p>
          </p:txBody>
        </p:sp>
        <p:sp>
          <p:nvSpPr>
            <p:cNvPr id="20" name="object 20"/>
            <p:cNvSpPr/>
            <p:nvPr/>
          </p:nvSpPr>
          <p:spPr>
            <a:xfrm>
              <a:off x="12859915" y="1526993"/>
              <a:ext cx="279400" cy="4506595"/>
            </a:xfrm>
            <a:custGeom>
              <a:avLst/>
              <a:gdLst/>
              <a:ahLst/>
              <a:cxnLst/>
              <a:rect l="l" t="t" r="r" b="b"/>
              <a:pathLst>
                <a:path w="279400" h="4506595">
                  <a:moveTo>
                    <a:pt x="279352" y="0"/>
                  </a:moveTo>
                  <a:lnTo>
                    <a:pt x="232760" y="240"/>
                  </a:lnTo>
                  <a:lnTo>
                    <a:pt x="186176" y="963"/>
                  </a:lnTo>
                  <a:lnTo>
                    <a:pt x="139605" y="2167"/>
                  </a:lnTo>
                  <a:lnTo>
                    <a:pt x="93050" y="3853"/>
                  </a:lnTo>
                  <a:lnTo>
                    <a:pt x="46513" y="6020"/>
                  </a:lnTo>
                  <a:lnTo>
                    <a:pt x="0" y="8669"/>
                  </a:lnTo>
                  <a:lnTo>
                    <a:pt x="279352" y="4506019"/>
                  </a:lnTo>
                  <a:lnTo>
                    <a:pt x="279352" y="0"/>
                  </a:lnTo>
                  <a:close/>
                </a:path>
              </a:pathLst>
            </a:custGeom>
            <a:solidFill>
              <a:srgbClr val="273347"/>
            </a:solidFill>
          </p:spPr>
          <p:txBody>
            <a:bodyPr wrap="square" lIns="0" tIns="0" rIns="0" bIns="0" rtlCol="0"/>
            <a:lstStyle/>
            <a:p>
              <a:endParaRPr/>
            </a:p>
          </p:txBody>
        </p:sp>
        <p:sp>
          <p:nvSpPr>
            <p:cNvPr id="21" name="object 21"/>
            <p:cNvSpPr/>
            <p:nvPr/>
          </p:nvSpPr>
          <p:spPr>
            <a:xfrm>
              <a:off x="12859915" y="1526983"/>
              <a:ext cx="279400" cy="4506595"/>
            </a:xfrm>
            <a:custGeom>
              <a:avLst/>
              <a:gdLst/>
              <a:ahLst/>
              <a:cxnLst/>
              <a:rect l="l" t="t" r="r" b="b"/>
              <a:pathLst>
                <a:path w="279400" h="4506595">
                  <a:moveTo>
                    <a:pt x="0" y="8669"/>
                  </a:moveTo>
                  <a:lnTo>
                    <a:pt x="46513" y="6020"/>
                  </a:lnTo>
                  <a:lnTo>
                    <a:pt x="93050" y="3853"/>
                  </a:lnTo>
                  <a:lnTo>
                    <a:pt x="139605" y="2167"/>
                  </a:lnTo>
                  <a:lnTo>
                    <a:pt x="186176" y="963"/>
                  </a:lnTo>
                  <a:lnTo>
                    <a:pt x="232760" y="240"/>
                  </a:lnTo>
                  <a:lnTo>
                    <a:pt x="279352" y="0"/>
                  </a:lnTo>
                  <a:lnTo>
                    <a:pt x="279352" y="4506019"/>
                  </a:lnTo>
                  <a:lnTo>
                    <a:pt x="0" y="8669"/>
                  </a:lnTo>
                  <a:close/>
                </a:path>
              </a:pathLst>
            </a:custGeom>
            <a:ln w="12209">
              <a:solidFill>
                <a:srgbClr val="FFFFFF"/>
              </a:solidFill>
            </a:ln>
          </p:spPr>
          <p:txBody>
            <a:bodyPr wrap="square" lIns="0" tIns="0" rIns="0" bIns="0" rtlCol="0"/>
            <a:lstStyle/>
            <a:p>
              <a:endParaRPr/>
            </a:p>
          </p:txBody>
        </p:sp>
        <p:sp>
          <p:nvSpPr>
            <p:cNvPr id="22" name="object 22"/>
            <p:cNvSpPr/>
            <p:nvPr/>
          </p:nvSpPr>
          <p:spPr>
            <a:xfrm>
              <a:off x="9111909" y="2345534"/>
              <a:ext cx="1096645" cy="264795"/>
            </a:xfrm>
            <a:custGeom>
              <a:avLst/>
              <a:gdLst/>
              <a:ahLst/>
              <a:cxnLst/>
              <a:rect l="l" t="t" r="r" b="b"/>
              <a:pathLst>
                <a:path w="1096645" h="264794">
                  <a:moveTo>
                    <a:pt x="1096511" y="264745"/>
                  </a:moveTo>
                  <a:lnTo>
                    <a:pt x="35674" y="0"/>
                  </a:lnTo>
                  <a:lnTo>
                    <a:pt x="0" y="0"/>
                  </a:lnTo>
                </a:path>
              </a:pathLst>
            </a:custGeom>
            <a:ln w="5633">
              <a:solidFill>
                <a:srgbClr val="A6A6A6"/>
              </a:solidFill>
            </a:ln>
          </p:spPr>
          <p:txBody>
            <a:bodyPr wrap="square" lIns="0" tIns="0" rIns="0" bIns="0" rtlCol="0"/>
            <a:lstStyle/>
            <a:p>
              <a:endParaRPr/>
            </a:p>
          </p:txBody>
        </p:sp>
        <p:sp>
          <p:nvSpPr>
            <p:cNvPr id="23" name="object 23"/>
            <p:cNvSpPr/>
            <p:nvPr/>
          </p:nvSpPr>
          <p:spPr>
            <a:xfrm>
              <a:off x="10894680" y="1980349"/>
              <a:ext cx="99060" cy="90170"/>
            </a:xfrm>
            <a:custGeom>
              <a:avLst/>
              <a:gdLst/>
              <a:ahLst/>
              <a:cxnLst/>
              <a:rect l="l" t="t" r="r" b="b"/>
              <a:pathLst>
                <a:path w="99059" h="90169">
                  <a:moveTo>
                    <a:pt x="98572" y="90122"/>
                  </a:moveTo>
                  <a:lnTo>
                    <a:pt x="35674" y="0"/>
                  </a:lnTo>
                  <a:lnTo>
                    <a:pt x="0" y="0"/>
                  </a:lnTo>
                </a:path>
              </a:pathLst>
            </a:custGeom>
            <a:ln w="5633">
              <a:solidFill>
                <a:srgbClr val="A6A6A6"/>
              </a:solidFill>
            </a:ln>
          </p:spPr>
          <p:txBody>
            <a:bodyPr wrap="square" lIns="0" tIns="0" rIns="0" bIns="0" rtlCol="0"/>
            <a:lstStyle/>
            <a:p>
              <a:endParaRPr/>
            </a:p>
          </p:txBody>
        </p:sp>
        <p:sp>
          <p:nvSpPr>
            <p:cNvPr id="24" name="object 24"/>
            <p:cNvSpPr/>
            <p:nvPr/>
          </p:nvSpPr>
          <p:spPr>
            <a:xfrm>
              <a:off x="10954763" y="1444290"/>
              <a:ext cx="523875" cy="400050"/>
            </a:xfrm>
            <a:custGeom>
              <a:avLst/>
              <a:gdLst/>
              <a:ahLst/>
              <a:cxnLst/>
              <a:rect l="l" t="t" r="r" b="b"/>
              <a:pathLst>
                <a:path w="523875" h="400050">
                  <a:moveTo>
                    <a:pt x="523847" y="399924"/>
                  </a:moveTo>
                  <a:lnTo>
                    <a:pt x="34731" y="0"/>
                  </a:lnTo>
                  <a:lnTo>
                    <a:pt x="0" y="0"/>
                  </a:lnTo>
                </a:path>
              </a:pathLst>
            </a:custGeom>
            <a:ln w="5633">
              <a:solidFill>
                <a:srgbClr val="A6A6A6"/>
              </a:solidFill>
            </a:ln>
          </p:spPr>
          <p:txBody>
            <a:bodyPr wrap="square" lIns="0" tIns="0" rIns="0" bIns="0" rtlCol="0"/>
            <a:lstStyle/>
            <a:p>
              <a:endParaRPr/>
            </a:p>
          </p:txBody>
        </p:sp>
        <p:sp>
          <p:nvSpPr>
            <p:cNvPr id="25" name="object 25"/>
            <p:cNvSpPr/>
            <p:nvPr/>
          </p:nvSpPr>
          <p:spPr>
            <a:xfrm>
              <a:off x="11528371" y="898848"/>
              <a:ext cx="391795" cy="796290"/>
            </a:xfrm>
            <a:custGeom>
              <a:avLst/>
              <a:gdLst/>
              <a:ahLst/>
              <a:cxnLst/>
              <a:rect l="l" t="t" r="r" b="b"/>
              <a:pathLst>
                <a:path w="391795" h="796289">
                  <a:moveTo>
                    <a:pt x="391474" y="796101"/>
                  </a:moveTo>
                  <a:lnTo>
                    <a:pt x="35674" y="0"/>
                  </a:lnTo>
                  <a:lnTo>
                    <a:pt x="0" y="0"/>
                  </a:lnTo>
                </a:path>
              </a:pathLst>
            </a:custGeom>
            <a:ln w="5633">
              <a:solidFill>
                <a:srgbClr val="A6A6A6"/>
              </a:solidFill>
            </a:ln>
          </p:spPr>
          <p:txBody>
            <a:bodyPr wrap="square" lIns="0" tIns="0" rIns="0" bIns="0" rtlCol="0"/>
            <a:lstStyle/>
            <a:p>
              <a:endParaRPr/>
            </a:p>
          </p:txBody>
        </p:sp>
        <p:sp>
          <p:nvSpPr>
            <p:cNvPr id="26" name="object 26"/>
            <p:cNvSpPr/>
            <p:nvPr/>
          </p:nvSpPr>
          <p:spPr>
            <a:xfrm>
              <a:off x="12312265" y="1280003"/>
              <a:ext cx="0" cy="324485"/>
            </a:xfrm>
            <a:custGeom>
              <a:avLst/>
              <a:gdLst/>
              <a:ahLst/>
              <a:cxnLst/>
              <a:rect l="l" t="t" r="r" b="b"/>
              <a:pathLst>
                <a:path h="324484">
                  <a:moveTo>
                    <a:pt x="0" y="323885"/>
                  </a:moveTo>
                  <a:lnTo>
                    <a:pt x="0" y="34731"/>
                  </a:lnTo>
                  <a:lnTo>
                    <a:pt x="0" y="0"/>
                  </a:lnTo>
                </a:path>
              </a:pathLst>
            </a:custGeom>
            <a:ln w="5633">
              <a:solidFill>
                <a:srgbClr val="A6A6A6"/>
              </a:solidFill>
            </a:ln>
          </p:spPr>
          <p:txBody>
            <a:bodyPr wrap="square" lIns="0" tIns="0" rIns="0" bIns="0" rtlCol="0"/>
            <a:lstStyle/>
            <a:p>
              <a:endParaRPr/>
            </a:p>
          </p:txBody>
        </p:sp>
        <p:sp>
          <p:nvSpPr>
            <p:cNvPr id="27" name="object 27"/>
            <p:cNvSpPr/>
            <p:nvPr/>
          </p:nvSpPr>
          <p:spPr>
            <a:xfrm>
              <a:off x="12681210" y="1010576"/>
              <a:ext cx="0" cy="540385"/>
            </a:xfrm>
            <a:custGeom>
              <a:avLst/>
              <a:gdLst/>
              <a:ahLst/>
              <a:cxnLst/>
              <a:rect l="l" t="t" r="r" b="b"/>
              <a:pathLst>
                <a:path h="540385">
                  <a:moveTo>
                    <a:pt x="0" y="539805"/>
                  </a:moveTo>
                  <a:lnTo>
                    <a:pt x="0" y="34731"/>
                  </a:lnTo>
                  <a:lnTo>
                    <a:pt x="0" y="0"/>
                  </a:lnTo>
                </a:path>
              </a:pathLst>
            </a:custGeom>
            <a:ln w="5633">
              <a:solidFill>
                <a:srgbClr val="A6A6A6"/>
              </a:solidFill>
            </a:ln>
          </p:spPr>
          <p:txBody>
            <a:bodyPr wrap="square" lIns="0" tIns="0" rIns="0" bIns="0" rtlCol="0"/>
            <a:lstStyle/>
            <a:p>
              <a:endParaRPr/>
            </a:p>
          </p:txBody>
        </p:sp>
        <p:sp>
          <p:nvSpPr>
            <p:cNvPr id="28" name="object 28"/>
            <p:cNvSpPr/>
            <p:nvPr/>
          </p:nvSpPr>
          <p:spPr>
            <a:xfrm>
              <a:off x="12999463" y="1444289"/>
              <a:ext cx="0" cy="85090"/>
            </a:xfrm>
            <a:custGeom>
              <a:avLst/>
              <a:gdLst/>
              <a:ahLst/>
              <a:cxnLst/>
              <a:rect l="l" t="t" r="r" b="b"/>
              <a:pathLst>
                <a:path h="85090">
                  <a:moveTo>
                    <a:pt x="0" y="84489"/>
                  </a:moveTo>
                  <a:lnTo>
                    <a:pt x="0" y="35674"/>
                  </a:lnTo>
                  <a:lnTo>
                    <a:pt x="0" y="0"/>
                  </a:lnTo>
                </a:path>
              </a:pathLst>
            </a:custGeom>
            <a:ln w="5633">
              <a:solidFill>
                <a:srgbClr val="A6A6A6"/>
              </a:solidFill>
            </a:ln>
          </p:spPr>
          <p:txBody>
            <a:bodyPr wrap="square" lIns="0" tIns="0" rIns="0" bIns="0" rtlCol="0"/>
            <a:lstStyle/>
            <a:p>
              <a:endParaRPr/>
            </a:p>
          </p:txBody>
        </p:sp>
      </p:grpSp>
      <p:sp>
        <p:nvSpPr>
          <p:cNvPr id="29" name="object 29"/>
          <p:cNvSpPr txBox="1"/>
          <p:nvPr/>
        </p:nvSpPr>
        <p:spPr>
          <a:xfrm>
            <a:off x="14124809" y="4002682"/>
            <a:ext cx="2232025" cy="326390"/>
          </a:xfrm>
          <a:prstGeom prst="rect">
            <a:avLst/>
          </a:prstGeom>
        </p:spPr>
        <p:txBody>
          <a:bodyPr vert="horz" wrap="square" lIns="0" tIns="15240" rIns="0" bIns="0" rtlCol="0">
            <a:spAutoFit/>
          </a:bodyPr>
          <a:lstStyle/>
          <a:p>
            <a:pPr marL="12700">
              <a:lnSpc>
                <a:spcPct val="100000"/>
              </a:lnSpc>
              <a:spcBef>
                <a:spcPts val="120"/>
              </a:spcBef>
            </a:pPr>
            <a:r>
              <a:rPr sz="1950" spc="-15" dirty="0">
                <a:solidFill>
                  <a:srgbClr val="FFFFFF"/>
                </a:solidFill>
                <a:latin typeface="Titillium Web"/>
                <a:cs typeface="Titillium Web"/>
              </a:rPr>
              <a:t>Mine</a:t>
            </a:r>
            <a:r>
              <a:rPr sz="1950" spc="-50" dirty="0">
                <a:solidFill>
                  <a:srgbClr val="FFFFFF"/>
                </a:solidFill>
                <a:latin typeface="Titillium Web"/>
                <a:cs typeface="Titillium Web"/>
              </a:rPr>
              <a:t> </a:t>
            </a:r>
            <a:r>
              <a:rPr sz="1950" spc="-15" dirty="0">
                <a:solidFill>
                  <a:srgbClr val="FFFFFF"/>
                </a:solidFill>
                <a:latin typeface="Titillium Web"/>
                <a:cs typeface="Titillium Web"/>
              </a:rPr>
              <a:t>forældre/værge</a:t>
            </a:r>
            <a:endParaRPr sz="1950">
              <a:latin typeface="Titillium Web"/>
              <a:cs typeface="Titillium Web"/>
            </a:endParaRPr>
          </a:p>
        </p:txBody>
      </p:sp>
      <p:sp>
        <p:nvSpPr>
          <p:cNvPr id="30" name="object 30"/>
          <p:cNvSpPr txBox="1"/>
          <p:nvPr/>
        </p:nvSpPr>
        <p:spPr>
          <a:xfrm>
            <a:off x="14286233" y="7591373"/>
            <a:ext cx="2302510" cy="326390"/>
          </a:xfrm>
          <a:prstGeom prst="rect">
            <a:avLst/>
          </a:prstGeom>
        </p:spPr>
        <p:txBody>
          <a:bodyPr vert="horz" wrap="square" lIns="0" tIns="15240" rIns="0" bIns="0" rtlCol="0">
            <a:spAutoFit/>
          </a:bodyPr>
          <a:lstStyle/>
          <a:p>
            <a:pPr marL="12700">
              <a:lnSpc>
                <a:spcPct val="100000"/>
              </a:lnSpc>
              <a:spcBef>
                <a:spcPts val="120"/>
              </a:spcBef>
            </a:pPr>
            <a:r>
              <a:rPr sz="1950" spc="-15" dirty="0">
                <a:solidFill>
                  <a:srgbClr val="FFFFFF"/>
                </a:solidFill>
                <a:latin typeface="Titillium Web"/>
                <a:cs typeface="Titillium Web"/>
              </a:rPr>
              <a:t>Mine</a:t>
            </a:r>
            <a:r>
              <a:rPr sz="1950" spc="-60" dirty="0">
                <a:solidFill>
                  <a:srgbClr val="FFFFFF"/>
                </a:solidFill>
                <a:latin typeface="Titillium Web"/>
                <a:cs typeface="Titillium Web"/>
              </a:rPr>
              <a:t> </a:t>
            </a:r>
            <a:r>
              <a:rPr sz="1950" spc="-15" dirty="0">
                <a:solidFill>
                  <a:srgbClr val="FFFFFF"/>
                </a:solidFill>
                <a:latin typeface="Titillium Web"/>
                <a:cs typeface="Titillium Web"/>
              </a:rPr>
              <a:t>venner/veninder</a:t>
            </a:r>
            <a:endParaRPr sz="1950">
              <a:latin typeface="Titillium Web"/>
              <a:cs typeface="Titillium Web"/>
            </a:endParaRPr>
          </a:p>
        </p:txBody>
      </p:sp>
      <p:sp>
        <p:nvSpPr>
          <p:cNvPr id="31" name="object 31"/>
          <p:cNvSpPr txBox="1"/>
          <p:nvPr/>
        </p:nvSpPr>
        <p:spPr>
          <a:xfrm>
            <a:off x="12199243" y="9235196"/>
            <a:ext cx="1619250" cy="326390"/>
          </a:xfrm>
          <a:prstGeom prst="rect">
            <a:avLst/>
          </a:prstGeom>
        </p:spPr>
        <p:txBody>
          <a:bodyPr vert="horz" wrap="square" lIns="0" tIns="15240" rIns="0" bIns="0" rtlCol="0">
            <a:spAutoFit/>
          </a:bodyPr>
          <a:lstStyle/>
          <a:p>
            <a:pPr marL="12700">
              <a:lnSpc>
                <a:spcPct val="100000"/>
              </a:lnSpc>
              <a:spcBef>
                <a:spcPts val="120"/>
              </a:spcBef>
            </a:pPr>
            <a:r>
              <a:rPr sz="1950" spc="10" dirty="0">
                <a:solidFill>
                  <a:srgbClr val="FFFFFF"/>
                </a:solidFill>
                <a:latin typeface="Titillium Web"/>
                <a:cs typeface="Titillium Web"/>
              </a:rPr>
              <a:t>En</a:t>
            </a:r>
            <a:r>
              <a:rPr sz="1950" spc="-75" dirty="0">
                <a:solidFill>
                  <a:srgbClr val="FFFFFF"/>
                </a:solidFill>
                <a:latin typeface="Titillium Web"/>
                <a:cs typeface="Titillium Web"/>
              </a:rPr>
              <a:t> </a:t>
            </a:r>
            <a:r>
              <a:rPr sz="1950" spc="-10" dirty="0">
                <a:solidFill>
                  <a:srgbClr val="FFFFFF"/>
                </a:solidFill>
                <a:latin typeface="Titillium Web"/>
                <a:cs typeface="Titillium Web"/>
              </a:rPr>
              <a:t>UU-Vejleder</a:t>
            </a:r>
            <a:endParaRPr sz="1950">
              <a:latin typeface="Titillium Web"/>
              <a:cs typeface="Titillium Web"/>
            </a:endParaRPr>
          </a:p>
        </p:txBody>
      </p:sp>
      <p:sp>
        <p:nvSpPr>
          <p:cNvPr id="32" name="object 32"/>
          <p:cNvSpPr txBox="1"/>
          <p:nvPr/>
        </p:nvSpPr>
        <p:spPr>
          <a:xfrm>
            <a:off x="10027029" y="8156860"/>
            <a:ext cx="1263650" cy="326390"/>
          </a:xfrm>
          <a:prstGeom prst="rect">
            <a:avLst/>
          </a:prstGeom>
        </p:spPr>
        <p:txBody>
          <a:bodyPr vert="horz" wrap="square" lIns="0" tIns="15240" rIns="0" bIns="0" rtlCol="0">
            <a:spAutoFit/>
          </a:bodyPr>
          <a:lstStyle/>
          <a:p>
            <a:pPr marL="12700">
              <a:lnSpc>
                <a:spcPct val="100000"/>
              </a:lnSpc>
              <a:spcBef>
                <a:spcPts val="120"/>
              </a:spcBef>
            </a:pPr>
            <a:r>
              <a:rPr sz="1950" spc="-15" dirty="0">
                <a:solidFill>
                  <a:srgbClr val="FFFFFF"/>
                </a:solidFill>
                <a:latin typeface="Titillium Web"/>
                <a:cs typeface="Titillium Web"/>
              </a:rPr>
              <a:t>Mine</a:t>
            </a:r>
            <a:r>
              <a:rPr sz="1950" spc="-75" dirty="0">
                <a:solidFill>
                  <a:srgbClr val="FFFFFF"/>
                </a:solidFill>
                <a:latin typeface="Titillium Web"/>
                <a:cs typeface="Titillium Web"/>
              </a:rPr>
              <a:t> </a:t>
            </a:r>
            <a:r>
              <a:rPr sz="1950" spc="-15" dirty="0">
                <a:solidFill>
                  <a:srgbClr val="FFFFFF"/>
                </a:solidFill>
                <a:latin typeface="Titillium Web"/>
                <a:cs typeface="Titillium Web"/>
              </a:rPr>
              <a:t>lærere</a:t>
            </a:r>
            <a:endParaRPr sz="1950">
              <a:latin typeface="Titillium Web"/>
              <a:cs typeface="Titillium Web"/>
            </a:endParaRPr>
          </a:p>
        </p:txBody>
      </p:sp>
      <p:sp>
        <p:nvSpPr>
          <p:cNvPr id="33" name="object 33"/>
          <p:cNvSpPr txBox="1"/>
          <p:nvPr/>
        </p:nvSpPr>
        <p:spPr>
          <a:xfrm>
            <a:off x="9072267" y="6068366"/>
            <a:ext cx="1035685" cy="326390"/>
          </a:xfrm>
          <a:prstGeom prst="rect">
            <a:avLst/>
          </a:prstGeom>
        </p:spPr>
        <p:txBody>
          <a:bodyPr vert="horz" wrap="square" lIns="0" tIns="15240" rIns="0" bIns="0" rtlCol="0">
            <a:spAutoFit/>
          </a:bodyPr>
          <a:lstStyle/>
          <a:p>
            <a:pPr marL="12700">
              <a:lnSpc>
                <a:spcPct val="100000"/>
              </a:lnSpc>
              <a:spcBef>
                <a:spcPts val="120"/>
              </a:spcBef>
            </a:pPr>
            <a:r>
              <a:rPr sz="1950" spc="-10" dirty="0">
                <a:solidFill>
                  <a:srgbClr val="FFFFFF"/>
                </a:solidFill>
                <a:latin typeface="Titillium Web"/>
                <a:cs typeface="Titillium Web"/>
              </a:rPr>
              <a:t>Søskende</a:t>
            </a:r>
            <a:endParaRPr sz="1950">
              <a:latin typeface="Titillium Web"/>
              <a:cs typeface="Titillium Web"/>
            </a:endParaRPr>
          </a:p>
        </p:txBody>
      </p:sp>
      <p:sp>
        <p:nvSpPr>
          <p:cNvPr id="34" name="object 34"/>
          <p:cNvSpPr txBox="1"/>
          <p:nvPr/>
        </p:nvSpPr>
        <p:spPr>
          <a:xfrm>
            <a:off x="9259009" y="4546613"/>
            <a:ext cx="1927225" cy="326390"/>
          </a:xfrm>
          <a:prstGeom prst="rect">
            <a:avLst/>
          </a:prstGeom>
        </p:spPr>
        <p:txBody>
          <a:bodyPr vert="horz" wrap="square" lIns="0" tIns="15240" rIns="0" bIns="0" rtlCol="0">
            <a:spAutoFit/>
          </a:bodyPr>
          <a:lstStyle/>
          <a:p>
            <a:pPr marL="12700">
              <a:lnSpc>
                <a:spcPct val="100000"/>
              </a:lnSpc>
              <a:spcBef>
                <a:spcPts val="120"/>
              </a:spcBef>
            </a:pPr>
            <a:r>
              <a:rPr sz="1950" spc="-10" dirty="0">
                <a:solidFill>
                  <a:srgbClr val="FFFFFF"/>
                </a:solidFill>
                <a:latin typeface="Titillium Web"/>
                <a:cs typeface="Titillium Web"/>
              </a:rPr>
              <a:t>Andre</a:t>
            </a:r>
            <a:r>
              <a:rPr sz="1950" spc="-30" dirty="0">
                <a:solidFill>
                  <a:srgbClr val="FFFFFF"/>
                </a:solidFill>
                <a:latin typeface="Titillium Web"/>
                <a:cs typeface="Titillium Web"/>
              </a:rPr>
              <a:t> </a:t>
            </a:r>
            <a:r>
              <a:rPr sz="1950" spc="5" dirty="0">
                <a:solidFill>
                  <a:srgbClr val="FFFFFF"/>
                </a:solidFill>
                <a:latin typeface="Titillium Web"/>
                <a:cs typeface="Titillium Web"/>
              </a:rPr>
              <a:t>i</a:t>
            </a:r>
            <a:r>
              <a:rPr sz="1950" spc="-65" dirty="0">
                <a:solidFill>
                  <a:srgbClr val="FFFFFF"/>
                </a:solidFill>
                <a:latin typeface="Titillium Web"/>
                <a:cs typeface="Titillium Web"/>
              </a:rPr>
              <a:t> </a:t>
            </a:r>
            <a:r>
              <a:rPr sz="1950" spc="-10" dirty="0">
                <a:solidFill>
                  <a:srgbClr val="FFFFFF"/>
                </a:solidFill>
                <a:latin typeface="Titillium Web"/>
                <a:cs typeface="Titillium Web"/>
              </a:rPr>
              <a:t>min</a:t>
            </a:r>
            <a:r>
              <a:rPr sz="1950" spc="-45" dirty="0">
                <a:solidFill>
                  <a:srgbClr val="FFFFFF"/>
                </a:solidFill>
                <a:latin typeface="Titillium Web"/>
                <a:cs typeface="Titillium Web"/>
              </a:rPr>
              <a:t> </a:t>
            </a:r>
            <a:r>
              <a:rPr sz="1950" spc="-30" dirty="0">
                <a:solidFill>
                  <a:srgbClr val="FFFFFF"/>
                </a:solidFill>
                <a:latin typeface="Titillium Web"/>
                <a:cs typeface="Titillium Web"/>
              </a:rPr>
              <a:t>familie</a:t>
            </a:r>
            <a:endParaRPr sz="1950">
              <a:latin typeface="Titillium Web"/>
              <a:cs typeface="Titillium Web"/>
            </a:endParaRPr>
          </a:p>
        </p:txBody>
      </p:sp>
      <p:sp>
        <p:nvSpPr>
          <p:cNvPr id="35" name="object 35"/>
          <p:cNvSpPr txBox="1"/>
          <p:nvPr/>
        </p:nvSpPr>
        <p:spPr>
          <a:xfrm>
            <a:off x="7093848" y="1000067"/>
            <a:ext cx="4521835" cy="1464945"/>
          </a:xfrm>
          <a:prstGeom prst="rect">
            <a:avLst/>
          </a:prstGeom>
        </p:spPr>
        <p:txBody>
          <a:bodyPr vert="horz" wrap="square" lIns="0" tIns="12065" rIns="0" bIns="0" rtlCol="0">
            <a:spAutoFit/>
          </a:bodyPr>
          <a:lstStyle/>
          <a:p>
            <a:pPr marL="12700" marR="5080" indent="2152015">
              <a:lnSpc>
                <a:spcPct val="156500"/>
              </a:lnSpc>
              <a:spcBef>
                <a:spcPts val="95"/>
              </a:spcBef>
            </a:pPr>
            <a:r>
              <a:rPr sz="1950" spc="-15" dirty="0">
                <a:solidFill>
                  <a:srgbClr val="262626"/>
                </a:solidFill>
                <a:latin typeface="Titillium Web"/>
                <a:cs typeface="Titillium Web"/>
              </a:rPr>
              <a:t>Mine</a:t>
            </a:r>
            <a:r>
              <a:rPr sz="1950" spc="-40" dirty="0">
                <a:solidFill>
                  <a:srgbClr val="262626"/>
                </a:solidFill>
                <a:latin typeface="Titillium Web"/>
                <a:cs typeface="Titillium Web"/>
              </a:rPr>
              <a:t> </a:t>
            </a:r>
            <a:r>
              <a:rPr sz="1950" spc="-10" dirty="0">
                <a:solidFill>
                  <a:srgbClr val="262626"/>
                </a:solidFill>
                <a:latin typeface="Titillium Web"/>
                <a:cs typeface="Titillium Web"/>
              </a:rPr>
              <a:t>forældres</a:t>
            </a:r>
            <a:r>
              <a:rPr sz="1950" spc="-45" dirty="0">
                <a:solidFill>
                  <a:srgbClr val="262626"/>
                </a:solidFill>
                <a:latin typeface="Titillium Web"/>
                <a:cs typeface="Titillium Web"/>
              </a:rPr>
              <a:t> </a:t>
            </a:r>
            <a:r>
              <a:rPr sz="1950" spc="-10" dirty="0">
                <a:solidFill>
                  <a:srgbClr val="262626"/>
                </a:solidFill>
                <a:latin typeface="Titillium Web"/>
                <a:cs typeface="Titillium Web"/>
              </a:rPr>
              <a:t>venner </a:t>
            </a:r>
            <a:r>
              <a:rPr sz="1950" spc="-409" dirty="0">
                <a:solidFill>
                  <a:srgbClr val="262626"/>
                </a:solidFill>
                <a:latin typeface="Titillium Web"/>
                <a:cs typeface="Titillium Web"/>
              </a:rPr>
              <a:t> </a:t>
            </a:r>
            <a:r>
              <a:rPr sz="1950" dirty="0">
                <a:solidFill>
                  <a:srgbClr val="262626"/>
                </a:solidFill>
                <a:latin typeface="Titillium Web"/>
                <a:cs typeface="Titillium Web"/>
              </a:rPr>
              <a:t>Nogen</a:t>
            </a:r>
            <a:r>
              <a:rPr sz="1950" spc="-35" dirty="0">
                <a:solidFill>
                  <a:srgbClr val="262626"/>
                </a:solidFill>
                <a:latin typeface="Titillium Web"/>
                <a:cs typeface="Titillium Web"/>
              </a:rPr>
              <a:t> </a:t>
            </a:r>
            <a:r>
              <a:rPr sz="1950" spc="-15" dirty="0">
                <a:solidFill>
                  <a:srgbClr val="262626"/>
                </a:solidFill>
                <a:latin typeface="Titillium Web"/>
                <a:cs typeface="Titillium Web"/>
              </a:rPr>
              <a:t>jeg</a:t>
            </a:r>
            <a:r>
              <a:rPr sz="1950" spc="-20" dirty="0">
                <a:solidFill>
                  <a:srgbClr val="262626"/>
                </a:solidFill>
                <a:latin typeface="Titillium Web"/>
                <a:cs typeface="Titillium Web"/>
              </a:rPr>
              <a:t> </a:t>
            </a:r>
            <a:r>
              <a:rPr sz="1950" spc="-10" dirty="0">
                <a:solidFill>
                  <a:srgbClr val="262626"/>
                </a:solidFill>
                <a:latin typeface="Titillium Web"/>
                <a:cs typeface="Titillium Web"/>
              </a:rPr>
              <a:t>kender</a:t>
            </a:r>
            <a:r>
              <a:rPr sz="1950" spc="-40" dirty="0">
                <a:solidFill>
                  <a:srgbClr val="262626"/>
                </a:solidFill>
                <a:latin typeface="Titillium Web"/>
                <a:cs typeface="Titillium Web"/>
              </a:rPr>
              <a:t> </a:t>
            </a:r>
            <a:r>
              <a:rPr sz="1950" spc="-5" dirty="0">
                <a:solidFill>
                  <a:srgbClr val="262626"/>
                </a:solidFill>
                <a:latin typeface="Titillium Web"/>
                <a:cs typeface="Titillium Web"/>
              </a:rPr>
              <a:t>gennem</a:t>
            </a:r>
            <a:r>
              <a:rPr sz="1950" spc="-20" dirty="0">
                <a:solidFill>
                  <a:srgbClr val="262626"/>
                </a:solidFill>
                <a:latin typeface="Titillium Web"/>
                <a:cs typeface="Titillium Web"/>
              </a:rPr>
              <a:t> </a:t>
            </a:r>
            <a:r>
              <a:rPr sz="1950" spc="-10" dirty="0">
                <a:solidFill>
                  <a:srgbClr val="262626"/>
                </a:solidFill>
                <a:latin typeface="Titillium Web"/>
                <a:cs typeface="Titillium Web"/>
              </a:rPr>
              <a:t>mit</a:t>
            </a:r>
            <a:r>
              <a:rPr sz="1950" spc="-25" dirty="0">
                <a:solidFill>
                  <a:srgbClr val="262626"/>
                </a:solidFill>
                <a:latin typeface="Titillium Web"/>
                <a:cs typeface="Titillium Web"/>
              </a:rPr>
              <a:t> fritidsjob</a:t>
            </a:r>
            <a:endParaRPr sz="1950">
              <a:latin typeface="Titillium Web"/>
              <a:cs typeface="Titillium Web"/>
            </a:endParaRPr>
          </a:p>
          <a:p>
            <a:pPr marL="116205">
              <a:lnSpc>
                <a:spcPct val="100000"/>
              </a:lnSpc>
              <a:spcBef>
                <a:spcPts val="1670"/>
              </a:spcBef>
            </a:pPr>
            <a:r>
              <a:rPr sz="1950" spc="-15" dirty="0">
                <a:solidFill>
                  <a:srgbClr val="262626"/>
                </a:solidFill>
                <a:latin typeface="Titillium Web"/>
                <a:cs typeface="Titillium Web"/>
              </a:rPr>
              <a:t>Mine</a:t>
            </a:r>
            <a:r>
              <a:rPr sz="1950" spc="-30" dirty="0">
                <a:solidFill>
                  <a:srgbClr val="262626"/>
                </a:solidFill>
                <a:latin typeface="Titillium Web"/>
                <a:cs typeface="Titillium Web"/>
              </a:rPr>
              <a:t> </a:t>
            </a:r>
            <a:r>
              <a:rPr sz="1950" spc="-15" dirty="0">
                <a:solidFill>
                  <a:srgbClr val="262626"/>
                </a:solidFill>
                <a:latin typeface="Titillium Web"/>
                <a:cs typeface="Titillium Web"/>
              </a:rPr>
              <a:t>bedsteforældre</a:t>
            </a:r>
            <a:endParaRPr sz="1950">
              <a:latin typeface="Titillium Web"/>
              <a:cs typeface="Titillium Web"/>
            </a:endParaRPr>
          </a:p>
        </p:txBody>
      </p:sp>
      <p:sp>
        <p:nvSpPr>
          <p:cNvPr id="36" name="object 36"/>
          <p:cNvSpPr txBox="1"/>
          <p:nvPr/>
        </p:nvSpPr>
        <p:spPr>
          <a:xfrm>
            <a:off x="8816379" y="605989"/>
            <a:ext cx="9132570" cy="326390"/>
          </a:xfrm>
          <a:prstGeom prst="rect">
            <a:avLst/>
          </a:prstGeom>
        </p:spPr>
        <p:txBody>
          <a:bodyPr vert="horz" wrap="square" lIns="0" tIns="15240" rIns="0" bIns="0" rtlCol="0">
            <a:spAutoFit/>
          </a:bodyPr>
          <a:lstStyle/>
          <a:p>
            <a:pPr marL="12700">
              <a:lnSpc>
                <a:spcPct val="100000"/>
              </a:lnSpc>
              <a:spcBef>
                <a:spcPts val="120"/>
              </a:spcBef>
              <a:tabLst>
                <a:tab pos="3774440" algn="l"/>
              </a:tabLst>
            </a:pPr>
            <a:r>
              <a:rPr sz="2925" spc="-22" baseline="1424" dirty="0">
                <a:solidFill>
                  <a:srgbClr val="262626"/>
                </a:solidFill>
                <a:latin typeface="Titillium Web"/>
                <a:cs typeface="Titillium Web"/>
              </a:rPr>
              <a:t>Mine</a:t>
            </a:r>
            <a:r>
              <a:rPr sz="2925" spc="-7" baseline="1424" dirty="0">
                <a:solidFill>
                  <a:srgbClr val="262626"/>
                </a:solidFill>
                <a:latin typeface="Titillium Web"/>
                <a:cs typeface="Titillium Web"/>
              </a:rPr>
              <a:t> </a:t>
            </a:r>
            <a:r>
              <a:rPr sz="2925" spc="-22" baseline="1424" dirty="0">
                <a:solidFill>
                  <a:srgbClr val="262626"/>
                </a:solidFill>
                <a:latin typeface="Titillium Web"/>
                <a:cs typeface="Titillium Web"/>
              </a:rPr>
              <a:t>venners/veninders</a:t>
            </a:r>
            <a:r>
              <a:rPr sz="2925" spc="-30" baseline="1424" dirty="0">
                <a:solidFill>
                  <a:srgbClr val="262626"/>
                </a:solidFill>
                <a:latin typeface="Titillium Web"/>
                <a:cs typeface="Titillium Web"/>
              </a:rPr>
              <a:t> </a:t>
            </a:r>
            <a:r>
              <a:rPr sz="2925" spc="-22" baseline="1424" dirty="0">
                <a:solidFill>
                  <a:srgbClr val="262626"/>
                </a:solidFill>
                <a:latin typeface="Titillium Web"/>
                <a:cs typeface="Titillium Web"/>
              </a:rPr>
              <a:t>forældre	</a:t>
            </a:r>
            <a:r>
              <a:rPr sz="1950" spc="10" dirty="0">
                <a:solidFill>
                  <a:srgbClr val="262626"/>
                </a:solidFill>
                <a:latin typeface="Titillium Web"/>
                <a:cs typeface="Titillium Web"/>
              </a:rPr>
              <a:t>En</a:t>
            </a:r>
            <a:r>
              <a:rPr sz="1950" spc="-10" dirty="0">
                <a:solidFill>
                  <a:srgbClr val="262626"/>
                </a:solidFill>
                <a:latin typeface="Titillium Web"/>
                <a:cs typeface="Titillium Web"/>
              </a:rPr>
              <a:t> voksen</a:t>
            </a:r>
            <a:r>
              <a:rPr sz="1950" spc="-5" dirty="0">
                <a:solidFill>
                  <a:srgbClr val="262626"/>
                </a:solidFill>
                <a:latin typeface="Titillium Web"/>
                <a:cs typeface="Titillium Web"/>
              </a:rPr>
              <a:t> </a:t>
            </a:r>
            <a:r>
              <a:rPr sz="1950" spc="-15" dirty="0">
                <a:solidFill>
                  <a:srgbClr val="262626"/>
                </a:solidFill>
                <a:latin typeface="Titillium Web"/>
                <a:cs typeface="Titillium Web"/>
              </a:rPr>
              <a:t>jeg </a:t>
            </a:r>
            <a:r>
              <a:rPr sz="1950" spc="-10" dirty="0">
                <a:solidFill>
                  <a:srgbClr val="262626"/>
                </a:solidFill>
                <a:latin typeface="Titillium Web"/>
                <a:cs typeface="Titillium Web"/>
              </a:rPr>
              <a:t>kender</a:t>
            </a:r>
            <a:r>
              <a:rPr sz="1950" spc="-30" dirty="0">
                <a:solidFill>
                  <a:srgbClr val="262626"/>
                </a:solidFill>
                <a:latin typeface="Titillium Web"/>
                <a:cs typeface="Titillium Web"/>
              </a:rPr>
              <a:t> </a:t>
            </a:r>
            <a:r>
              <a:rPr sz="1950" spc="-5" dirty="0">
                <a:solidFill>
                  <a:srgbClr val="262626"/>
                </a:solidFill>
                <a:latin typeface="Titillium Web"/>
                <a:cs typeface="Titillium Web"/>
              </a:rPr>
              <a:t>gennem</a:t>
            </a:r>
            <a:r>
              <a:rPr sz="1950" spc="-10" dirty="0">
                <a:solidFill>
                  <a:srgbClr val="262626"/>
                </a:solidFill>
                <a:latin typeface="Titillium Web"/>
                <a:cs typeface="Titillium Web"/>
              </a:rPr>
              <a:t> mine</a:t>
            </a:r>
            <a:r>
              <a:rPr sz="1950" spc="-5" dirty="0">
                <a:solidFill>
                  <a:srgbClr val="262626"/>
                </a:solidFill>
                <a:latin typeface="Titillium Web"/>
                <a:cs typeface="Titillium Web"/>
              </a:rPr>
              <a:t> </a:t>
            </a:r>
            <a:r>
              <a:rPr sz="1950" spc="-25" dirty="0">
                <a:solidFill>
                  <a:srgbClr val="262626"/>
                </a:solidFill>
                <a:latin typeface="Titillium Web"/>
                <a:cs typeface="Titillium Web"/>
              </a:rPr>
              <a:t>fritidsaktiviteter</a:t>
            </a:r>
            <a:endParaRPr sz="1950">
              <a:latin typeface="Titillium Web"/>
              <a:cs typeface="Titillium Web"/>
            </a:endParaRPr>
          </a:p>
        </p:txBody>
      </p:sp>
      <p:sp>
        <p:nvSpPr>
          <p:cNvPr id="37" name="object 37"/>
          <p:cNvSpPr txBox="1"/>
          <p:nvPr/>
        </p:nvSpPr>
        <p:spPr>
          <a:xfrm>
            <a:off x="11936555" y="1051411"/>
            <a:ext cx="4316730" cy="326390"/>
          </a:xfrm>
          <a:prstGeom prst="rect">
            <a:avLst/>
          </a:prstGeom>
        </p:spPr>
        <p:txBody>
          <a:bodyPr vert="horz" wrap="square" lIns="0" tIns="15240" rIns="0" bIns="0" rtlCol="0">
            <a:spAutoFit/>
          </a:bodyPr>
          <a:lstStyle/>
          <a:p>
            <a:pPr marL="38100">
              <a:lnSpc>
                <a:spcPct val="100000"/>
              </a:lnSpc>
              <a:spcBef>
                <a:spcPts val="120"/>
              </a:spcBef>
              <a:tabLst>
                <a:tab pos="895350" algn="l"/>
              </a:tabLst>
            </a:pPr>
            <a:r>
              <a:rPr sz="2925" spc="-15" baseline="14245" dirty="0">
                <a:solidFill>
                  <a:srgbClr val="262626"/>
                </a:solidFill>
                <a:latin typeface="Titillium Web"/>
                <a:cs typeface="Titillium Web"/>
              </a:rPr>
              <a:t>Andre:	</a:t>
            </a:r>
            <a:r>
              <a:rPr sz="1950" spc="10" dirty="0">
                <a:solidFill>
                  <a:srgbClr val="262626"/>
                </a:solidFill>
                <a:latin typeface="Titillium Web"/>
                <a:cs typeface="Titillium Web"/>
              </a:rPr>
              <a:t>Der</a:t>
            </a:r>
            <a:r>
              <a:rPr sz="1950" spc="-40" dirty="0">
                <a:solidFill>
                  <a:srgbClr val="262626"/>
                </a:solidFill>
                <a:latin typeface="Titillium Web"/>
                <a:cs typeface="Titillium Web"/>
              </a:rPr>
              <a:t> </a:t>
            </a:r>
            <a:r>
              <a:rPr sz="1950" spc="-10" dirty="0">
                <a:solidFill>
                  <a:srgbClr val="262626"/>
                </a:solidFill>
                <a:latin typeface="Titillium Web"/>
                <a:cs typeface="Titillium Web"/>
              </a:rPr>
              <a:t>hvor</a:t>
            </a:r>
            <a:r>
              <a:rPr sz="1950" spc="-25" dirty="0">
                <a:solidFill>
                  <a:srgbClr val="262626"/>
                </a:solidFill>
                <a:latin typeface="Titillium Web"/>
                <a:cs typeface="Titillium Web"/>
              </a:rPr>
              <a:t> </a:t>
            </a:r>
            <a:r>
              <a:rPr sz="1950" spc="-15" dirty="0">
                <a:solidFill>
                  <a:srgbClr val="262626"/>
                </a:solidFill>
                <a:latin typeface="Titillium Web"/>
                <a:cs typeface="Titillium Web"/>
              </a:rPr>
              <a:t>jeg</a:t>
            </a:r>
            <a:r>
              <a:rPr sz="1950" spc="-30" dirty="0">
                <a:solidFill>
                  <a:srgbClr val="262626"/>
                </a:solidFill>
                <a:latin typeface="Titillium Web"/>
                <a:cs typeface="Titillium Web"/>
              </a:rPr>
              <a:t> </a:t>
            </a:r>
            <a:r>
              <a:rPr sz="1950" spc="-5" dirty="0">
                <a:solidFill>
                  <a:srgbClr val="262626"/>
                </a:solidFill>
                <a:latin typeface="Titillium Web"/>
                <a:cs typeface="Titillium Web"/>
              </a:rPr>
              <a:t>var</a:t>
            </a:r>
            <a:r>
              <a:rPr sz="1950" spc="-25" dirty="0">
                <a:solidFill>
                  <a:srgbClr val="262626"/>
                </a:solidFill>
                <a:latin typeface="Titillium Web"/>
                <a:cs typeface="Titillium Web"/>
              </a:rPr>
              <a:t> </a:t>
            </a:r>
            <a:r>
              <a:rPr sz="1950" spc="5" dirty="0">
                <a:solidFill>
                  <a:srgbClr val="262626"/>
                </a:solidFill>
                <a:latin typeface="Titillium Web"/>
                <a:cs typeface="Titillium Web"/>
              </a:rPr>
              <a:t>i</a:t>
            </a:r>
            <a:r>
              <a:rPr sz="1950" spc="-55" dirty="0">
                <a:solidFill>
                  <a:srgbClr val="262626"/>
                </a:solidFill>
                <a:latin typeface="Titillium Web"/>
                <a:cs typeface="Titillium Web"/>
              </a:rPr>
              <a:t> </a:t>
            </a:r>
            <a:r>
              <a:rPr sz="1950" spc="-20" dirty="0">
                <a:solidFill>
                  <a:srgbClr val="262626"/>
                </a:solidFill>
                <a:latin typeface="Titillium Web"/>
                <a:cs typeface="Titillium Web"/>
              </a:rPr>
              <a:t>erhvervspraktik</a:t>
            </a:r>
            <a:endParaRPr sz="1950">
              <a:latin typeface="Titillium Web"/>
              <a:cs typeface="Titillium Web"/>
            </a:endParaRPr>
          </a:p>
        </p:txBody>
      </p:sp>
      <p:grpSp>
        <p:nvGrpSpPr>
          <p:cNvPr id="38" name="object 38"/>
          <p:cNvGrpSpPr/>
          <p:nvPr/>
        </p:nvGrpSpPr>
        <p:grpSpPr>
          <a:xfrm>
            <a:off x="475824" y="6868324"/>
            <a:ext cx="1346200" cy="690880"/>
            <a:chOff x="475824" y="6868324"/>
            <a:chExt cx="1346200" cy="690880"/>
          </a:xfrm>
        </p:grpSpPr>
        <p:sp>
          <p:nvSpPr>
            <p:cNvPr id="39" name="object 39"/>
            <p:cNvSpPr/>
            <p:nvPr/>
          </p:nvSpPr>
          <p:spPr>
            <a:xfrm>
              <a:off x="505023" y="6969875"/>
              <a:ext cx="1210310" cy="576580"/>
            </a:xfrm>
            <a:custGeom>
              <a:avLst/>
              <a:gdLst/>
              <a:ahLst/>
              <a:cxnLst/>
              <a:rect l="l" t="t" r="r" b="b"/>
              <a:pathLst>
                <a:path w="1210310" h="576579">
                  <a:moveTo>
                    <a:pt x="752645" y="0"/>
                  </a:moveTo>
                  <a:lnTo>
                    <a:pt x="707841" y="280"/>
                  </a:lnTo>
                  <a:lnTo>
                    <a:pt x="653686" y="11108"/>
                  </a:lnTo>
                  <a:lnTo>
                    <a:pt x="594307" y="43019"/>
                  </a:lnTo>
                  <a:lnTo>
                    <a:pt x="556169" y="70501"/>
                  </a:lnTo>
                  <a:lnTo>
                    <a:pt x="508936" y="107596"/>
                  </a:lnTo>
                  <a:lnTo>
                    <a:pt x="450013" y="155753"/>
                  </a:lnTo>
                  <a:lnTo>
                    <a:pt x="214306" y="351439"/>
                  </a:lnTo>
                  <a:lnTo>
                    <a:pt x="152820" y="403013"/>
                  </a:lnTo>
                  <a:lnTo>
                    <a:pt x="103227" y="445333"/>
                  </a:lnTo>
                  <a:lnTo>
                    <a:pt x="64565" y="479429"/>
                  </a:lnTo>
                  <a:lnTo>
                    <a:pt x="35873" y="506328"/>
                  </a:lnTo>
                  <a:lnTo>
                    <a:pt x="4552" y="542655"/>
                  </a:lnTo>
                  <a:lnTo>
                    <a:pt x="0" y="554139"/>
                  </a:lnTo>
                  <a:lnTo>
                    <a:pt x="1570" y="562541"/>
                  </a:lnTo>
                  <a:lnTo>
                    <a:pt x="8303" y="568891"/>
                  </a:lnTo>
                  <a:lnTo>
                    <a:pt x="20945" y="574189"/>
                  </a:lnTo>
                  <a:lnTo>
                    <a:pt x="37412" y="576561"/>
                  </a:lnTo>
                  <a:lnTo>
                    <a:pt x="58051" y="576233"/>
                  </a:lnTo>
                  <a:lnTo>
                    <a:pt x="113229" y="568371"/>
                  </a:lnTo>
                  <a:lnTo>
                    <a:pt x="189254" y="552397"/>
                  </a:lnTo>
                  <a:lnTo>
                    <a:pt x="288898" y="530107"/>
                  </a:lnTo>
                  <a:lnTo>
                    <a:pt x="348444" y="517154"/>
                  </a:lnTo>
                  <a:lnTo>
                    <a:pt x="414936" y="503294"/>
                  </a:lnTo>
                  <a:lnTo>
                    <a:pt x="488719" y="488753"/>
                  </a:lnTo>
                  <a:lnTo>
                    <a:pt x="570140" y="473754"/>
                  </a:lnTo>
                  <a:lnTo>
                    <a:pt x="659547" y="458523"/>
                  </a:lnTo>
                  <a:lnTo>
                    <a:pt x="757285" y="443282"/>
                  </a:lnTo>
                  <a:lnTo>
                    <a:pt x="848280" y="430344"/>
                  </a:lnTo>
                  <a:lnTo>
                    <a:pt x="925528" y="420221"/>
                  </a:lnTo>
                  <a:lnTo>
                    <a:pt x="990309" y="412092"/>
                  </a:lnTo>
                  <a:lnTo>
                    <a:pt x="1043900" y="405141"/>
                  </a:lnTo>
                  <a:lnTo>
                    <a:pt x="1087582" y="398549"/>
                  </a:lnTo>
                  <a:lnTo>
                    <a:pt x="1150326" y="383167"/>
                  </a:lnTo>
                  <a:lnTo>
                    <a:pt x="1188769" y="359400"/>
                  </a:lnTo>
                  <a:lnTo>
                    <a:pt x="1210001" y="314055"/>
                  </a:lnTo>
                  <a:lnTo>
                    <a:pt x="1208151" y="287988"/>
                  </a:lnTo>
                  <a:lnTo>
                    <a:pt x="1182865" y="231711"/>
                  </a:lnTo>
                  <a:lnTo>
                    <a:pt x="1133260" y="173438"/>
                  </a:lnTo>
                  <a:lnTo>
                    <a:pt x="1101010" y="144876"/>
                  </a:lnTo>
                  <a:lnTo>
                    <a:pt x="1064689" y="117401"/>
                  </a:lnTo>
                  <a:lnTo>
                    <a:pt x="1024965" y="91545"/>
                  </a:lnTo>
                  <a:lnTo>
                    <a:pt x="982508" y="67834"/>
                  </a:lnTo>
                  <a:lnTo>
                    <a:pt x="937987" y="46800"/>
                  </a:lnTo>
                  <a:lnTo>
                    <a:pt x="892070" y="28970"/>
                  </a:lnTo>
                  <a:lnTo>
                    <a:pt x="845428" y="14874"/>
                  </a:lnTo>
                  <a:lnTo>
                    <a:pt x="798730" y="5040"/>
                  </a:lnTo>
                  <a:lnTo>
                    <a:pt x="752645" y="0"/>
                  </a:lnTo>
                  <a:close/>
                </a:path>
              </a:pathLst>
            </a:custGeom>
            <a:solidFill>
              <a:srgbClr val="A1AD92"/>
            </a:solidFill>
          </p:spPr>
          <p:txBody>
            <a:bodyPr wrap="square" lIns="0" tIns="0" rIns="0" bIns="0" rtlCol="0"/>
            <a:lstStyle/>
            <a:p>
              <a:endParaRPr/>
            </a:p>
          </p:txBody>
        </p:sp>
        <p:sp>
          <p:nvSpPr>
            <p:cNvPr id="40" name="object 40"/>
            <p:cNvSpPr/>
            <p:nvPr/>
          </p:nvSpPr>
          <p:spPr>
            <a:xfrm>
              <a:off x="475824" y="6868324"/>
              <a:ext cx="1346200" cy="690880"/>
            </a:xfrm>
            <a:custGeom>
              <a:avLst/>
              <a:gdLst/>
              <a:ahLst/>
              <a:cxnLst/>
              <a:rect l="l" t="t" r="r" b="b"/>
              <a:pathLst>
                <a:path w="1346200" h="690879">
                  <a:moveTo>
                    <a:pt x="781134" y="0"/>
                  </a:moveTo>
                  <a:lnTo>
                    <a:pt x="727204" y="437"/>
                  </a:lnTo>
                  <a:lnTo>
                    <a:pt x="673841" y="5225"/>
                  </a:lnTo>
                  <a:lnTo>
                    <a:pt x="622650" y="14624"/>
                  </a:lnTo>
                  <a:lnTo>
                    <a:pt x="575237" y="28890"/>
                  </a:lnTo>
                  <a:lnTo>
                    <a:pt x="537008" y="45246"/>
                  </a:lnTo>
                  <a:lnTo>
                    <a:pt x="527239" y="50314"/>
                  </a:lnTo>
                  <a:lnTo>
                    <a:pt x="520893" y="53518"/>
                  </a:lnTo>
                  <a:lnTo>
                    <a:pt x="486892" y="74359"/>
                  </a:lnTo>
                  <a:lnTo>
                    <a:pt x="455973" y="96632"/>
                  </a:lnTo>
                  <a:lnTo>
                    <a:pt x="401190" y="143421"/>
                  </a:lnTo>
                  <a:lnTo>
                    <a:pt x="365379" y="178049"/>
                  </a:lnTo>
                  <a:lnTo>
                    <a:pt x="331071" y="214191"/>
                  </a:lnTo>
                  <a:lnTo>
                    <a:pt x="298117" y="251443"/>
                  </a:lnTo>
                  <a:lnTo>
                    <a:pt x="266370" y="289401"/>
                  </a:lnTo>
                  <a:lnTo>
                    <a:pt x="235682" y="327661"/>
                  </a:lnTo>
                  <a:lnTo>
                    <a:pt x="205906" y="365820"/>
                  </a:lnTo>
                  <a:lnTo>
                    <a:pt x="116486" y="481690"/>
                  </a:lnTo>
                  <a:lnTo>
                    <a:pt x="84018" y="522985"/>
                  </a:lnTo>
                  <a:lnTo>
                    <a:pt x="51842" y="564406"/>
                  </a:lnTo>
                  <a:lnTo>
                    <a:pt x="20710" y="606255"/>
                  </a:lnTo>
                  <a:lnTo>
                    <a:pt x="9248" y="624108"/>
                  </a:lnTo>
                  <a:lnTo>
                    <a:pt x="0" y="643541"/>
                  </a:lnTo>
                  <a:lnTo>
                    <a:pt x="44" y="662743"/>
                  </a:lnTo>
                  <a:lnTo>
                    <a:pt x="16458" y="679907"/>
                  </a:lnTo>
                  <a:lnTo>
                    <a:pt x="58441" y="690521"/>
                  </a:lnTo>
                  <a:lnTo>
                    <a:pt x="105981" y="687139"/>
                  </a:lnTo>
                  <a:lnTo>
                    <a:pt x="153632" y="676487"/>
                  </a:lnTo>
                  <a:lnTo>
                    <a:pt x="193405" y="665963"/>
                  </a:lnTo>
                  <a:lnTo>
                    <a:pt x="79025" y="665963"/>
                  </a:lnTo>
                  <a:lnTo>
                    <a:pt x="58551" y="660976"/>
                  </a:lnTo>
                  <a:lnTo>
                    <a:pt x="58049" y="660117"/>
                  </a:lnTo>
                  <a:lnTo>
                    <a:pt x="58206" y="659709"/>
                  </a:lnTo>
                  <a:lnTo>
                    <a:pt x="58530" y="659384"/>
                  </a:lnTo>
                  <a:lnTo>
                    <a:pt x="64647" y="650863"/>
                  </a:lnTo>
                  <a:lnTo>
                    <a:pt x="117040" y="608802"/>
                  </a:lnTo>
                  <a:lnTo>
                    <a:pt x="168294" y="575278"/>
                  </a:lnTo>
                  <a:lnTo>
                    <a:pt x="232334" y="536074"/>
                  </a:lnTo>
                  <a:lnTo>
                    <a:pt x="500919" y="380925"/>
                  </a:lnTo>
                  <a:lnTo>
                    <a:pt x="544687" y="354623"/>
                  </a:lnTo>
                  <a:lnTo>
                    <a:pt x="587783" y="327981"/>
                  </a:lnTo>
                  <a:lnTo>
                    <a:pt x="630066" y="301018"/>
                  </a:lnTo>
                  <a:lnTo>
                    <a:pt x="671391" y="273752"/>
                  </a:lnTo>
                  <a:lnTo>
                    <a:pt x="749525" y="221226"/>
                  </a:lnTo>
                  <a:lnTo>
                    <a:pt x="772048" y="206791"/>
                  </a:lnTo>
                  <a:lnTo>
                    <a:pt x="777600" y="203552"/>
                  </a:lnTo>
                  <a:lnTo>
                    <a:pt x="768195" y="202540"/>
                  </a:lnTo>
                  <a:lnTo>
                    <a:pt x="764540" y="202540"/>
                  </a:lnTo>
                  <a:lnTo>
                    <a:pt x="761713" y="202456"/>
                  </a:lnTo>
                  <a:lnTo>
                    <a:pt x="760624" y="202299"/>
                  </a:lnTo>
                  <a:lnTo>
                    <a:pt x="761787" y="202016"/>
                  </a:lnTo>
                  <a:lnTo>
                    <a:pt x="766543" y="202016"/>
                  </a:lnTo>
                  <a:lnTo>
                    <a:pt x="769148" y="201775"/>
                  </a:lnTo>
                  <a:lnTo>
                    <a:pt x="777158" y="200456"/>
                  </a:lnTo>
                  <a:lnTo>
                    <a:pt x="785074" y="198907"/>
                  </a:lnTo>
                  <a:lnTo>
                    <a:pt x="785493" y="198644"/>
                  </a:lnTo>
                  <a:lnTo>
                    <a:pt x="792686" y="195503"/>
                  </a:lnTo>
                  <a:lnTo>
                    <a:pt x="792875" y="195388"/>
                  </a:lnTo>
                  <a:lnTo>
                    <a:pt x="1253562" y="195388"/>
                  </a:lnTo>
                  <a:lnTo>
                    <a:pt x="1230740" y="172796"/>
                  </a:lnTo>
                  <a:lnTo>
                    <a:pt x="1195151" y="143113"/>
                  </a:lnTo>
                  <a:lnTo>
                    <a:pt x="1155295" y="115038"/>
                  </a:lnTo>
                  <a:lnTo>
                    <a:pt x="1111307" y="88988"/>
                  </a:lnTo>
                  <a:lnTo>
                    <a:pt x="1063319" y="65377"/>
                  </a:lnTo>
                  <a:lnTo>
                    <a:pt x="1011464" y="44623"/>
                  </a:lnTo>
                  <a:lnTo>
                    <a:pt x="955875" y="27140"/>
                  </a:lnTo>
                  <a:lnTo>
                    <a:pt x="896684" y="13346"/>
                  </a:lnTo>
                  <a:lnTo>
                    <a:pt x="834025" y="3656"/>
                  </a:lnTo>
                  <a:lnTo>
                    <a:pt x="781134" y="0"/>
                  </a:lnTo>
                  <a:close/>
                </a:path>
                <a:path w="1346200" h="690879">
                  <a:moveTo>
                    <a:pt x="1253562" y="195388"/>
                  </a:moveTo>
                  <a:lnTo>
                    <a:pt x="792875" y="195388"/>
                  </a:lnTo>
                  <a:lnTo>
                    <a:pt x="792718" y="195524"/>
                  </a:lnTo>
                  <a:lnTo>
                    <a:pt x="786362" y="198655"/>
                  </a:lnTo>
                  <a:lnTo>
                    <a:pt x="785074" y="198907"/>
                  </a:lnTo>
                  <a:lnTo>
                    <a:pt x="778456" y="203053"/>
                  </a:lnTo>
                  <a:lnTo>
                    <a:pt x="777600" y="203552"/>
                  </a:lnTo>
                  <a:lnTo>
                    <a:pt x="818877" y="212209"/>
                  </a:lnTo>
                  <a:lnTo>
                    <a:pt x="887272" y="235931"/>
                  </a:lnTo>
                  <a:lnTo>
                    <a:pt x="935187" y="256855"/>
                  </a:lnTo>
                  <a:lnTo>
                    <a:pt x="981232" y="280302"/>
                  </a:lnTo>
                  <a:lnTo>
                    <a:pt x="1024271" y="305786"/>
                  </a:lnTo>
                  <a:lnTo>
                    <a:pt x="1063172" y="332823"/>
                  </a:lnTo>
                  <a:lnTo>
                    <a:pt x="1096798" y="360927"/>
                  </a:lnTo>
                  <a:lnTo>
                    <a:pt x="1124016" y="389612"/>
                  </a:lnTo>
                  <a:lnTo>
                    <a:pt x="1143244" y="433058"/>
                  </a:lnTo>
                  <a:lnTo>
                    <a:pt x="1140026" y="447663"/>
                  </a:lnTo>
                  <a:lnTo>
                    <a:pt x="1138927" y="449872"/>
                  </a:lnTo>
                  <a:lnTo>
                    <a:pt x="1136341" y="451862"/>
                  </a:lnTo>
                  <a:lnTo>
                    <a:pt x="1133922" y="453872"/>
                  </a:lnTo>
                  <a:lnTo>
                    <a:pt x="1129629" y="456123"/>
                  </a:lnTo>
                  <a:lnTo>
                    <a:pt x="1126739" y="457726"/>
                  </a:lnTo>
                  <a:lnTo>
                    <a:pt x="1125650" y="458260"/>
                  </a:lnTo>
                  <a:lnTo>
                    <a:pt x="1124163" y="458762"/>
                  </a:lnTo>
                  <a:lnTo>
                    <a:pt x="1114865" y="462521"/>
                  </a:lnTo>
                  <a:lnTo>
                    <a:pt x="1105106" y="465652"/>
                  </a:lnTo>
                  <a:lnTo>
                    <a:pt x="1033531" y="483754"/>
                  </a:lnTo>
                  <a:lnTo>
                    <a:pt x="305655" y="632709"/>
                  </a:lnTo>
                  <a:lnTo>
                    <a:pt x="240359" y="645259"/>
                  </a:lnTo>
                  <a:lnTo>
                    <a:pt x="176464" y="656233"/>
                  </a:lnTo>
                  <a:lnTo>
                    <a:pt x="120508" y="663759"/>
                  </a:lnTo>
                  <a:lnTo>
                    <a:pt x="79025" y="665963"/>
                  </a:lnTo>
                  <a:lnTo>
                    <a:pt x="193405" y="665963"/>
                  </a:lnTo>
                  <a:lnTo>
                    <a:pt x="195950" y="665290"/>
                  </a:lnTo>
                  <a:lnTo>
                    <a:pt x="244587" y="651924"/>
                  </a:lnTo>
                  <a:lnTo>
                    <a:pt x="293844" y="639216"/>
                  </a:lnTo>
                  <a:lnTo>
                    <a:pt x="343690" y="627182"/>
                  </a:lnTo>
                  <a:lnTo>
                    <a:pt x="394097" y="615839"/>
                  </a:lnTo>
                  <a:lnTo>
                    <a:pt x="445036" y="605202"/>
                  </a:lnTo>
                  <a:lnTo>
                    <a:pt x="496477" y="595289"/>
                  </a:lnTo>
                  <a:lnTo>
                    <a:pt x="548390" y="586116"/>
                  </a:lnTo>
                  <a:lnTo>
                    <a:pt x="600748" y="577700"/>
                  </a:lnTo>
                  <a:lnTo>
                    <a:pt x="653519" y="570056"/>
                  </a:lnTo>
                  <a:lnTo>
                    <a:pt x="706675" y="563203"/>
                  </a:lnTo>
                  <a:lnTo>
                    <a:pt x="760187" y="557155"/>
                  </a:lnTo>
                  <a:lnTo>
                    <a:pt x="814025" y="551930"/>
                  </a:lnTo>
                  <a:lnTo>
                    <a:pt x="913119" y="544284"/>
                  </a:lnTo>
                  <a:lnTo>
                    <a:pt x="1102908" y="534362"/>
                  </a:lnTo>
                  <a:lnTo>
                    <a:pt x="1148089" y="530896"/>
                  </a:lnTo>
                  <a:lnTo>
                    <a:pt x="1164088" y="529127"/>
                  </a:lnTo>
                  <a:lnTo>
                    <a:pt x="1181104" y="526519"/>
                  </a:lnTo>
                  <a:lnTo>
                    <a:pt x="1183973" y="526038"/>
                  </a:lnTo>
                  <a:lnTo>
                    <a:pt x="1186758" y="525661"/>
                  </a:lnTo>
                  <a:lnTo>
                    <a:pt x="1235508" y="512915"/>
                  </a:lnTo>
                  <a:lnTo>
                    <a:pt x="1273194" y="495522"/>
                  </a:lnTo>
                  <a:lnTo>
                    <a:pt x="1324335" y="449317"/>
                  </a:lnTo>
                  <a:lnTo>
                    <a:pt x="1341586" y="411401"/>
                  </a:lnTo>
                  <a:lnTo>
                    <a:pt x="1346059" y="373715"/>
                  </a:lnTo>
                  <a:lnTo>
                    <a:pt x="1340532" y="336323"/>
                  </a:lnTo>
                  <a:lnTo>
                    <a:pt x="1327780" y="299291"/>
                  </a:lnTo>
                  <a:lnTo>
                    <a:pt x="1310583" y="267334"/>
                  </a:lnTo>
                  <a:lnTo>
                    <a:pt x="1288589" y="235323"/>
                  </a:lnTo>
                  <a:lnTo>
                    <a:pt x="1261930" y="203671"/>
                  </a:lnTo>
                  <a:lnTo>
                    <a:pt x="1253562" y="195388"/>
                  </a:lnTo>
                  <a:close/>
                </a:path>
                <a:path w="1346200" h="690879">
                  <a:moveTo>
                    <a:pt x="785074" y="198907"/>
                  </a:moveTo>
                  <a:lnTo>
                    <a:pt x="777158" y="200456"/>
                  </a:lnTo>
                  <a:lnTo>
                    <a:pt x="769148" y="201775"/>
                  </a:lnTo>
                  <a:lnTo>
                    <a:pt x="764844" y="202173"/>
                  </a:lnTo>
                  <a:lnTo>
                    <a:pt x="765472" y="202246"/>
                  </a:lnTo>
                  <a:lnTo>
                    <a:pt x="777600" y="203552"/>
                  </a:lnTo>
                  <a:lnTo>
                    <a:pt x="778456" y="203053"/>
                  </a:lnTo>
                  <a:lnTo>
                    <a:pt x="785074" y="198907"/>
                  </a:lnTo>
                  <a:close/>
                </a:path>
                <a:path w="1346200" h="690879">
                  <a:moveTo>
                    <a:pt x="764817" y="202205"/>
                  </a:moveTo>
                  <a:lnTo>
                    <a:pt x="764540" y="202540"/>
                  </a:lnTo>
                  <a:lnTo>
                    <a:pt x="768195" y="202540"/>
                  </a:lnTo>
                  <a:lnTo>
                    <a:pt x="765472" y="202246"/>
                  </a:lnTo>
                  <a:lnTo>
                    <a:pt x="764817" y="202205"/>
                  </a:lnTo>
                  <a:close/>
                </a:path>
                <a:path w="1346200" h="690879">
                  <a:moveTo>
                    <a:pt x="766543" y="202016"/>
                  </a:moveTo>
                  <a:lnTo>
                    <a:pt x="761787" y="202016"/>
                  </a:lnTo>
                  <a:lnTo>
                    <a:pt x="764817" y="202205"/>
                  </a:lnTo>
                  <a:lnTo>
                    <a:pt x="766543" y="202016"/>
                  </a:lnTo>
                  <a:close/>
                </a:path>
              </a:pathLst>
            </a:custGeom>
            <a:solidFill>
              <a:srgbClr val="026D81"/>
            </a:solidFill>
          </p:spPr>
          <p:txBody>
            <a:bodyPr wrap="square" lIns="0" tIns="0" rIns="0" bIns="0" rtlCol="0"/>
            <a:lstStyle/>
            <a:p>
              <a:endParaRPr/>
            </a:p>
          </p:txBody>
        </p:sp>
      </p:grpSp>
      <p:pic>
        <p:nvPicPr>
          <p:cNvPr id="41" name="Lyd 22">
            <a:hlinkClick r:id="" action="ppaction://media"/>
            <a:extLst>
              <a:ext uri="{FF2B5EF4-FFF2-40B4-BE49-F238E27FC236}">
                <a16:creationId xmlns:a16="http://schemas.microsoft.com/office/drawing/2014/main" id="{D4E3017C-3225-4F2E-87EA-8E213623B4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56" y="104786"/>
            <a:ext cx="266394" cy="2663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937"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6261735" cy="11308715"/>
          </a:xfrm>
          <a:custGeom>
            <a:avLst/>
            <a:gdLst/>
            <a:ahLst/>
            <a:cxnLst/>
            <a:rect l="l" t="t" r="r" b="b"/>
            <a:pathLst>
              <a:path w="6261735" h="11308715">
                <a:moveTo>
                  <a:pt x="6261589" y="0"/>
                </a:moveTo>
                <a:lnTo>
                  <a:pt x="0" y="0"/>
                </a:lnTo>
                <a:lnTo>
                  <a:pt x="0" y="11308556"/>
                </a:lnTo>
                <a:lnTo>
                  <a:pt x="6261589" y="11308556"/>
                </a:lnTo>
                <a:lnTo>
                  <a:pt x="6261589" y="0"/>
                </a:lnTo>
                <a:close/>
              </a:path>
            </a:pathLst>
          </a:custGeom>
          <a:solidFill>
            <a:srgbClr val="A1AD92"/>
          </a:solidFill>
        </p:spPr>
        <p:txBody>
          <a:bodyPr wrap="square" lIns="0" tIns="0" rIns="0" bIns="0" rtlCol="0"/>
          <a:lstStyle/>
          <a:p>
            <a:endParaRPr/>
          </a:p>
        </p:txBody>
      </p:sp>
      <p:sp>
        <p:nvSpPr>
          <p:cNvPr id="3" name="object 3"/>
          <p:cNvSpPr/>
          <p:nvPr/>
        </p:nvSpPr>
        <p:spPr>
          <a:xfrm>
            <a:off x="13601679" y="652535"/>
            <a:ext cx="5811520" cy="4021454"/>
          </a:xfrm>
          <a:custGeom>
            <a:avLst/>
            <a:gdLst/>
            <a:ahLst/>
            <a:cxnLst/>
            <a:rect l="l" t="t" r="r" b="b"/>
            <a:pathLst>
              <a:path w="5811519" h="4021454">
                <a:moveTo>
                  <a:pt x="5811341" y="0"/>
                </a:moveTo>
                <a:lnTo>
                  <a:pt x="0" y="0"/>
                </a:lnTo>
                <a:lnTo>
                  <a:pt x="0" y="4021270"/>
                </a:lnTo>
                <a:lnTo>
                  <a:pt x="5811341" y="4021270"/>
                </a:lnTo>
                <a:lnTo>
                  <a:pt x="5811341" y="0"/>
                </a:lnTo>
                <a:close/>
              </a:path>
            </a:pathLst>
          </a:custGeom>
          <a:solidFill>
            <a:srgbClr val="EFF1EC"/>
          </a:solidFill>
        </p:spPr>
        <p:txBody>
          <a:bodyPr wrap="square" lIns="0" tIns="0" rIns="0" bIns="0" rtlCol="0"/>
          <a:lstStyle/>
          <a:p>
            <a:endParaRPr/>
          </a:p>
        </p:txBody>
      </p:sp>
      <p:sp>
        <p:nvSpPr>
          <p:cNvPr id="4" name="object 4"/>
          <p:cNvSpPr/>
          <p:nvPr/>
        </p:nvSpPr>
        <p:spPr>
          <a:xfrm>
            <a:off x="6915873" y="652535"/>
            <a:ext cx="5811520" cy="2760980"/>
          </a:xfrm>
          <a:custGeom>
            <a:avLst/>
            <a:gdLst/>
            <a:ahLst/>
            <a:cxnLst/>
            <a:rect l="l" t="t" r="r" b="b"/>
            <a:pathLst>
              <a:path w="5811520" h="2760979">
                <a:moveTo>
                  <a:pt x="5811341" y="0"/>
                </a:moveTo>
                <a:lnTo>
                  <a:pt x="0" y="0"/>
                </a:lnTo>
                <a:lnTo>
                  <a:pt x="0" y="2760973"/>
                </a:lnTo>
                <a:lnTo>
                  <a:pt x="5811341" y="2760973"/>
                </a:lnTo>
                <a:lnTo>
                  <a:pt x="5811341" y="0"/>
                </a:lnTo>
                <a:close/>
              </a:path>
            </a:pathLst>
          </a:custGeom>
          <a:solidFill>
            <a:srgbClr val="EFF1EC"/>
          </a:solidFill>
        </p:spPr>
        <p:txBody>
          <a:bodyPr wrap="square" lIns="0" tIns="0" rIns="0" bIns="0" rtlCol="0"/>
          <a:lstStyle/>
          <a:p>
            <a:endParaRPr/>
          </a:p>
        </p:txBody>
      </p:sp>
      <p:sp>
        <p:nvSpPr>
          <p:cNvPr id="5" name="object 5"/>
          <p:cNvSpPr txBox="1"/>
          <p:nvPr/>
        </p:nvSpPr>
        <p:spPr>
          <a:xfrm>
            <a:off x="14164583" y="942700"/>
            <a:ext cx="4864100" cy="1219200"/>
          </a:xfrm>
          <a:prstGeom prst="rect">
            <a:avLst/>
          </a:prstGeom>
        </p:spPr>
        <p:txBody>
          <a:bodyPr vert="horz" wrap="square" lIns="0" tIns="39370" rIns="0" bIns="0" rtlCol="0">
            <a:spAutoFit/>
          </a:bodyPr>
          <a:lstStyle/>
          <a:p>
            <a:pPr marL="12700" marR="5080" algn="just">
              <a:lnSpc>
                <a:spcPts val="2310"/>
              </a:lnSpc>
              <a:spcBef>
                <a:spcPts val="310"/>
              </a:spcBef>
            </a:pPr>
            <a:r>
              <a:rPr sz="2050" b="0" spc="-20" dirty="0">
                <a:solidFill>
                  <a:srgbClr val="273347"/>
                </a:solidFill>
                <a:latin typeface="Calibri Light"/>
                <a:cs typeface="Calibri Light"/>
              </a:rPr>
              <a:t>Mine</a:t>
            </a:r>
            <a:r>
              <a:rPr sz="2050" b="0" spc="-70" dirty="0">
                <a:solidFill>
                  <a:srgbClr val="273347"/>
                </a:solidFill>
                <a:latin typeface="Calibri Light"/>
                <a:cs typeface="Calibri Light"/>
              </a:rPr>
              <a:t> </a:t>
            </a:r>
            <a:r>
              <a:rPr sz="2050" b="0" spc="-20" dirty="0">
                <a:solidFill>
                  <a:srgbClr val="273347"/>
                </a:solidFill>
                <a:latin typeface="Calibri Light"/>
                <a:cs typeface="Calibri Light"/>
              </a:rPr>
              <a:t>forældre</a:t>
            </a:r>
            <a:r>
              <a:rPr sz="2050" b="0" spc="-70" dirty="0">
                <a:solidFill>
                  <a:srgbClr val="273347"/>
                </a:solidFill>
                <a:latin typeface="Calibri Light"/>
                <a:cs typeface="Calibri Light"/>
              </a:rPr>
              <a:t> </a:t>
            </a:r>
            <a:r>
              <a:rPr sz="2050" b="0" spc="-10" dirty="0">
                <a:solidFill>
                  <a:srgbClr val="273347"/>
                </a:solidFill>
                <a:latin typeface="Calibri Light"/>
                <a:cs typeface="Calibri Light"/>
              </a:rPr>
              <a:t>de</a:t>
            </a:r>
            <a:r>
              <a:rPr sz="2050" b="0" spc="-70" dirty="0">
                <a:solidFill>
                  <a:srgbClr val="273347"/>
                </a:solidFill>
                <a:latin typeface="Calibri Light"/>
                <a:cs typeface="Calibri Light"/>
              </a:rPr>
              <a:t> </a:t>
            </a:r>
            <a:r>
              <a:rPr sz="2050" b="0" spc="-30" dirty="0">
                <a:solidFill>
                  <a:srgbClr val="273347"/>
                </a:solidFill>
                <a:latin typeface="Calibri Light"/>
                <a:cs typeface="Calibri Light"/>
              </a:rPr>
              <a:t>støtter</a:t>
            </a:r>
            <a:r>
              <a:rPr sz="2050" b="0" spc="-70" dirty="0">
                <a:solidFill>
                  <a:srgbClr val="273347"/>
                </a:solidFill>
                <a:latin typeface="Calibri Light"/>
                <a:cs typeface="Calibri Light"/>
              </a:rPr>
              <a:t> </a:t>
            </a:r>
            <a:r>
              <a:rPr sz="2050" b="0" spc="-15" dirty="0">
                <a:solidFill>
                  <a:srgbClr val="273347"/>
                </a:solidFill>
                <a:latin typeface="Calibri Light"/>
                <a:cs typeface="Calibri Light"/>
              </a:rPr>
              <a:t>mig</a:t>
            </a:r>
            <a:r>
              <a:rPr sz="2050" b="0" spc="-70" dirty="0">
                <a:solidFill>
                  <a:srgbClr val="273347"/>
                </a:solidFill>
                <a:latin typeface="Calibri Light"/>
                <a:cs typeface="Calibri Light"/>
              </a:rPr>
              <a:t> </a:t>
            </a:r>
            <a:r>
              <a:rPr sz="2050" b="0" spc="-20" dirty="0">
                <a:solidFill>
                  <a:srgbClr val="273347"/>
                </a:solidFill>
                <a:latin typeface="Calibri Light"/>
                <a:cs typeface="Calibri Light"/>
              </a:rPr>
              <a:t>da.</a:t>
            </a:r>
            <a:r>
              <a:rPr sz="2050" b="0" spc="-65" dirty="0">
                <a:solidFill>
                  <a:srgbClr val="273347"/>
                </a:solidFill>
                <a:latin typeface="Calibri Light"/>
                <a:cs typeface="Calibri Light"/>
              </a:rPr>
              <a:t> </a:t>
            </a:r>
            <a:r>
              <a:rPr sz="2050" b="0" dirty="0">
                <a:solidFill>
                  <a:srgbClr val="273347"/>
                </a:solidFill>
                <a:latin typeface="Calibri Light"/>
                <a:cs typeface="Calibri Light"/>
              </a:rPr>
              <a:t>De</a:t>
            </a:r>
            <a:r>
              <a:rPr sz="2050" b="0" spc="-70" dirty="0">
                <a:solidFill>
                  <a:srgbClr val="273347"/>
                </a:solidFill>
                <a:latin typeface="Calibri Light"/>
                <a:cs typeface="Calibri Light"/>
              </a:rPr>
              <a:t> </a:t>
            </a:r>
            <a:r>
              <a:rPr sz="2050" b="0" spc="-15" dirty="0">
                <a:solidFill>
                  <a:srgbClr val="273347"/>
                </a:solidFill>
                <a:latin typeface="Calibri Light"/>
                <a:cs typeface="Calibri Light"/>
              </a:rPr>
              <a:t>vil</a:t>
            </a:r>
            <a:r>
              <a:rPr sz="2050" b="0" spc="-70" dirty="0">
                <a:solidFill>
                  <a:srgbClr val="273347"/>
                </a:solidFill>
                <a:latin typeface="Calibri Light"/>
                <a:cs typeface="Calibri Light"/>
              </a:rPr>
              <a:t> </a:t>
            </a:r>
            <a:r>
              <a:rPr sz="2050" b="0" spc="-10" dirty="0">
                <a:solidFill>
                  <a:srgbClr val="273347"/>
                </a:solidFill>
                <a:latin typeface="Calibri Light"/>
                <a:cs typeface="Calibri Light"/>
              </a:rPr>
              <a:t>jo</a:t>
            </a:r>
            <a:r>
              <a:rPr sz="2050" b="0" spc="-70" dirty="0">
                <a:solidFill>
                  <a:srgbClr val="273347"/>
                </a:solidFill>
                <a:latin typeface="Calibri Light"/>
                <a:cs typeface="Calibri Light"/>
              </a:rPr>
              <a:t> </a:t>
            </a:r>
            <a:r>
              <a:rPr sz="2050" b="0" spc="-20" dirty="0">
                <a:solidFill>
                  <a:srgbClr val="273347"/>
                </a:solidFill>
                <a:latin typeface="Calibri Light"/>
                <a:cs typeface="Calibri Light"/>
              </a:rPr>
              <a:t>gerne </a:t>
            </a:r>
            <a:r>
              <a:rPr sz="2050" b="0" spc="-450" dirty="0">
                <a:solidFill>
                  <a:srgbClr val="273347"/>
                </a:solidFill>
                <a:latin typeface="Calibri Light"/>
                <a:cs typeface="Calibri Light"/>
              </a:rPr>
              <a:t> </a:t>
            </a:r>
            <a:r>
              <a:rPr sz="2050" b="0" spc="-35" dirty="0">
                <a:solidFill>
                  <a:srgbClr val="273347"/>
                </a:solidFill>
                <a:latin typeface="Calibri Light"/>
                <a:cs typeface="Calibri Light"/>
              </a:rPr>
              <a:t>have, </a:t>
            </a:r>
            <a:r>
              <a:rPr sz="2050" b="0" spc="-15" dirty="0">
                <a:solidFill>
                  <a:srgbClr val="273347"/>
                </a:solidFill>
                <a:latin typeface="Calibri Light"/>
                <a:cs typeface="Calibri Light"/>
              </a:rPr>
              <a:t>at jeg </a:t>
            </a:r>
            <a:r>
              <a:rPr sz="2050" b="0" spc="-20" dirty="0">
                <a:solidFill>
                  <a:srgbClr val="273347"/>
                </a:solidFill>
                <a:latin typeface="Calibri Light"/>
                <a:cs typeface="Calibri Light"/>
              </a:rPr>
              <a:t>træffer </a:t>
            </a:r>
            <a:r>
              <a:rPr sz="2050" b="0" spc="-10" dirty="0">
                <a:solidFill>
                  <a:srgbClr val="273347"/>
                </a:solidFill>
                <a:latin typeface="Calibri Light"/>
                <a:cs typeface="Calibri Light"/>
              </a:rPr>
              <a:t>et </a:t>
            </a:r>
            <a:r>
              <a:rPr sz="2050" b="0" spc="-15" dirty="0">
                <a:solidFill>
                  <a:srgbClr val="273347"/>
                </a:solidFill>
                <a:latin typeface="Calibri Light"/>
                <a:cs typeface="Calibri Light"/>
              </a:rPr>
              <a:t>valg </a:t>
            </a:r>
            <a:r>
              <a:rPr sz="2050" b="0" spc="-5" dirty="0">
                <a:solidFill>
                  <a:srgbClr val="273347"/>
                </a:solidFill>
                <a:latin typeface="Calibri Light"/>
                <a:cs typeface="Calibri Light"/>
              </a:rPr>
              <a:t>hurtigst </a:t>
            </a:r>
            <a:r>
              <a:rPr sz="2050" b="0" spc="-15" dirty="0">
                <a:solidFill>
                  <a:srgbClr val="273347"/>
                </a:solidFill>
                <a:latin typeface="Calibri Light"/>
                <a:cs typeface="Calibri Light"/>
              </a:rPr>
              <a:t>muligt. </a:t>
            </a:r>
            <a:r>
              <a:rPr sz="2050" b="0" dirty="0">
                <a:solidFill>
                  <a:srgbClr val="273347"/>
                </a:solidFill>
                <a:latin typeface="Calibri Light"/>
                <a:cs typeface="Calibri Light"/>
              </a:rPr>
              <a:t>De </a:t>
            </a:r>
            <a:r>
              <a:rPr sz="2050" b="0" spc="5" dirty="0">
                <a:solidFill>
                  <a:srgbClr val="273347"/>
                </a:solidFill>
                <a:latin typeface="Calibri Light"/>
                <a:cs typeface="Calibri Light"/>
              </a:rPr>
              <a:t> </a:t>
            </a:r>
            <a:r>
              <a:rPr sz="2050" b="0" spc="-25" dirty="0">
                <a:solidFill>
                  <a:srgbClr val="273347"/>
                </a:solidFill>
                <a:latin typeface="Calibri Light"/>
                <a:cs typeface="Calibri Light"/>
              </a:rPr>
              <a:t>siger</a:t>
            </a:r>
            <a:r>
              <a:rPr sz="2050" b="0" spc="-114" dirty="0">
                <a:solidFill>
                  <a:srgbClr val="273347"/>
                </a:solidFill>
                <a:latin typeface="Calibri Light"/>
                <a:cs typeface="Calibri Light"/>
              </a:rPr>
              <a:t> </a:t>
            </a:r>
            <a:r>
              <a:rPr sz="2050" b="0" spc="-35" dirty="0">
                <a:solidFill>
                  <a:srgbClr val="273347"/>
                </a:solidFill>
                <a:latin typeface="Calibri Light"/>
                <a:cs typeface="Calibri Light"/>
              </a:rPr>
              <a:t>måske,</a:t>
            </a:r>
            <a:r>
              <a:rPr sz="2050" b="0" spc="-114" dirty="0">
                <a:solidFill>
                  <a:srgbClr val="273347"/>
                </a:solidFill>
                <a:latin typeface="Calibri Light"/>
                <a:cs typeface="Calibri Light"/>
              </a:rPr>
              <a:t> </a:t>
            </a:r>
            <a:r>
              <a:rPr sz="2050" b="0" spc="-25" dirty="0">
                <a:solidFill>
                  <a:srgbClr val="273347"/>
                </a:solidFill>
                <a:latin typeface="Calibri Light"/>
                <a:cs typeface="Calibri Light"/>
              </a:rPr>
              <a:t>‘jamen</a:t>
            </a:r>
            <a:r>
              <a:rPr sz="2050" b="0" spc="-114" dirty="0">
                <a:solidFill>
                  <a:srgbClr val="273347"/>
                </a:solidFill>
                <a:latin typeface="Calibri Light"/>
                <a:cs typeface="Calibri Light"/>
              </a:rPr>
              <a:t> </a:t>
            </a:r>
            <a:r>
              <a:rPr sz="2050" b="0" spc="-15" dirty="0">
                <a:solidFill>
                  <a:srgbClr val="273347"/>
                </a:solidFill>
                <a:latin typeface="Calibri Light"/>
                <a:cs typeface="Calibri Light"/>
              </a:rPr>
              <a:t>det</a:t>
            </a:r>
            <a:r>
              <a:rPr sz="2050" b="0" spc="-114" dirty="0">
                <a:solidFill>
                  <a:srgbClr val="273347"/>
                </a:solidFill>
                <a:latin typeface="Calibri Light"/>
                <a:cs typeface="Calibri Light"/>
              </a:rPr>
              <a:t> </a:t>
            </a:r>
            <a:r>
              <a:rPr sz="2050" b="0" spc="-15" dirty="0">
                <a:solidFill>
                  <a:srgbClr val="273347"/>
                </a:solidFill>
                <a:latin typeface="Calibri Light"/>
                <a:cs typeface="Calibri Light"/>
              </a:rPr>
              <a:t>her</a:t>
            </a:r>
            <a:r>
              <a:rPr sz="2050" b="0" spc="-114" dirty="0">
                <a:solidFill>
                  <a:srgbClr val="273347"/>
                </a:solidFill>
                <a:latin typeface="Calibri Light"/>
                <a:cs typeface="Calibri Light"/>
              </a:rPr>
              <a:t> </a:t>
            </a:r>
            <a:r>
              <a:rPr sz="2050" b="0" spc="-15" dirty="0">
                <a:solidFill>
                  <a:srgbClr val="273347"/>
                </a:solidFill>
                <a:latin typeface="Calibri Light"/>
                <a:cs typeface="Calibri Light"/>
              </a:rPr>
              <a:t>er</a:t>
            </a:r>
            <a:r>
              <a:rPr sz="2050" b="0" spc="-114" dirty="0">
                <a:solidFill>
                  <a:srgbClr val="273347"/>
                </a:solidFill>
                <a:latin typeface="Calibri Light"/>
                <a:cs typeface="Calibri Light"/>
              </a:rPr>
              <a:t> </a:t>
            </a:r>
            <a:r>
              <a:rPr sz="2050" b="0" spc="-15" dirty="0">
                <a:solidFill>
                  <a:srgbClr val="273347"/>
                </a:solidFill>
                <a:latin typeface="Calibri Light"/>
                <a:cs typeface="Calibri Light"/>
              </a:rPr>
              <a:t>du</a:t>
            </a:r>
            <a:r>
              <a:rPr sz="2050" b="0" spc="-114" dirty="0">
                <a:solidFill>
                  <a:srgbClr val="273347"/>
                </a:solidFill>
                <a:latin typeface="Calibri Light"/>
                <a:cs typeface="Calibri Light"/>
              </a:rPr>
              <a:t> </a:t>
            </a:r>
            <a:r>
              <a:rPr sz="2050" b="0" spc="-15" dirty="0">
                <a:solidFill>
                  <a:srgbClr val="273347"/>
                </a:solidFill>
                <a:latin typeface="Calibri Light"/>
                <a:cs typeface="Calibri Light"/>
              </a:rPr>
              <a:t>god</a:t>
            </a:r>
            <a:r>
              <a:rPr sz="2050" b="0" spc="-114" dirty="0">
                <a:solidFill>
                  <a:srgbClr val="273347"/>
                </a:solidFill>
                <a:latin typeface="Calibri Light"/>
                <a:cs typeface="Calibri Light"/>
              </a:rPr>
              <a:t> </a:t>
            </a:r>
            <a:r>
              <a:rPr sz="2050" b="0" spc="-45" dirty="0">
                <a:solidFill>
                  <a:srgbClr val="273347"/>
                </a:solidFill>
                <a:latin typeface="Calibri Light"/>
                <a:cs typeface="Calibri Light"/>
              </a:rPr>
              <a:t>til’.</a:t>
            </a:r>
            <a:r>
              <a:rPr sz="2050" b="0" spc="-114" dirty="0">
                <a:solidFill>
                  <a:srgbClr val="273347"/>
                </a:solidFill>
                <a:latin typeface="Calibri Light"/>
                <a:cs typeface="Calibri Light"/>
              </a:rPr>
              <a:t> </a:t>
            </a:r>
            <a:r>
              <a:rPr sz="2050" b="0" spc="-30" dirty="0">
                <a:solidFill>
                  <a:srgbClr val="273347"/>
                </a:solidFill>
                <a:latin typeface="Calibri Light"/>
                <a:cs typeface="Calibri Light"/>
              </a:rPr>
              <a:t>Måske </a:t>
            </a:r>
            <a:r>
              <a:rPr sz="2050" b="0" spc="-450" dirty="0">
                <a:solidFill>
                  <a:srgbClr val="273347"/>
                </a:solidFill>
                <a:latin typeface="Calibri Light"/>
                <a:cs typeface="Calibri Light"/>
              </a:rPr>
              <a:t> </a:t>
            </a:r>
            <a:r>
              <a:rPr sz="2050" b="0" spc="-20" dirty="0">
                <a:solidFill>
                  <a:srgbClr val="273347"/>
                </a:solidFill>
                <a:latin typeface="Calibri Light"/>
                <a:cs typeface="Calibri Light"/>
              </a:rPr>
              <a:t>skal</a:t>
            </a:r>
            <a:r>
              <a:rPr sz="2050" b="0" spc="-5" dirty="0">
                <a:solidFill>
                  <a:srgbClr val="273347"/>
                </a:solidFill>
                <a:latin typeface="Calibri Light"/>
                <a:cs typeface="Calibri Light"/>
              </a:rPr>
              <a:t> </a:t>
            </a:r>
            <a:r>
              <a:rPr sz="2050" b="0" spc="-15" dirty="0">
                <a:solidFill>
                  <a:srgbClr val="273347"/>
                </a:solidFill>
                <a:latin typeface="Calibri Light"/>
                <a:cs typeface="Calibri Light"/>
              </a:rPr>
              <a:t>du</a:t>
            </a:r>
            <a:r>
              <a:rPr sz="2050" b="0" dirty="0">
                <a:solidFill>
                  <a:srgbClr val="273347"/>
                </a:solidFill>
                <a:latin typeface="Calibri Light"/>
                <a:cs typeface="Calibri Light"/>
              </a:rPr>
              <a:t> </a:t>
            </a:r>
            <a:r>
              <a:rPr sz="2050" b="0" spc="-15" dirty="0">
                <a:solidFill>
                  <a:srgbClr val="273347"/>
                </a:solidFill>
                <a:latin typeface="Calibri Light"/>
                <a:cs typeface="Calibri Light"/>
              </a:rPr>
              <a:t>være</a:t>
            </a:r>
            <a:r>
              <a:rPr sz="2050" b="0" dirty="0">
                <a:solidFill>
                  <a:srgbClr val="273347"/>
                </a:solidFill>
                <a:latin typeface="Calibri Light"/>
                <a:cs typeface="Calibri Light"/>
              </a:rPr>
              <a:t> </a:t>
            </a:r>
            <a:r>
              <a:rPr sz="2050" b="0" spc="-20" dirty="0">
                <a:solidFill>
                  <a:srgbClr val="273347"/>
                </a:solidFill>
                <a:latin typeface="Calibri Light"/>
                <a:cs typeface="Calibri Light"/>
              </a:rPr>
              <a:t>noget</a:t>
            </a:r>
            <a:r>
              <a:rPr sz="2050" b="0" dirty="0">
                <a:solidFill>
                  <a:srgbClr val="273347"/>
                </a:solidFill>
                <a:latin typeface="Calibri Light"/>
                <a:cs typeface="Calibri Light"/>
              </a:rPr>
              <a:t> </a:t>
            </a:r>
            <a:r>
              <a:rPr sz="2050" b="0" spc="-20" dirty="0">
                <a:solidFill>
                  <a:srgbClr val="273347"/>
                </a:solidFill>
                <a:latin typeface="Calibri Light"/>
                <a:cs typeface="Calibri Light"/>
              </a:rPr>
              <a:t>inden</a:t>
            </a:r>
            <a:r>
              <a:rPr sz="2050" b="0" dirty="0">
                <a:solidFill>
                  <a:srgbClr val="273347"/>
                </a:solidFill>
                <a:latin typeface="Calibri Light"/>
                <a:cs typeface="Calibri Light"/>
              </a:rPr>
              <a:t> </a:t>
            </a:r>
            <a:r>
              <a:rPr sz="2050" b="0" spc="-15" dirty="0">
                <a:solidFill>
                  <a:srgbClr val="273347"/>
                </a:solidFill>
                <a:latin typeface="Calibri Light"/>
                <a:cs typeface="Calibri Light"/>
              </a:rPr>
              <a:t>for</a:t>
            </a:r>
            <a:r>
              <a:rPr sz="2050" b="0" dirty="0">
                <a:solidFill>
                  <a:srgbClr val="273347"/>
                </a:solidFill>
                <a:latin typeface="Calibri Light"/>
                <a:cs typeface="Calibri Light"/>
              </a:rPr>
              <a:t> </a:t>
            </a:r>
            <a:r>
              <a:rPr sz="2050" b="0" spc="-15" dirty="0">
                <a:solidFill>
                  <a:srgbClr val="273347"/>
                </a:solidFill>
                <a:latin typeface="Calibri Light"/>
                <a:cs typeface="Calibri Light"/>
              </a:rPr>
              <a:t>det</a:t>
            </a:r>
            <a:r>
              <a:rPr sz="2050" b="0" dirty="0">
                <a:solidFill>
                  <a:srgbClr val="273347"/>
                </a:solidFill>
                <a:latin typeface="Calibri Light"/>
                <a:cs typeface="Calibri Light"/>
              </a:rPr>
              <a:t> </a:t>
            </a:r>
            <a:r>
              <a:rPr sz="2050" b="0" spc="-55" dirty="0">
                <a:solidFill>
                  <a:srgbClr val="273347"/>
                </a:solidFill>
                <a:latin typeface="Calibri Light"/>
                <a:cs typeface="Calibri Light"/>
              </a:rPr>
              <a:t>her.</a:t>
            </a:r>
            <a:endParaRPr sz="2050">
              <a:latin typeface="Calibri Light"/>
              <a:cs typeface="Calibri Light"/>
            </a:endParaRPr>
          </a:p>
        </p:txBody>
      </p:sp>
      <p:sp>
        <p:nvSpPr>
          <p:cNvPr id="6" name="object 6"/>
          <p:cNvSpPr txBox="1"/>
          <p:nvPr/>
        </p:nvSpPr>
        <p:spPr>
          <a:xfrm>
            <a:off x="14164583" y="2408624"/>
            <a:ext cx="4864100" cy="1512570"/>
          </a:xfrm>
          <a:prstGeom prst="rect">
            <a:avLst/>
          </a:prstGeom>
        </p:spPr>
        <p:txBody>
          <a:bodyPr vert="horz" wrap="square" lIns="0" tIns="39370" rIns="0" bIns="0" rtlCol="0">
            <a:spAutoFit/>
          </a:bodyPr>
          <a:lstStyle/>
          <a:p>
            <a:pPr marL="12700" marR="5080" algn="just">
              <a:lnSpc>
                <a:spcPts val="2310"/>
              </a:lnSpc>
              <a:spcBef>
                <a:spcPts val="310"/>
              </a:spcBef>
            </a:pPr>
            <a:r>
              <a:rPr sz="2050" b="0" spc="-5" dirty="0">
                <a:solidFill>
                  <a:srgbClr val="273347"/>
                </a:solidFill>
                <a:latin typeface="Calibri Light"/>
                <a:cs typeface="Calibri Light"/>
              </a:rPr>
              <a:t>Altså </a:t>
            </a:r>
            <a:r>
              <a:rPr sz="2050" b="0" spc="-15" dirty="0">
                <a:solidFill>
                  <a:srgbClr val="273347"/>
                </a:solidFill>
                <a:latin typeface="Calibri Light"/>
                <a:cs typeface="Calibri Light"/>
              </a:rPr>
              <a:t>jeg er for eksempel </a:t>
            </a:r>
            <a:r>
              <a:rPr sz="2050" b="0" spc="-20" dirty="0">
                <a:solidFill>
                  <a:srgbClr val="273347"/>
                </a:solidFill>
                <a:latin typeface="Calibri Light"/>
                <a:cs typeface="Calibri Light"/>
              </a:rPr>
              <a:t>meget </a:t>
            </a:r>
            <a:r>
              <a:rPr sz="2050" b="0" spc="-25" dirty="0">
                <a:solidFill>
                  <a:srgbClr val="273347"/>
                </a:solidFill>
                <a:latin typeface="Calibri Light"/>
                <a:cs typeface="Calibri Light"/>
              </a:rPr>
              <a:t>regelret. </a:t>
            </a:r>
            <a:r>
              <a:rPr sz="2050" b="0" spc="-15" dirty="0">
                <a:solidFill>
                  <a:srgbClr val="273347"/>
                </a:solidFill>
                <a:latin typeface="Calibri Light"/>
                <a:cs typeface="Calibri Light"/>
              </a:rPr>
              <a:t>Jeg </a:t>
            </a:r>
            <a:r>
              <a:rPr sz="2050" b="0" spc="-10" dirty="0">
                <a:solidFill>
                  <a:srgbClr val="273347"/>
                </a:solidFill>
                <a:latin typeface="Calibri Light"/>
                <a:cs typeface="Calibri Light"/>
              </a:rPr>
              <a:t> </a:t>
            </a:r>
            <a:r>
              <a:rPr sz="2050" b="0" spc="-15" dirty="0">
                <a:solidFill>
                  <a:srgbClr val="273347"/>
                </a:solidFill>
                <a:latin typeface="Calibri Light"/>
                <a:cs typeface="Calibri Light"/>
              </a:rPr>
              <a:t>kan</a:t>
            </a:r>
            <a:r>
              <a:rPr sz="2050" b="0" spc="-50" dirty="0">
                <a:solidFill>
                  <a:srgbClr val="273347"/>
                </a:solidFill>
                <a:latin typeface="Calibri Light"/>
                <a:cs typeface="Calibri Light"/>
              </a:rPr>
              <a:t> </a:t>
            </a:r>
            <a:r>
              <a:rPr sz="2050" b="0" spc="-15" dirty="0">
                <a:solidFill>
                  <a:srgbClr val="273347"/>
                </a:solidFill>
                <a:latin typeface="Calibri Light"/>
                <a:cs typeface="Calibri Light"/>
              </a:rPr>
              <a:t>godt</a:t>
            </a:r>
            <a:r>
              <a:rPr sz="2050" b="0" spc="-50" dirty="0">
                <a:solidFill>
                  <a:srgbClr val="273347"/>
                </a:solidFill>
                <a:latin typeface="Calibri Light"/>
                <a:cs typeface="Calibri Light"/>
              </a:rPr>
              <a:t> </a:t>
            </a:r>
            <a:r>
              <a:rPr sz="2050" b="0" spc="-20" dirty="0">
                <a:solidFill>
                  <a:srgbClr val="273347"/>
                </a:solidFill>
                <a:latin typeface="Calibri Light"/>
                <a:cs typeface="Calibri Light"/>
              </a:rPr>
              <a:t>lide</a:t>
            </a:r>
            <a:r>
              <a:rPr sz="2050" b="0" spc="-50" dirty="0">
                <a:solidFill>
                  <a:srgbClr val="273347"/>
                </a:solidFill>
                <a:latin typeface="Calibri Light"/>
                <a:cs typeface="Calibri Light"/>
              </a:rPr>
              <a:t> </a:t>
            </a:r>
            <a:r>
              <a:rPr sz="2050" b="0" spc="-15" dirty="0">
                <a:solidFill>
                  <a:srgbClr val="273347"/>
                </a:solidFill>
                <a:latin typeface="Calibri Light"/>
                <a:cs typeface="Calibri Light"/>
              </a:rPr>
              <a:t>at</a:t>
            </a:r>
            <a:r>
              <a:rPr sz="2050" b="0" spc="-50" dirty="0">
                <a:solidFill>
                  <a:srgbClr val="273347"/>
                </a:solidFill>
                <a:latin typeface="Calibri Light"/>
                <a:cs typeface="Calibri Light"/>
              </a:rPr>
              <a:t> </a:t>
            </a:r>
            <a:r>
              <a:rPr sz="2050" b="0" spc="-25" dirty="0">
                <a:solidFill>
                  <a:srgbClr val="273347"/>
                </a:solidFill>
                <a:latin typeface="Calibri Light"/>
                <a:cs typeface="Calibri Light"/>
              </a:rPr>
              <a:t>have</a:t>
            </a:r>
            <a:r>
              <a:rPr sz="2050" b="0" spc="-50" dirty="0">
                <a:solidFill>
                  <a:srgbClr val="273347"/>
                </a:solidFill>
                <a:latin typeface="Calibri Light"/>
                <a:cs typeface="Calibri Light"/>
              </a:rPr>
              <a:t> </a:t>
            </a:r>
            <a:r>
              <a:rPr sz="2050" b="0" spc="-20" dirty="0">
                <a:solidFill>
                  <a:srgbClr val="273347"/>
                </a:solidFill>
                <a:latin typeface="Calibri Light"/>
                <a:cs typeface="Calibri Light"/>
              </a:rPr>
              <a:t>min</a:t>
            </a:r>
            <a:r>
              <a:rPr sz="2050" b="0" spc="-50" dirty="0">
                <a:solidFill>
                  <a:srgbClr val="273347"/>
                </a:solidFill>
                <a:latin typeface="Calibri Light"/>
                <a:cs typeface="Calibri Light"/>
              </a:rPr>
              <a:t> </a:t>
            </a:r>
            <a:r>
              <a:rPr sz="2050" b="0" spc="-15" dirty="0">
                <a:solidFill>
                  <a:srgbClr val="273347"/>
                </a:solidFill>
                <a:latin typeface="Calibri Light"/>
                <a:cs typeface="Calibri Light"/>
              </a:rPr>
              <a:t>dag</a:t>
            </a:r>
            <a:r>
              <a:rPr sz="2050" b="0" spc="-45" dirty="0">
                <a:solidFill>
                  <a:srgbClr val="273347"/>
                </a:solidFill>
                <a:latin typeface="Calibri Light"/>
                <a:cs typeface="Calibri Light"/>
              </a:rPr>
              <a:t> </a:t>
            </a:r>
            <a:r>
              <a:rPr sz="2050" b="0" spc="-20" dirty="0">
                <a:solidFill>
                  <a:srgbClr val="273347"/>
                </a:solidFill>
                <a:latin typeface="Calibri Light"/>
                <a:cs typeface="Calibri Light"/>
              </a:rPr>
              <a:t>planlagt.</a:t>
            </a:r>
            <a:r>
              <a:rPr sz="2050" b="0" spc="-50" dirty="0">
                <a:solidFill>
                  <a:srgbClr val="273347"/>
                </a:solidFill>
                <a:latin typeface="Calibri Light"/>
                <a:cs typeface="Calibri Light"/>
              </a:rPr>
              <a:t> </a:t>
            </a:r>
            <a:r>
              <a:rPr sz="2050" b="0" dirty="0">
                <a:solidFill>
                  <a:srgbClr val="273347"/>
                </a:solidFill>
                <a:latin typeface="Calibri Light"/>
                <a:cs typeface="Calibri Light"/>
              </a:rPr>
              <a:t>Og</a:t>
            </a:r>
            <a:r>
              <a:rPr sz="2050" b="0" spc="-45" dirty="0">
                <a:solidFill>
                  <a:srgbClr val="273347"/>
                </a:solidFill>
                <a:latin typeface="Calibri Light"/>
                <a:cs typeface="Calibri Light"/>
              </a:rPr>
              <a:t> </a:t>
            </a:r>
            <a:r>
              <a:rPr sz="2050" b="0" spc="-15" dirty="0">
                <a:solidFill>
                  <a:srgbClr val="273347"/>
                </a:solidFill>
                <a:latin typeface="Calibri Light"/>
                <a:cs typeface="Calibri Light"/>
              </a:rPr>
              <a:t>hvad </a:t>
            </a:r>
            <a:r>
              <a:rPr sz="2050" b="0" spc="-450" dirty="0">
                <a:solidFill>
                  <a:srgbClr val="273347"/>
                </a:solidFill>
                <a:latin typeface="Calibri Light"/>
                <a:cs typeface="Calibri Light"/>
              </a:rPr>
              <a:t> </a:t>
            </a:r>
            <a:r>
              <a:rPr sz="2050" b="0" spc="-15" dirty="0">
                <a:solidFill>
                  <a:srgbClr val="273347"/>
                </a:solidFill>
                <a:latin typeface="Calibri Light"/>
                <a:cs typeface="Calibri Light"/>
              </a:rPr>
              <a:t>passer</a:t>
            </a:r>
            <a:r>
              <a:rPr sz="2050" b="0" spc="225" dirty="0">
                <a:solidFill>
                  <a:srgbClr val="273347"/>
                </a:solidFill>
                <a:latin typeface="Calibri Light"/>
                <a:cs typeface="Calibri Light"/>
              </a:rPr>
              <a:t> </a:t>
            </a:r>
            <a:r>
              <a:rPr sz="2050" b="0" spc="-5" dirty="0">
                <a:solidFill>
                  <a:srgbClr val="273347"/>
                </a:solidFill>
                <a:latin typeface="Calibri Light"/>
                <a:cs typeface="Calibri Light"/>
              </a:rPr>
              <a:t>så</a:t>
            </a:r>
            <a:r>
              <a:rPr sz="2050" b="0" spc="225" dirty="0">
                <a:solidFill>
                  <a:srgbClr val="273347"/>
                </a:solidFill>
                <a:latin typeface="Calibri Light"/>
                <a:cs typeface="Calibri Light"/>
              </a:rPr>
              <a:t> </a:t>
            </a:r>
            <a:r>
              <a:rPr sz="2050" b="0" spc="-15" dirty="0">
                <a:solidFill>
                  <a:srgbClr val="273347"/>
                </a:solidFill>
                <a:latin typeface="Calibri Light"/>
                <a:cs typeface="Calibri Light"/>
              </a:rPr>
              <a:t>til</a:t>
            </a:r>
            <a:r>
              <a:rPr sz="2050" b="0" spc="229" dirty="0">
                <a:solidFill>
                  <a:srgbClr val="273347"/>
                </a:solidFill>
                <a:latin typeface="Calibri Light"/>
                <a:cs typeface="Calibri Light"/>
              </a:rPr>
              <a:t> </a:t>
            </a:r>
            <a:r>
              <a:rPr sz="2050" b="0" spc="-15" dirty="0">
                <a:solidFill>
                  <a:srgbClr val="273347"/>
                </a:solidFill>
                <a:latin typeface="Calibri Light"/>
                <a:cs typeface="Calibri Light"/>
              </a:rPr>
              <a:t>mig</a:t>
            </a:r>
            <a:r>
              <a:rPr sz="2050" b="0" spc="225" dirty="0">
                <a:solidFill>
                  <a:srgbClr val="273347"/>
                </a:solidFill>
                <a:latin typeface="Calibri Light"/>
                <a:cs typeface="Calibri Light"/>
              </a:rPr>
              <a:t> </a:t>
            </a:r>
            <a:r>
              <a:rPr sz="2050" b="0" spc="-10" dirty="0">
                <a:solidFill>
                  <a:srgbClr val="273347"/>
                </a:solidFill>
                <a:latin typeface="Calibri Light"/>
                <a:cs typeface="Calibri Light"/>
              </a:rPr>
              <a:t>som</a:t>
            </a:r>
            <a:r>
              <a:rPr sz="2050" b="0" spc="229" dirty="0">
                <a:solidFill>
                  <a:srgbClr val="273347"/>
                </a:solidFill>
                <a:latin typeface="Calibri Light"/>
                <a:cs typeface="Calibri Light"/>
              </a:rPr>
              <a:t> </a:t>
            </a:r>
            <a:r>
              <a:rPr sz="2050" b="0" spc="-15" dirty="0">
                <a:solidFill>
                  <a:srgbClr val="273347"/>
                </a:solidFill>
                <a:latin typeface="Calibri Light"/>
                <a:cs typeface="Calibri Light"/>
              </a:rPr>
              <a:t>person.</a:t>
            </a:r>
            <a:r>
              <a:rPr sz="2050" b="0" spc="225" dirty="0">
                <a:solidFill>
                  <a:srgbClr val="273347"/>
                </a:solidFill>
                <a:latin typeface="Calibri Light"/>
                <a:cs typeface="Calibri Light"/>
              </a:rPr>
              <a:t> </a:t>
            </a:r>
            <a:r>
              <a:rPr sz="2050" b="0" spc="-10" dirty="0">
                <a:solidFill>
                  <a:srgbClr val="273347"/>
                </a:solidFill>
                <a:latin typeface="Calibri Light"/>
                <a:cs typeface="Calibri Light"/>
              </a:rPr>
              <a:t>Det</a:t>
            </a:r>
            <a:r>
              <a:rPr sz="2050" b="0" spc="229" dirty="0">
                <a:solidFill>
                  <a:srgbClr val="273347"/>
                </a:solidFill>
                <a:latin typeface="Calibri Light"/>
                <a:cs typeface="Calibri Light"/>
              </a:rPr>
              <a:t> </a:t>
            </a:r>
            <a:r>
              <a:rPr sz="2050" b="0" spc="-15" dirty="0">
                <a:solidFill>
                  <a:srgbClr val="273347"/>
                </a:solidFill>
                <a:latin typeface="Calibri Light"/>
                <a:cs typeface="Calibri Light"/>
              </a:rPr>
              <a:t>er</a:t>
            </a:r>
            <a:r>
              <a:rPr sz="2050" b="0" spc="225" dirty="0">
                <a:solidFill>
                  <a:srgbClr val="273347"/>
                </a:solidFill>
                <a:latin typeface="Calibri Light"/>
                <a:cs typeface="Calibri Light"/>
              </a:rPr>
              <a:t> </a:t>
            </a:r>
            <a:r>
              <a:rPr sz="2050" b="0" spc="-25" dirty="0">
                <a:solidFill>
                  <a:srgbClr val="273347"/>
                </a:solidFill>
                <a:latin typeface="Calibri Light"/>
                <a:cs typeface="Calibri Light"/>
              </a:rPr>
              <a:t>ikke</a:t>
            </a:r>
            <a:r>
              <a:rPr sz="2050" b="0" spc="229" dirty="0">
                <a:solidFill>
                  <a:srgbClr val="273347"/>
                </a:solidFill>
                <a:latin typeface="Calibri Light"/>
                <a:cs typeface="Calibri Light"/>
              </a:rPr>
              <a:t> </a:t>
            </a:r>
            <a:r>
              <a:rPr sz="2050" b="0" spc="-45" dirty="0">
                <a:solidFill>
                  <a:srgbClr val="273347"/>
                </a:solidFill>
                <a:latin typeface="Calibri Light"/>
                <a:cs typeface="Calibri Light"/>
              </a:rPr>
              <a:t>for- </a:t>
            </a:r>
            <a:r>
              <a:rPr sz="2050" b="0" spc="-455" dirty="0">
                <a:solidFill>
                  <a:srgbClr val="273347"/>
                </a:solidFill>
                <a:latin typeface="Calibri Light"/>
                <a:cs typeface="Calibri Light"/>
              </a:rPr>
              <a:t> </a:t>
            </a:r>
            <a:r>
              <a:rPr sz="2050" b="0" spc="-25" dirty="0">
                <a:solidFill>
                  <a:srgbClr val="273347"/>
                </a:solidFill>
                <a:latin typeface="Calibri Light"/>
                <a:cs typeface="Calibri Light"/>
              </a:rPr>
              <a:t>di, </a:t>
            </a:r>
            <a:r>
              <a:rPr sz="2050" b="0" spc="-15" dirty="0">
                <a:solidFill>
                  <a:srgbClr val="273347"/>
                </a:solidFill>
                <a:latin typeface="Calibri Light"/>
                <a:cs typeface="Calibri Light"/>
              </a:rPr>
              <a:t>det </a:t>
            </a:r>
            <a:r>
              <a:rPr sz="2050" b="0" spc="-20" dirty="0">
                <a:solidFill>
                  <a:srgbClr val="273347"/>
                </a:solidFill>
                <a:latin typeface="Calibri Light"/>
                <a:cs typeface="Calibri Light"/>
              </a:rPr>
              <a:t>skal </a:t>
            </a:r>
            <a:r>
              <a:rPr sz="2050" b="0" spc="-15" dirty="0">
                <a:solidFill>
                  <a:srgbClr val="273347"/>
                </a:solidFill>
                <a:latin typeface="Calibri Light"/>
                <a:cs typeface="Calibri Light"/>
              </a:rPr>
              <a:t>være </a:t>
            </a:r>
            <a:r>
              <a:rPr sz="2050" b="0" spc="-20" dirty="0">
                <a:solidFill>
                  <a:srgbClr val="273347"/>
                </a:solidFill>
                <a:latin typeface="Calibri Light"/>
                <a:cs typeface="Calibri Light"/>
              </a:rPr>
              <a:t>nemt. </a:t>
            </a:r>
            <a:r>
              <a:rPr sz="2050" b="0" spc="-10" dirty="0">
                <a:solidFill>
                  <a:srgbClr val="273347"/>
                </a:solidFill>
                <a:latin typeface="Calibri Light"/>
                <a:cs typeface="Calibri Light"/>
              </a:rPr>
              <a:t>Det </a:t>
            </a:r>
            <a:r>
              <a:rPr sz="2050" b="0" spc="-15" dirty="0">
                <a:solidFill>
                  <a:srgbClr val="273347"/>
                </a:solidFill>
                <a:latin typeface="Calibri Light"/>
                <a:cs typeface="Calibri Light"/>
              </a:rPr>
              <a:t>er </a:t>
            </a:r>
            <a:r>
              <a:rPr sz="2050" b="0" spc="-30" dirty="0">
                <a:solidFill>
                  <a:srgbClr val="273347"/>
                </a:solidFill>
                <a:latin typeface="Calibri Light"/>
                <a:cs typeface="Calibri Light"/>
              </a:rPr>
              <a:t>federe, </a:t>
            </a:r>
            <a:r>
              <a:rPr sz="2050" b="0" spc="-15" dirty="0">
                <a:solidFill>
                  <a:srgbClr val="273347"/>
                </a:solidFill>
                <a:latin typeface="Calibri Light"/>
                <a:cs typeface="Calibri Light"/>
              </a:rPr>
              <a:t>at det er </a:t>
            </a:r>
            <a:r>
              <a:rPr sz="2050" b="0" spc="-10" dirty="0">
                <a:solidFill>
                  <a:srgbClr val="273347"/>
                </a:solidFill>
                <a:latin typeface="Calibri Light"/>
                <a:cs typeface="Calibri Light"/>
              </a:rPr>
              <a:t> </a:t>
            </a:r>
            <a:r>
              <a:rPr sz="2050" b="0" spc="5" dirty="0">
                <a:solidFill>
                  <a:srgbClr val="273347"/>
                </a:solidFill>
                <a:latin typeface="Calibri Light"/>
                <a:cs typeface="Calibri Light"/>
              </a:rPr>
              <a:t>svært</a:t>
            </a:r>
            <a:r>
              <a:rPr sz="2050" b="0" spc="-5" dirty="0">
                <a:solidFill>
                  <a:srgbClr val="273347"/>
                </a:solidFill>
                <a:latin typeface="Calibri Light"/>
                <a:cs typeface="Calibri Light"/>
              </a:rPr>
              <a:t> </a:t>
            </a:r>
            <a:r>
              <a:rPr sz="2050" b="0" dirty="0">
                <a:solidFill>
                  <a:srgbClr val="273347"/>
                </a:solidFill>
                <a:latin typeface="Calibri Light"/>
                <a:cs typeface="Calibri Light"/>
              </a:rPr>
              <a:t>og </a:t>
            </a:r>
            <a:r>
              <a:rPr sz="2050" b="0" spc="-20" dirty="0">
                <a:solidFill>
                  <a:srgbClr val="273347"/>
                </a:solidFill>
                <a:latin typeface="Calibri Light"/>
                <a:cs typeface="Calibri Light"/>
              </a:rPr>
              <a:t>spændende</a:t>
            </a:r>
            <a:r>
              <a:rPr sz="2050" b="0" dirty="0">
                <a:solidFill>
                  <a:srgbClr val="273347"/>
                </a:solidFill>
                <a:latin typeface="Calibri Light"/>
                <a:cs typeface="Calibri Light"/>
              </a:rPr>
              <a:t> </a:t>
            </a:r>
            <a:r>
              <a:rPr sz="2050" b="0" spc="-15" dirty="0">
                <a:solidFill>
                  <a:srgbClr val="273347"/>
                </a:solidFill>
                <a:latin typeface="Calibri Light"/>
                <a:cs typeface="Calibri Light"/>
              </a:rPr>
              <a:t>end</a:t>
            </a:r>
            <a:r>
              <a:rPr sz="2050" b="0" spc="-5" dirty="0">
                <a:solidFill>
                  <a:srgbClr val="273347"/>
                </a:solidFill>
                <a:latin typeface="Calibri Light"/>
                <a:cs typeface="Calibri Light"/>
              </a:rPr>
              <a:t> </a:t>
            </a:r>
            <a:r>
              <a:rPr sz="2050" b="0" spc="-20" dirty="0">
                <a:solidFill>
                  <a:srgbClr val="273347"/>
                </a:solidFill>
                <a:latin typeface="Calibri Light"/>
                <a:cs typeface="Calibri Light"/>
              </a:rPr>
              <a:t>nemt</a:t>
            </a:r>
            <a:r>
              <a:rPr sz="2050" b="0" dirty="0">
                <a:solidFill>
                  <a:srgbClr val="273347"/>
                </a:solidFill>
                <a:latin typeface="Calibri Light"/>
                <a:cs typeface="Calibri Light"/>
              </a:rPr>
              <a:t> og </a:t>
            </a:r>
            <a:r>
              <a:rPr sz="2050" b="0" spc="-20" dirty="0">
                <a:solidFill>
                  <a:srgbClr val="273347"/>
                </a:solidFill>
                <a:latin typeface="Calibri Light"/>
                <a:cs typeface="Calibri Light"/>
              </a:rPr>
              <a:t>kedeligt.</a:t>
            </a:r>
            <a:endParaRPr sz="2050">
              <a:latin typeface="Calibri Light"/>
              <a:cs typeface="Calibri Light"/>
            </a:endParaRPr>
          </a:p>
        </p:txBody>
      </p:sp>
      <p:sp>
        <p:nvSpPr>
          <p:cNvPr id="7" name="object 7"/>
          <p:cNvSpPr txBox="1"/>
          <p:nvPr/>
        </p:nvSpPr>
        <p:spPr>
          <a:xfrm>
            <a:off x="7500126" y="1155521"/>
            <a:ext cx="4863465" cy="339725"/>
          </a:xfrm>
          <a:prstGeom prst="rect">
            <a:avLst/>
          </a:prstGeom>
        </p:spPr>
        <p:txBody>
          <a:bodyPr vert="horz" wrap="square" lIns="0" tIns="13970" rIns="0" bIns="0" rtlCol="0">
            <a:spAutoFit/>
          </a:bodyPr>
          <a:lstStyle/>
          <a:p>
            <a:pPr marL="12700">
              <a:lnSpc>
                <a:spcPct val="100000"/>
              </a:lnSpc>
              <a:spcBef>
                <a:spcPts val="110"/>
              </a:spcBef>
            </a:pPr>
            <a:r>
              <a:rPr sz="2050" b="0" spc="-15" dirty="0">
                <a:solidFill>
                  <a:srgbClr val="273347"/>
                </a:solidFill>
                <a:latin typeface="Calibri Light"/>
                <a:cs typeface="Calibri Light"/>
              </a:rPr>
              <a:t>Jeg</a:t>
            </a:r>
            <a:r>
              <a:rPr sz="2050" b="0" dirty="0">
                <a:solidFill>
                  <a:srgbClr val="273347"/>
                </a:solidFill>
                <a:latin typeface="Calibri Light"/>
                <a:cs typeface="Calibri Light"/>
              </a:rPr>
              <a:t> </a:t>
            </a:r>
            <a:r>
              <a:rPr sz="2050" b="0" spc="-30" dirty="0">
                <a:solidFill>
                  <a:srgbClr val="273347"/>
                </a:solidFill>
                <a:latin typeface="Calibri Light"/>
                <a:cs typeface="Calibri Light"/>
              </a:rPr>
              <a:t>snakker</a:t>
            </a:r>
            <a:r>
              <a:rPr sz="2050" b="0" dirty="0">
                <a:solidFill>
                  <a:srgbClr val="273347"/>
                </a:solidFill>
                <a:latin typeface="Calibri Light"/>
                <a:cs typeface="Calibri Light"/>
              </a:rPr>
              <a:t> </a:t>
            </a:r>
            <a:r>
              <a:rPr sz="2050" b="0" spc="-15" dirty="0">
                <a:solidFill>
                  <a:srgbClr val="273347"/>
                </a:solidFill>
                <a:latin typeface="Calibri Light"/>
                <a:cs typeface="Calibri Light"/>
              </a:rPr>
              <a:t>selvfølgelig</a:t>
            </a:r>
            <a:r>
              <a:rPr sz="2050" b="0" dirty="0">
                <a:solidFill>
                  <a:srgbClr val="273347"/>
                </a:solidFill>
                <a:latin typeface="Calibri Light"/>
                <a:cs typeface="Calibri Light"/>
              </a:rPr>
              <a:t> </a:t>
            </a:r>
            <a:r>
              <a:rPr sz="2050" b="0" spc="-10" dirty="0">
                <a:solidFill>
                  <a:srgbClr val="273347"/>
                </a:solidFill>
                <a:latin typeface="Calibri Light"/>
                <a:cs typeface="Calibri Light"/>
              </a:rPr>
              <a:t>med</a:t>
            </a:r>
            <a:r>
              <a:rPr sz="2050" b="0" dirty="0">
                <a:solidFill>
                  <a:srgbClr val="273347"/>
                </a:solidFill>
                <a:latin typeface="Calibri Light"/>
                <a:cs typeface="Calibri Light"/>
              </a:rPr>
              <a:t> </a:t>
            </a:r>
            <a:r>
              <a:rPr sz="2050" b="0" spc="-20" dirty="0">
                <a:solidFill>
                  <a:srgbClr val="273347"/>
                </a:solidFill>
                <a:latin typeface="Calibri Light"/>
                <a:cs typeface="Calibri Light"/>
              </a:rPr>
              <a:t>mine</a:t>
            </a:r>
            <a:r>
              <a:rPr sz="2050" b="0" spc="-5" dirty="0">
                <a:solidFill>
                  <a:srgbClr val="273347"/>
                </a:solidFill>
                <a:latin typeface="Calibri Light"/>
                <a:cs typeface="Calibri Light"/>
              </a:rPr>
              <a:t> </a:t>
            </a:r>
            <a:r>
              <a:rPr sz="2050" b="0" spc="-20" dirty="0">
                <a:solidFill>
                  <a:srgbClr val="273347"/>
                </a:solidFill>
                <a:latin typeface="Calibri Light"/>
                <a:cs typeface="Calibri Light"/>
              </a:rPr>
              <a:t>forældre</a:t>
            </a:r>
            <a:r>
              <a:rPr sz="2050" b="0" dirty="0">
                <a:solidFill>
                  <a:srgbClr val="273347"/>
                </a:solidFill>
                <a:latin typeface="Calibri Light"/>
                <a:cs typeface="Calibri Light"/>
              </a:rPr>
              <a:t> </a:t>
            </a:r>
            <a:r>
              <a:rPr sz="2050" b="0" spc="-5" dirty="0">
                <a:solidFill>
                  <a:srgbClr val="273347"/>
                </a:solidFill>
                <a:latin typeface="Calibri Light"/>
                <a:cs typeface="Calibri Light"/>
              </a:rPr>
              <a:t>om</a:t>
            </a:r>
            <a:endParaRPr sz="2050">
              <a:latin typeface="Calibri Light"/>
              <a:cs typeface="Calibri Light"/>
            </a:endParaRPr>
          </a:p>
        </p:txBody>
      </p:sp>
      <p:sp>
        <p:nvSpPr>
          <p:cNvPr id="8" name="object 8"/>
          <p:cNvSpPr txBox="1"/>
          <p:nvPr/>
        </p:nvSpPr>
        <p:spPr>
          <a:xfrm>
            <a:off x="7500126" y="1448705"/>
            <a:ext cx="4864100" cy="339725"/>
          </a:xfrm>
          <a:prstGeom prst="rect">
            <a:avLst/>
          </a:prstGeom>
        </p:spPr>
        <p:txBody>
          <a:bodyPr vert="horz" wrap="square" lIns="0" tIns="13970" rIns="0" bIns="0" rtlCol="0">
            <a:spAutoFit/>
          </a:bodyPr>
          <a:lstStyle/>
          <a:p>
            <a:pPr marL="12700">
              <a:lnSpc>
                <a:spcPct val="100000"/>
              </a:lnSpc>
              <a:spcBef>
                <a:spcPts val="110"/>
              </a:spcBef>
            </a:pPr>
            <a:r>
              <a:rPr sz="2050" b="0" spc="-15" dirty="0">
                <a:solidFill>
                  <a:srgbClr val="273347"/>
                </a:solidFill>
                <a:latin typeface="Calibri Light"/>
                <a:cs typeface="Calibri Light"/>
              </a:rPr>
              <a:t>at</a:t>
            </a:r>
            <a:r>
              <a:rPr sz="2050" b="0" spc="55" dirty="0">
                <a:solidFill>
                  <a:srgbClr val="273347"/>
                </a:solidFill>
                <a:latin typeface="Calibri Light"/>
                <a:cs typeface="Calibri Light"/>
              </a:rPr>
              <a:t> </a:t>
            </a:r>
            <a:r>
              <a:rPr sz="2050" b="0" spc="-25" dirty="0">
                <a:solidFill>
                  <a:srgbClr val="273347"/>
                </a:solidFill>
                <a:latin typeface="Calibri Light"/>
                <a:cs typeface="Calibri Light"/>
              </a:rPr>
              <a:t>skulle</a:t>
            </a:r>
            <a:r>
              <a:rPr sz="2050" b="0" spc="50" dirty="0">
                <a:solidFill>
                  <a:srgbClr val="273347"/>
                </a:solidFill>
                <a:latin typeface="Calibri Light"/>
                <a:cs typeface="Calibri Light"/>
              </a:rPr>
              <a:t> </a:t>
            </a:r>
            <a:r>
              <a:rPr sz="2050" b="0" spc="-25" dirty="0">
                <a:solidFill>
                  <a:srgbClr val="273347"/>
                </a:solidFill>
                <a:latin typeface="Calibri Light"/>
                <a:cs typeface="Calibri Light"/>
              </a:rPr>
              <a:t>vælge,</a:t>
            </a:r>
            <a:r>
              <a:rPr sz="2050" b="0" spc="55" dirty="0">
                <a:solidFill>
                  <a:srgbClr val="273347"/>
                </a:solidFill>
                <a:latin typeface="Calibri Light"/>
                <a:cs typeface="Calibri Light"/>
              </a:rPr>
              <a:t> </a:t>
            </a:r>
            <a:r>
              <a:rPr sz="2050" b="0" spc="-15" dirty="0">
                <a:solidFill>
                  <a:srgbClr val="273347"/>
                </a:solidFill>
                <a:latin typeface="Calibri Light"/>
                <a:cs typeface="Calibri Light"/>
              </a:rPr>
              <a:t>men</a:t>
            </a:r>
            <a:r>
              <a:rPr sz="2050" b="0" spc="50" dirty="0">
                <a:solidFill>
                  <a:srgbClr val="273347"/>
                </a:solidFill>
                <a:latin typeface="Calibri Light"/>
                <a:cs typeface="Calibri Light"/>
              </a:rPr>
              <a:t> </a:t>
            </a:r>
            <a:r>
              <a:rPr sz="2050" b="0" spc="-10" dirty="0">
                <a:solidFill>
                  <a:srgbClr val="273347"/>
                </a:solidFill>
                <a:latin typeface="Calibri Light"/>
                <a:cs typeface="Calibri Light"/>
              </a:rPr>
              <a:t>de</a:t>
            </a:r>
            <a:r>
              <a:rPr sz="2050" b="0" spc="55" dirty="0">
                <a:solidFill>
                  <a:srgbClr val="273347"/>
                </a:solidFill>
                <a:latin typeface="Calibri Light"/>
                <a:cs typeface="Calibri Light"/>
              </a:rPr>
              <a:t> </a:t>
            </a:r>
            <a:r>
              <a:rPr sz="2050" b="0" spc="-15" dirty="0">
                <a:solidFill>
                  <a:srgbClr val="273347"/>
                </a:solidFill>
                <a:latin typeface="Calibri Light"/>
                <a:cs typeface="Calibri Light"/>
              </a:rPr>
              <a:t>vil</a:t>
            </a:r>
            <a:r>
              <a:rPr sz="2050" b="0" spc="50" dirty="0">
                <a:solidFill>
                  <a:srgbClr val="273347"/>
                </a:solidFill>
                <a:latin typeface="Calibri Light"/>
                <a:cs typeface="Calibri Light"/>
              </a:rPr>
              <a:t> </a:t>
            </a:r>
            <a:r>
              <a:rPr sz="2050" b="0" spc="-5" dirty="0">
                <a:solidFill>
                  <a:srgbClr val="273347"/>
                </a:solidFill>
                <a:latin typeface="Calibri Light"/>
                <a:cs typeface="Calibri Light"/>
              </a:rPr>
              <a:t>så</a:t>
            </a:r>
            <a:r>
              <a:rPr sz="2050" b="0" spc="55" dirty="0">
                <a:solidFill>
                  <a:srgbClr val="273347"/>
                </a:solidFill>
                <a:latin typeface="Calibri Light"/>
                <a:cs typeface="Calibri Light"/>
              </a:rPr>
              <a:t> </a:t>
            </a:r>
            <a:r>
              <a:rPr sz="2050" b="0" spc="-20" dirty="0">
                <a:solidFill>
                  <a:srgbClr val="273347"/>
                </a:solidFill>
                <a:latin typeface="Calibri Light"/>
                <a:cs typeface="Calibri Light"/>
              </a:rPr>
              <a:t>gerne</a:t>
            </a:r>
            <a:r>
              <a:rPr sz="2050" b="0" spc="50" dirty="0">
                <a:solidFill>
                  <a:srgbClr val="273347"/>
                </a:solidFill>
                <a:latin typeface="Calibri Light"/>
                <a:cs typeface="Calibri Light"/>
              </a:rPr>
              <a:t> </a:t>
            </a:r>
            <a:r>
              <a:rPr sz="2050" b="0" spc="-30" dirty="0">
                <a:solidFill>
                  <a:srgbClr val="273347"/>
                </a:solidFill>
                <a:latin typeface="Calibri Light"/>
                <a:cs typeface="Calibri Light"/>
              </a:rPr>
              <a:t>hjælpe,</a:t>
            </a:r>
            <a:r>
              <a:rPr sz="2050" b="0" spc="55" dirty="0">
                <a:solidFill>
                  <a:srgbClr val="273347"/>
                </a:solidFill>
                <a:latin typeface="Calibri Light"/>
                <a:cs typeface="Calibri Light"/>
              </a:rPr>
              <a:t> </a:t>
            </a:r>
            <a:r>
              <a:rPr sz="2050" b="0" dirty="0">
                <a:solidFill>
                  <a:srgbClr val="273347"/>
                </a:solidFill>
                <a:latin typeface="Calibri Light"/>
                <a:cs typeface="Calibri Light"/>
              </a:rPr>
              <a:t>og</a:t>
            </a:r>
            <a:endParaRPr sz="2050">
              <a:latin typeface="Calibri Light"/>
              <a:cs typeface="Calibri Light"/>
            </a:endParaRPr>
          </a:p>
        </p:txBody>
      </p:sp>
      <p:sp>
        <p:nvSpPr>
          <p:cNvPr id="9" name="object 9"/>
          <p:cNvSpPr txBox="1"/>
          <p:nvPr/>
        </p:nvSpPr>
        <p:spPr>
          <a:xfrm>
            <a:off x="7500126" y="1741890"/>
            <a:ext cx="4864100" cy="926465"/>
          </a:xfrm>
          <a:prstGeom prst="rect">
            <a:avLst/>
          </a:prstGeom>
        </p:spPr>
        <p:txBody>
          <a:bodyPr vert="horz" wrap="square" lIns="0" tIns="39370" rIns="0" bIns="0" rtlCol="0">
            <a:spAutoFit/>
          </a:bodyPr>
          <a:lstStyle/>
          <a:p>
            <a:pPr marL="12700" marR="5080" algn="just">
              <a:lnSpc>
                <a:spcPts val="2310"/>
              </a:lnSpc>
              <a:spcBef>
                <a:spcPts val="310"/>
              </a:spcBef>
            </a:pPr>
            <a:r>
              <a:rPr sz="2050" b="0" spc="-15" dirty="0">
                <a:solidFill>
                  <a:srgbClr val="273347"/>
                </a:solidFill>
                <a:latin typeface="Calibri Light"/>
                <a:cs typeface="Calibri Light"/>
              </a:rPr>
              <a:t>det vil jeg </a:t>
            </a:r>
            <a:r>
              <a:rPr sz="2050" b="0" spc="-10" dirty="0">
                <a:solidFill>
                  <a:srgbClr val="273347"/>
                </a:solidFill>
                <a:latin typeface="Calibri Light"/>
                <a:cs typeface="Calibri Light"/>
              </a:rPr>
              <a:t>faktisk </a:t>
            </a:r>
            <a:r>
              <a:rPr sz="2050" b="0" spc="-25" dirty="0">
                <a:solidFill>
                  <a:srgbClr val="273347"/>
                </a:solidFill>
                <a:latin typeface="Calibri Light"/>
                <a:cs typeface="Calibri Light"/>
              </a:rPr>
              <a:t>ikke </a:t>
            </a:r>
            <a:r>
              <a:rPr sz="2050" b="0" spc="-35" dirty="0">
                <a:solidFill>
                  <a:srgbClr val="273347"/>
                </a:solidFill>
                <a:latin typeface="Calibri Light"/>
                <a:cs typeface="Calibri Light"/>
              </a:rPr>
              <a:t>have. </a:t>
            </a:r>
            <a:r>
              <a:rPr sz="2050" b="0" spc="-10" dirty="0">
                <a:solidFill>
                  <a:srgbClr val="273347"/>
                </a:solidFill>
                <a:latin typeface="Calibri Light"/>
                <a:cs typeface="Calibri Light"/>
              </a:rPr>
              <a:t>Det </a:t>
            </a:r>
            <a:r>
              <a:rPr sz="2050" b="0" spc="-15" dirty="0">
                <a:solidFill>
                  <a:srgbClr val="273347"/>
                </a:solidFill>
                <a:latin typeface="Calibri Light"/>
                <a:cs typeface="Calibri Light"/>
              </a:rPr>
              <a:t>er mig </a:t>
            </a:r>
            <a:r>
              <a:rPr sz="2050" b="0" spc="-35" dirty="0">
                <a:solidFill>
                  <a:srgbClr val="273347"/>
                </a:solidFill>
                <a:latin typeface="Calibri Light"/>
                <a:cs typeface="Calibri Light"/>
              </a:rPr>
              <a:t>selv, </a:t>
            </a:r>
            <a:r>
              <a:rPr sz="2050" b="0" spc="-15" dirty="0">
                <a:solidFill>
                  <a:srgbClr val="273347"/>
                </a:solidFill>
                <a:latin typeface="Calibri Light"/>
                <a:cs typeface="Calibri Light"/>
              </a:rPr>
              <a:t>der </a:t>
            </a:r>
            <a:r>
              <a:rPr sz="2050" b="0" spc="-450" dirty="0">
                <a:solidFill>
                  <a:srgbClr val="273347"/>
                </a:solidFill>
                <a:latin typeface="Calibri Light"/>
                <a:cs typeface="Calibri Light"/>
              </a:rPr>
              <a:t> </a:t>
            </a:r>
            <a:r>
              <a:rPr sz="2050" b="0" spc="-20" dirty="0">
                <a:solidFill>
                  <a:srgbClr val="273347"/>
                </a:solidFill>
                <a:latin typeface="Calibri Light"/>
                <a:cs typeface="Calibri Light"/>
              </a:rPr>
              <a:t>skal </a:t>
            </a:r>
            <a:r>
              <a:rPr sz="2050" b="0" spc="-25" dirty="0">
                <a:solidFill>
                  <a:srgbClr val="273347"/>
                </a:solidFill>
                <a:latin typeface="Calibri Light"/>
                <a:cs typeface="Calibri Light"/>
              </a:rPr>
              <a:t>vælge, </a:t>
            </a:r>
            <a:r>
              <a:rPr sz="2050" b="0" dirty="0">
                <a:solidFill>
                  <a:srgbClr val="273347"/>
                </a:solidFill>
                <a:latin typeface="Calibri Light"/>
                <a:cs typeface="Calibri Light"/>
              </a:rPr>
              <a:t>og </a:t>
            </a:r>
            <a:r>
              <a:rPr sz="2050" b="0" spc="-15" dirty="0">
                <a:solidFill>
                  <a:srgbClr val="273347"/>
                </a:solidFill>
                <a:latin typeface="Calibri Light"/>
                <a:cs typeface="Calibri Light"/>
              </a:rPr>
              <a:t>jeg vil </a:t>
            </a:r>
            <a:r>
              <a:rPr sz="2050" b="0" spc="-25" dirty="0">
                <a:solidFill>
                  <a:srgbClr val="273347"/>
                </a:solidFill>
                <a:latin typeface="Calibri Light"/>
                <a:cs typeface="Calibri Light"/>
              </a:rPr>
              <a:t>ikke </a:t>
            </a:r>
            <a:r>
              <a:rPr sz="2050" b="0" spc="-20" dirty="0">
                <a:solidFill>
                  <a:srgbClr val="273347"/>
                </a:solidFill>
                <a:latin typeface="Calibri Light"/>
                <a:cs typeface="Calibri Light"/>
              </a:rPr>
              <a:t>lade </a:t>
            </a:r>
            <a:r>
              <a:rPr sz="2050" b="0" spc="-15" dirty="0">
                <a:solidFill>
                  <a:srgbClr val="273347"/>
                </a:solidFill>
                <a:latin typeface="Calibri Light"/>
                <a:cs typeface="Calibri Light"/>
              </a:rPr>
              <a:t>dem </a:t>
            </a:r>
            <a:r>
              <a:rPr sz="2050" b="0" spc="-25" dirty="0">
                <a:solidFill>
                  <a:srgbClr val="273347"/>
                </a:solidFill>
                <a:latin typeface="Calibri Light"/>
                <a:cs typeface="Calibri Light"/>
              </a:rPr>
              <a:t>påvirke </a:t>
            </a:r>
            <a:r>
              <a:rPr sz="2050" b="0" spc="-15" dirty="0">
                <a:solidFill>
                  <a:srgbClr val="273347"/>
                </a:solidFill>
                <a:latin typeface="Calibri Light"/>
                <a:cs typeface="Calibri Light"/>
              </a:rPr>
              <a:t>mit </a:t>
            </a:r>
            <a:r>
              <a:rPr sz="2050" b="0" spc="-10" dirty="0">
                <a:solidFill>
                  <a:srgbClr val="273347"/>
                </a:solidFill>
                <a:latin typeface="Calibri Light"/>
                <a:cs typeface="Calibri Light"/>
              </a:rPr>
              <a:t> </a:t>
            </a:r>
            <a:r>
              <a:rPr sz="2050" b="0" spc="-15" dirty="0">
                <a:solidFill>
                  <a:srgbClr val="273347"/>
                </a:solidFill>
                <a:latin typeface="Calibri Light"/>
                <a:cs typeface="Calibri Light"/>
              </a:rPr>
              <a:t>valg.</a:t>
            </a:r>
            <a:r>
              <a:rPr sz="2050" b="0" spc="-5" dirty="0">
                <a:solidFill>
                  <a:srgbClr val="273347"/>
                </a:solidFill>
                <a:latin typeface="Calibri Light"/>
                <a:cs typeface="Calibri Light"/>
              </a:rPr>
              <a:t> </a:t>
            </a:r>
            <a:r>
              <a:rPr sz="2050" b="0" spc="-10" dirty="0">
                <a:solidFill>
                  <a:srgbClr val="273347"/>
                </a:solidFill>
                <a:latin typeface="Calibri Light"/>
                <a:cs typeface="Calibri Light"/>
              </a:rPr>
              <a:t>Det</a:t>
            </a:r>
            <a:r>
              <a:rPr sz="2050" b="0" dirty="0">
                <a:solidFill>
                  <a:srgbClr val="273347"/>
                </a:solidFill>
                <a:latin typeface="Calibri Light"/>
                <a:cs typeface="Calibri Light"/>
              </a:rPr>
              <a:t> </a:t>
            </a:r>
            <a:r>
              <a:rPr sz="2050" b="0" spc="-15" dirty="0">
                <a:solidFill>
                  <a:srgbClr val="273347"/>
                </a:solidFill>
                <a:latin typeface="Calibri Light"/>
                <a:cs typeface="Calibri Light"/>
              </a:rPr>
              <a:t>er</a:t>
            </a:r>
            <a:r>
              <a:rPr sz="2050" b="0" dirty="0">
                <a:solidFill>
                  <a:srgbClr val="273347"/>
                </a:solidFill>
                <a:latin typeface="Calibri Light"/>
                <a:cs typeface="Calibri Light"/>
              </a:rPr>
              <a:t> </a:t>
            </a:r>
            <a:r>
              <a:rPr sz="2050" b="0" spc="-10" dirty="0">
                <a:solidFill>
                  <a:srgbClr val="273347"/>
                </a:solidFill>
                <a:latin typeface="Calibri Light"/>
                <a:cs typeface="Calibri Light"/>
              </a:rPr>
              <a:t>jo</a:t>
            </a:r>
            <a:r>
              <a:rPr sz="2050" b="0" dirty="0">
                <a:solidFill>
                  <a:srgbClr val="273347"/>
                </a:solidFill>
                <a:latin typeface="Calibri Light"/>
                <a:cs typeface="Calibri Light"/>
              </a:rPr>
              <a:t> </a:t>
            </a:r>
            <a:r>
              <a:rPr sz="2050" b="0" spc="-20" dirty="0">
                <a:solidFill>
                  <a:srgbClr val="273347"/>
                </a:solidFill>
                <a:latin typeface="Calibri Light"/>
                <a:cs typeface="Calibri Light"/>
              </a:rPr>
              <a:t>min</a:t>
            </a:r>
            <a:r>
              <a:rPr sz="2050" b="0" dirty="0">
                <a:solidFill>
                  <a:srgbClr val="273347"/>
                </a:solidFill>
                <a:latin typeface="Calibri Light"/>
                <a:cs typeface="Calibri Light"/>
              </a:rPr>
              <a:t> </a:t>
            </a:r>
            <a:r>
              <a:rPr sz="2050" b="0" spc="-20" dirty="0">
                <a:solidFill>
                  <a:srgbClr val="273347"/>
                </a:solidFill>
                <a:latin typeface="Calibri Light"/>
                <a:cs typeface="Calibri Light"/>
              </a:rPr>
              <a:t>egen</a:t>
            </a:r>
            <a:r>
              <a:rPr sz="2050" b="0" spc="-5" dirty="0">
                <a:solidFill>
                  <a:srgbClr val="273347"/>
                </a:solidFill>
                <a:latin typeface="Calibri Light"/>
                <a:cs typeface="Calibri Light"/>
              </a:rPr>
              <a:t> </a:t>
            </a:r>
            <a:r>
              <a:rPr sz="2050" b="0" spc="-25" dirty="0">
                <a:solidFill>
                  <a:srgbClr val="273347"/>
                </a:solidFill>
                <a:latin typeface="Calibri Light"/>
                <a:cs typeface="Calibri Light"/>
              </a:rPr>
              <a:t>beslutning.</a:t>
            </a:r>
            <a:endParaRPr sz="2050">
              <a:latin typeface="Calibri Light"/>
              <a:cs typeface="Calibri Light"/>
            </a:endParaRPr>
          </a:p>
        </p:txBody>
      </p:sp>
      <p:sp>
        <p:nvSpPr>
          <p:cNvPr id="10" name="object 10"/>
          <p:cNvSpPr txBox="1"/>
          <p:nvPr/>
        </p:nvSpPr>
        <p:spPr>
          <a:xfrm>
            <a:off x="13672746" y="0"/>
            <a:ext cx="729615" cy="2149475"/>
          </a:xfrm>
          <a:prstGeom prst="rect">
            <a:avLst/>
          </a:prstGeom>
        </p:spPr>
        <p:txBody>
          <a:bodyPr vert="horz" wrap="square" lIns="0" tIns="16510" rIns="0" bIns="0" rtlCol="0">
            <a:spAutoFit/>
          </a:bodyPr>
          <a:lstStyle/>
          <a:p>
            <a:pPr marL="12700">
              <a:lnSpc>
                <a:spcPct val="100000"/>
              </a:lnSpc>
              <a:spcBef>
                <a:spcPts val="130"/>
              </a:spcBef>
            </a:pPr>
            <a:r>
              <a:rPr sz="13900" spc="-1760" dirty="0">
                <a:solidFill>
                  <a:srgbClr val="273347"/>
                </a:solidFill>
                <a:latin typeface="Baskerville Old Face"/>
                <a:cs typeface="Baskerville Old Face"/>
              </a:rPr>
              <a:t>“</a:t>
            </a:r>
            <a:endParaRPr sz="13900">
              <a:latin typeface="Baskerville Old Face"/>
              <a:cs typeface="Baskerville Old Face"/>
            </a:endParaRPr>
          </a:p>
        </p:txBody>
      </p:sp>
      <p:sp>
        <p:nvSpPr>
          <p:cNvPr id="11" name="object 11"/>
          <p:cNvSpPr txBox="1"/>
          <p:nvPr/>
        </p:nvSpPr>
        <p:spPr>
          <a:xfrm>
            <a:off x="6987275" y="0"/>
            <a:ext cx="742315" cy="2149475"/>
          </a:xfrm>
          <a:prstGeom prst="rect">
            <a:avLst/>
          </a:prstGeom>
        </p:spPr>
        <p:txBody>
          <a:bodyPr vert="horz" wrap="square" lIns="0" tIns="16510" rIns="0" bIns="0" rtlCol="0">
            <a:spAutoFit/>
          </a:bodyPr>
          <a:lstStyle/>
          <a:p>
            <a:pPr marL="12700">
              <a:lnSpc>
                <a:spcPct val="100000"/>
              </a:lnSpc>
              <a:spcBef>
                <a:spcPts val="130"/>
              </a:spcBef>
            </a:pPr>
            <a:r>
              <a:rPr sz="13900" spc="10" dirty="0">
                <a:solidFill>
                  <a:srgbClr val="273347"/>
                </a:solidFill>
                <a:latin typeface="Baskerville Old Face"/>
                <a:cs typeface="Baskerville Old Face"/>
              </a:rPr>
              <a:t>“</a:t>
            </a:r>
            <a:endParaRPr sz="13900">
              <a:latin typeface="Baskerville Old Face"/>
              <a:cs typeface="Baskerville Old Face"/>
            </a:endParaRPr>
          </a:p>
        </p:txBody>
      </p:sp>
      <p:sp>
        <p:nvSpPr>
          <p:cNvPr id="12" name="object 12"/>
          <p:cNvSpPr txBox="1"/>
          <p:nvPr/>
        </p:nvSpPr>
        <p:spPr>
          <a:xfrm>
            <a:off x="500373" y="1483626"/>
            <a:ext cx="5085715" cy="4978400"/>
          </a:xfrm>
          <a:prstGeom prst="rect">
            <a:avLst/>
          </a:prstGeom>
        </p:spPr>
        <p:txBody>
          <a:bodyPr vert="horz" wrap="square" lIns="0" tIns="17145" rIns="0" bIns="0" rtlCol="0">
            <a:spAutoFit/>
          </a:bodyPr>
          <a:lstStyle/>
          <a:p>
            <a:pPr marL="12700">
              <a:lnSpc>
                <a:spcPts val="3395"/>
              </a:lnSpc>
              <a:spcBef>
                <a:spcPts val="135"/>
              </a:spcBef>
            </a:pPr>
            <a:r>
              <a:rPr sz="2850" b="1" dirty="0">
                <a:solidFill>
                  <a:srgbClr val="273347"/>
                </a:solidFill>
                <a:latin typeface="Calibri"/>
                <a:cs typeface="Calibri"/>
              </a:rPr>
              <a:t>Venner/veninder:</a:t>
            </a:r>
            <a:endParaRPr sz="2850">
              <a:latin typeface="Calibri"/>
              <a:cs typeface="Calibri"/>
            </a:endParaRPr>
          </a:p>
          <a:p>
            <a:pPr marL="12700" marR="5080">
              <a:lnSpc>
                <a:spcPts val="2970"/>
              </a:lnSpc>
              <a:spcBef>
                <a:spcPts val="45"/>
              </a:spcBef>
            </a:pPr>
            <a:r>
              <a:rPr sz="2450" b="0" dirty="0">
                <a:solidFill>
                  <a:srgbClr val="273347"/>
                </a:solidFill>
                <a:latin typeface="Calibri Light"/>
                <a:cs typeface="Calibri Light"/>
              </a:rPr>
              <a:t>Bruger venner/veninder </a:t>
            </a:r>
            <a:r>
              <a:rPr sz="2450" b="0" spc="-5" dirty="0">
                <a:solidFill>
                  <a:srgbClr val="273347"/>
                </a:solidFill>
                <a:latin typeface="Calibri Light"/>
                <a:cs typeface="Calibri Light"/>
              </a:rPr>
              <a:t>til</a:t>
            </a:r>
            <a:r>
              <a:rPr sz="2450" b="0" spc="10" dirty="0">
                <a:solidFill>
                  <a:srgbClr val="273347"/>
                </a:solidFill>
                <a:latin typeface="Calibri Light"/>
                <a:cs typeface="Calibri Light"/>
              </a:rPr>
              <a:t> </a:t>
            </a:r>
            <a:r>
              <a:rPr sz="2450" b="0" spc="-10" dirty="0">
                <a:solidFill>
                  <a:srgbClr val="273347"/>
                </a:solidFill>
                <a:latin typeface="Calibri Light"/>
                <a:cs typeface="Calibri Light"/>
              </a:rPr>
              <a:t>at</a:t>
            </a:r>
            <a:r>
              <a:rPr sz="2450" b="0" spc="5" dirty="0">
                <a:solidFill>
                  <a:srgbClr val="273347"/>
                </a:solidFill>
                <a:latin typeface="Calibri Light"/>
                <a:cs typeface="Calibri Light"/>
              </a:rPr>
              <a:t> spejle</a:t>
            </a:r>
            <a:r>
              <a:rPr sz="2450" b="0" spc="10" dirty="0">
                <a:solidFill>
                  <a:srgbClr val="273347"/>
                </a:solidFill>
                <a:latin typeface="Calibri Light"/>
                <a:cs typeface="Calibri Light"/>
              </a:rPr>
              <a:t> </a:t>
            </a:r>
            <a:r>
              <a:rPr sz="2450" b="0" spc="5" dirty="0">
                <a:solidFill>
                  <a:srgbClr val="273347"/>
                </a:solidFill>
                <a:latin typeface="Calibri Light"/>
                <a:cs typeface="Calibri Light"/>
              </a:rPr>
              <a:t>sig </a:t>
            </a:r>
            <a:r>
              <a:rPr sz="2450" b="0" spc="10" dirty="0">
                <a:solidFill>
                  <a:srgbClr val="273347"/>
                </a:solidFill>
                <a:latin typeface="Calibri Light"/>
                <a:cs typeface="Calibri Light"/>
              </a:rPr>
              <a:t> </a:t>
            </a:r>
            <a:r>
              <a:rPr sz="2450" b="0" spc="5" dirty="0">
                <a:solidFill>
                  <a:srgbClr val="273347"/>
                </a:solidFill>
                <a:latin typeface="Calibri Light"/>
                <a:cs typeface="Calibri Light"/>
              </a:rPr>
              <a:t>selv i. Det er </a:t>
            </a:r>
            <a:r>
              <a:rPr sz="2450" b="0" dirty="0">
                <a:solidFill>
                  <a:srgbClr val="273347"/>
                </a:solidFill>
                <a:latin typeface="Calibri Light"/>
                <a:cs typeface="Calibri Light"/>
              </a:rPr>
              <a:t>særligt </a:t>
            </a:r>
            <a:r>
              <a:rPr sz="2450" b="0" spc="-5" dirty="0">
                <a:solidFill>
                  <a:srgbClr val="273347"/>
                </a:solidFill>
                <a:latin typeface="Calibri Light"/>
                <a:cs typeface="Calibri Light"/>
              </a:rPr>
              <a:t>bekendte, </a:t>
            </a:r>
            <a:r>
              <a:rPr sz="2450" b="0" spc="10" dirty="0">
                <a:solidFill>
                  <a:srgbClr val="273347"/>
                </a:solidFill>
                <a:latin typeface="Calibri Light"/>
                <a:cs typeface="Calibri Light"/>
              </a:rPr>
              <a:t>der </a:t>
            </a:r>
            <a:r>
              <a:rPr sz="2450" b="0" spc="-10" dirty="0">
                <a:solidFill>
                  <a:srgbClr val="273347"/>
                </a:solidFill>
                <a:latin typeface="Calibri Light"/>
                <a:cs typeface="Calibri Light"/>
              </a:rPr>
              <a:t>går </a:t>
            </a:r>
            <a:r>
              <a:rPr sz="2450" b="0" spc="-5" dirty="0">
                <a:solidFill>
                  <a:srgbClr val="273347"/>
                </a:solidFill>
                <a:latin typeface="Calibri Light"/>
                <a:cs typeface="Calibri Light"/>
              </a:rPr>
              <a:t> </a:t>
            </a:r>
            <a:r>
              <a:rPr sz="2450" b="0" spc="10" dirty="0">
                <a:solidFill>
                  <a:srgbClr val="273347"/>
                </a:solidFill>
                <a:latin typeface="Calibri Light"/>
                <a:cs typeface="Calibri Light"/>
              </a:rPr>
              <a:t>på </a:t>
            </a:r>
            <a:r>
              <a:rPr sz="2450" b="0" dirty="0">
                <a:solidFill>
                  <a:srgbClr val="273347"/>
                </a:solidFill>
                <a:latin typeface="Calibri Light"/>
                <a:cs typeface="Calibri Light"/>
              </a:rPr>
              <a:t>et </a:t>
            </a:r>
            <a:r>
              <a:rPr sz="2450" b="0" spc="10" dirty="0">
                <a:solidFill>
                  <a:srgbClr val="273347"/>
                </a:solidFill>
                <a:latin typeface="Calibri Light"/>
                <a:cs typeface="Calibri Light"/>
              </a:rPr>
              <a:t>gymnasium </a:t>
            </a:r>
            <a:r>
              <a:rPr sz="2450" b="0" spc="5" dirty="0">
                <a:solidFill>
                  <a:srgbClr val="273347"/>
                </a:solidFill>
                <a:latin typeface="Calibri Light"/>
                <a:cs typeface="Calibri Light"/>
              </a:rPr>
              <a:t>i </a:t>
            </a:r>
            <a:r>
              <a:rPr sz="2450" b="0" spc="-5" dirty="0">
                <a:solidFill>
                  <a:srgbClr val="273347"/>
                </a:solidFill>
                <a:latin typeface="Calibri Light"/>
                <a:cs typeface="Calibri Light"/>
              </a:rPr>
              <a:t>forvejen. </a:t>
            </a:r>
            <a:r>
              <a:rPr sz="2450" b="0" spc="-10" dirty="0">
                <a:solidFill>
                  <a:srgbClr val="273347"/>
                </a:solidFill>
                <a:latin typeface="Calibri Light"/>
                <a:cs typeface="Calibri Light"/>
              </a:rPr>
              <a:t>Pejlemærke </a:t>
            </a:r>
            <a:r>
              <a:rPr sz="2450" b="0" spc="-540" dirty="0">
                <a:solidFill>
                  <a:srgbClr val="273347"/>
                </a:solidFill>
                <a:latin typeface="Calibri Light"/>
                <a:cs typeface="Calibri Light"/>
              </a:rPr>
              <a:t> </a:t>
            </a:r>
            <a:r>
              <a:rPr sz="2450" b="0" spc="-15" dirty="0">
                <a:solidFill>
                  <a:srgbClr val="273347"/>
                </a:solidFill>
                <a:latin typeface="Calibri Light"/>
                <a:cs typeface="Calibri Light"/>
              </a:rPr>
              <a:t>for</a:t>
            </a:r>
            <a:r>
              <a:rPr sz="2450" b="0" spc="-5" dirty="0">
                <a:solidFill>
                  <a:srgbClr val="273347"/>
                </a:solidFill>
                <a:latin typeface="Calibri Light"/>
                <a:cs typeface="Calibri Light"/>
              </a:rPr>
              <a:t> identifikation</a:t>
            </a:r>
            <a:r>
              <a:rPr sz="2450" b="0" dirty="0">
                <a:solidFill>
                  <a:srgbClr val="273347"/>
                </a:solidFill>
                <a:latin typeface="Calibri Light"/>
                <a:cs typeface="Calibri Light"/>
              </a:rPr>
              <a:t> </a:t>
            </a:r>
            <a:r>
              <a:rPr sz="2450" b="0" spc="10" dirty="0">
                <a:solidFill>
                  <a:srgbClr val="273347"/>
                </a:solidFill>
                <a:latin typeface="Calibri Light"/>
                <a:cs typeface="Calibri Light"/>
              </a:rPr>
              <a:t>med</a:t>
            </a:r>
            <a:r>
              <a:rPr sz="2450" b="0" dirty="0">
                <a:solidFill>
                  <a:srgbClr val="273347"/>
                </a:solidFill>
                <a:latin typeface="Calibri Light"/>
                <a:cs typeface="Calibri Light"/>
              </a:rPr>
              <a:t> </a:t>
            </a:r>
            <a:r>
              <a:rPr sz="2450" b="0" spc="-15" dirty="0">
                <a:solidFill>
                  <a:srgbClr val="273347"/>
                </a:solidFill>
                <a:latin typeface="Calibri Light"/>
                <a:cs typeface="Calibri Light"/>
              </a:rPr>
              <a:t>forskellige</a:t>
            </a:r>
            <a:r>
              <a:rPr sz="2450" b="0" spc="-5" dirty="0">
                <a:solidFill>
                  <a:srgbClr val="273347"/>
                </a:solidFill>
                <a:latin typeface="Calibri Light"/>
                <a:cs typeface="Calibri Light"/>
              </a:rPr>
              <a:t> </a:t>
            </a:r>
            <a:r>
              <a:rPr sz="2450" b="0" spc="10" dirty="0">
                <a:solidFill>
                  <a:srgbClr val="273347"/>
                </a:solidFill>
                <a:latin typeface="Calibri Light"/>
                <a:cs typeface="Calibri Light"/>
              </a:rPr>
              <a:t>gym- </a:t>
            </a:r>
            <a:r>
              <a:rPr sz="2450" b="0" spc="15" dirty="0">
                <a:solidFill>
                  <a:srgbClr val="273347"/>
                </a:solidFill>
                <a:latin typeface="Calibri Light"/>
                <a:cs typeface="Calibri Light"/>
              </a:rPr>
              <a:t> </a:t>
            </a:r>
            <a:r>
              <a:rPr sz="2450" b="0" spc="-30" dirty="0">
                <a:solidFill>
                  <a:srgbClr val="273347"/>
                </a:solidFill>
                <a:latin typeface="Calibri Light"/>
                <a:cs typeface="Calibri Light"/>
              </a:rPr>
              <a:t>nasier.</a:t>
            </a:r>
            <a:r>
              <a:rPr sz="2450" b="0" dirty="0">
                <a:solidFill>
                  <a:srgbClr val="273347"/>
                </a:solidFill>
                <a:latin typeface="Calibri Light"/>
                <a:cs typeface="Calibri Light"/>
              </a:rPr>
              <a:t> </a:t>
            </a:r>
            <a:r>
              <a:rPr sz="2450" b="0" spc="10" dirty="0">
                <a:solidFill>
                  <a:srgbClr val="273347"/>
                </a:solidFill>
                <a:latin typeface="Calibri Light"/>
                <a:cs typeface="Calibri Light"/>
              </a:rPr>
              <a:t>De</a:t>
            </a:r>
            <a:r>
              <a:rPr sz="2450" b="0" dirty="0">
                <a:solidFill>
                  <a:srgbClr val="273347"/>
                </a:solidFill>
                <a:latin typeface="Calibri Light"/>
                <a:cs typeface="Calibri Light"/>
              </a:rPr>
              <a:t> </a:t>
            </a:r>
            <a:r>
              <a:rPr sz="2450" b="0" spc="-25" dirty="0">
                <a:solidFill>
                  <a:srgbClr val="273347"/>
                </a:solidFill>
                <a:latin typeface="Calibri Light"/>
                <a:cs typeface="Calibri Light"/>
              </a:rPr>
              <a:t>informanter,</a:t>
            </a:r>
            <a:r>
              <a:rPr sz="2450" b="0" dirty="0">
                <a:solidFill>
                  <a:srgbClr val="273347"/>
                </a:solidFill>
                <a:latin typeface="Calibri Light"/>
                <a:cs typeface="Calibri Light"/>
              </a:rPr>
              <a:t> </a:t>
            </a:r>
            <a:r>
              <a:rPr sz="2450" b="0" spc="10" dirty="0">
                <a:solidFill>
                  <a:srgbClr val="273347"/>
                </a:solidFill>
                <a:latin typeface="Calibri Light"/>
                <a:cs typeface="Calibri Light"/>
              </a:rPr>
              <a:t>der</a:t>
            </a:r>
            <a:r>
              <a:rPr sz="2450" b="0" dirty="0">
                <a:solidFill>
                  <a:srgbClr val="273347"/>
                </a:solidFill>
                <a:latin typeface="Calibri Light"/>
                <a:cs typeface="Calibri Light"/>
              </a:rPr>
              <a:t> taler </a:t>
            </a:r>
            <a:r>
              <a:rPr sz="2450" b="0" spc="5" dirty="0">
                <a:solidFill>
                  <a:srgbClr val="273347"/>
                </a:solidFill>
                <a:latin typeface="Calibri Light"/>
                <a:cs typeface="Calibri Light"/>
              </a:rPr>
              <a:t>med </a:t>
            </a:r>
            <a:r>
              <a:rPr sz="2450" b="0" spc="10" dirty="0">
                <a:solidFill>
                  <a:srgbClr val="273347"/>
                </a:solidFill>
                <a:latin typeface="Calibri Light"/>
                <a:cs typeface="Calibri Light"/>
              </a:rPr>
              <a:t> </a:t>
            </a:r>
            <a:r>
              <a:rPr sz="2450" b="0" spc="-5" dirty="0">
                <a:solidFill>
                  <a:srgbClr val="273347"/>
                </a:solidFill>
                <a:latin typeface="Calibri Light"/>
                <a:cs typeface="Calibri Light"/>
              </a:rPr>
              <a:t>søskende </a:t>
            </a:r>
            <a:r>
              <a:rPr sz="2450" b="0" spc="10" dirty="0">
                <a:solidFill>
                  <a:srgbClr val="273347"/>
                </a:solidFill>
                <a:latin typeface="Calibri Light"/>
                <a:cs typeface="Calibri Light"/>
              </a:rPr>
              <a:t>om </a:t>
            </a:r>
            <a:r>
              <a:rPr sz="2450" b="0" spc="5" dirty="0">
                <a:solidFill>
                  <a:srgbClr val="273347"/>
                </a:solidFill>
                <a:latin typeface="Calibri Light"/>
                <a:cs typeface="Calibri Light"/>
              </a:rPr>
              <a:t>uddannelsesvalg, </a:t>
            </a:r>
            <a:r>
              <a:rPr sz="2450" b="0" dirty="0">
                <a:solidFill>
                  <a:srgbClr val="273347"/>
                </a:solidFill>
                <a:latin typeface="Calibri Light"/>
                <a:cs typeface="Calibri Light"/>
              </a:rPr>
              <a:t>henviser </a:t>
            </a:r>
            <a:r>
              <a:rPr sz="2450" b="0" spc="-540" dirty="0">
                <a:solidFill>
                  <a:srgbClr val="273347"/>
                </a:solidFill>
                <a:latin typeface="Calibri Light"/>
                <a:cs typeface="Calibri Light"/>
              </a:rPr>
              <a:t> </a:t>
            </a:r>
            <a:r>
              <a:rPr sz="2450" b="0" spc="-15" dirty="0">
                <a:solidFill>
                  <a:srgbClr val="273347"/>
                </a:solidFill>
                <a:latin typeface="Calibri Light"/>
                <a:cs typeface="Calibri Light"/>
              </a:rPr>
              <a:t>ofte</a:t>
            </a:r>
            <a:r>
              <a:rPr sz="2450" b="0" spc="-5" dirty="0">
                <a:solidFill>
                  <a:srgbClr val="273347"/>
                </a:solidFill>
                <a:latin typeface="Calibri Light"/>
                <a:cs typeface="Calibri Light"/>
              </a:rPr>
              <a:t> til</a:t>
            </a:r>
            <a:r>
              <a:rPr sz="2450" b="0" spc="5" dirty="0">
                <a:solidFill>
                  <a:srgbClr val="273347"/>
                </a:solidFill>
                <a:latin typeface="Calibri Light"/>
                <a:cs typeface="Calibri Light"/>
              </a:rPr>
              <a:t> </a:t>
            </a:r>
            <a:r>
              <a:rPr sz="2450" b="0" dirty="0">
                <a:solidFill>
                  <a:srgbClr val="273347"/>
                </a:solidFill>
                <a:latin typeface="Calibri Light"/>
                <a:cs typeface="Calibri Light"/>
              </a:rPr>
              <a:t>ældre </a:t>
            </a:r>
            <a:r>
              <a:rPr sz="2450" b="0" spc="-5" dirty="0">
                <a:solidFill>
                  <a:srgbClr val="273347"/>
                </a:solidFill>
                <a:latin typeface="Calibri Light"/>
                <a:cs typeface="Calibri Light"/>
              </a:rPr>
              <a:t>søskende, </a:t>
            </a:r>
            <a:r>
              <a:rPr sz="2450" b="0" spc="10" dirty="0">
                <a:solidFill>
                  <a:srgbClr val="273347"/>
                </a:solidFill>
                <a:latin typeface="Calibri Light"/>
                <a:cs typeface="Calibri Light"/>
              </a:rPr>
              <a:t>som</a:t>
            </a:r>
            <a:r>
              <a:rPr sz="2450" b="0" spc="5" dirty="0">
                <a:solidFill>
                  <a:srgbClr val="273347"/>
                </a:solidFill>
                <a:latin typeface="Calibri Light"/>
                <a:cs typeface="Calibri Light"/>
              </a:rPr>
              <a:t> bruges</a:t>
            </a:r>
            <a:r>
              <a:rPr sz="2450" b="0" dirty="0">
                <a:solidFill>
                  <a:srgbClr val="273347"/>
                </a:solidFill>
                <a:latin typeface="Calibri Light"/>
                <a:cs typeface="Calibri Light"/>
              </a:rPr>
              <a:t> </a:t>
            </a:r>
            <a:r>
              <a:rPr sz="2450" b="0" spc="10" dirty="0">
                <a:solidFill>
                  <a:srgbClr val="273347"/>
                </a:solidFill>
                <a:latin typeface="Calibri Light"/>
                <a:cs typeface="Calibri Light"/>
              </a:rPr>
              <a:t>på </a:t>
            </a:r>
            <a:r>
              <a:rPr sz="2450" b="0" spc="15" dirty="0">
                <a:solidFill>
                  <a:srgbClr val="273347"/>
                </a:solidFill>
                <a:latin typeface="Calibri Light"/>
                <a:cs typeface="Calibri Light"/>
              </a:rPr>
              <a:t> </a:t>
            </a:r>
            <a:r>
              <a:rPr sz="2450" b="0" spc="10" dirty="0">
                <a:solidFill>
                  <a:srgbClr val="273347"/>
                </a:solidFill>
                <a:latin typeface="Calibri Light"/>
                <a:cs typeface="Calibri Light"/>
              </a:rPr>
              <a:t>samme </a:t>
            </a:r>
            <a:r>
              <a:rPr sz="2450" b="0" spc="5" dirty="0">
                <a:solidFill>
                  <a:srgbClr val="273347"/>
                </a:solidFill>
                <a:latin typeface="Calibri Light"/>
                <a:cs typeface="Calibri Light"/>
              </a:rPr>
              <a:t>måde </a:t>
            </a:r>
            <a:r>
              <a:rPr sz="2450" b="0" spc="10" dirty="0">
                <a:solidFill>
                  <a:srgbClr val="273347"/>
                </a:solidFill>
                <a:latin typeface="Calibri Light"/>
                <a:cs typeface="Calibri Light"/>
              </a:rPr>
              <a:t>som </a:t>
            </a:r>
            <a:r>
              <a:rPr sz="2450" b="0" spc="-15" dirty="0">
                <a:solidFill>
                  <a:srgbClr val="273347"/>
                </a:solidFill>
                <a:latin typeface="Calibri Light"/>
                <a:cs typeface="Calibri Light"/>
              </a:rPr>
              <a:t>venner/veninder. </a:t>
            </a:r>
            <a:r>
              <a:rPr sz="2450" b="0" spc="5" dirty="0">
                <a:solidFill>
                  <a:srgbClr val="273347"/>
                </a:solidFill>
                <a:latin typeface="Calibri Light"/>
                <a:cs typeface="Calibri Light"/>
              </a:rPr>
              <a:t>Når </a:t>
            </a:r>
            <a:r>
              <a:rPr sz="2450" b="0" spc="-540" dirty="0">
                <a:solidFill>
                  <a:srgbClr val="273347"/>
                </a:solidFill>
                <a:latin typeface="Calibri Light"/>
                <a:cs typeface="Calibri Light"/>
              </a:rPr>
              <a:t> </a:t>
            </a:r>
            <a:r>
              <a:rPr sz="2450" b="0" dirty="0">
                <a:solidFill>
                  <a:srgbClr val="273347"/>
                </a:solidFill>
                <a:latin typeface="Calibri Light"/>
                <a:cs typeface="Calibri Light"/>
              </a:rPr>
              <a:t>venner </a:t>
            </a:r>
            <a:r>
              <a:rPr sz="2450" b="0" spc="5" dirty="0">
                <a:solidFill>
                  <a:srgbClr val="273347"/>
                </a:solidFill>
                <a:latin typeface="Calibri Light"/>
                <a:cs typeface="Calibri Light"/>
              </a:rPr>
              <a:t>og </a:t>
            </a:r>
            <a:r>
              <a:rPr sz="2450" b="0" spc="-5" dirty="0">
                <a:solidFill>
                  <a:srgbClr val="273347"/>
                </a:solidFill>
                <a:latin typeface="Calibri Light"/>
                <a:cs typeface="Calibri Light"/>
              </a:rPr>
              <a:t>søskende fortæller </a:t>
            </a:r>
            <a:r>
              <a:rPr sz="2450" b="0" spc="10" dirty="0">
                <a:solidFill>
                  <a:srgbClr val="273347"/>
                </a:solidFill>
                <a:latin typeface="Calibri Light"/>
                <a:cs typeface="Calibri Light"/>
              </a:rPr>
              <a:t>om gym- </a:t>
            </a:r>
            <a:r>
              <a:rPr sz="2450" b="0" spc="15" dirty="0">
                <a:solidFill>
                  <a:srgbClr val="273347"/>
                </a:solidFill>
                <a:latin typeface="Calibri Light"/>
                <a:cs typeface="Calibri Light"/>
              </a:rPr>
              <a:t> </a:t>
            </a:r>
            <a:r>
              <a:rPr sz="2450" b="0" spc="-25" dirty="0">
                <a:solidFill>
                  <a:srgbClr val="273347"/>
                </a:solidFill>
                <a:latin typeface="Calibri Light"/>
                <a:cs typeface="Calibri Light"/>
              </a:rPr>
              <a:t>nasier,</a:t>
            </a:r>
            <a:r>
              <a:rPr sz="2450" b="0" dirty="0">
                <a:solidFill>
                  <a:srgbClr val="273347"/>
                </a:solidFill>
                <a:latin typeface="Calibri Light"/>
                <a:cs typeface="Calibri Light"/>
              </a:rPr>
              <a:t> </a:t>
            </a:r>
            <a:r>
              <a:rPr sz="2450" b="0" spc="-5" dirty="0">
                <a:solidFill>
                  <a:srgbClr val="273347"/>
                </a:solidFill>
                <a:latin typeface="Calibri Light"/>
                <a:cs typeface="Calibri Light"/>
              </a:rPr>
              <a:t>forholder informanterne</a:t>
            </a:r>
            <a:r>
              <a:rPr sz="2450" b="0" dirty="0">
                <a:solidFill>
                  <a:srgbClr val="273347"/>
                </a:solidFill>
                <a:latin typeface="Calibri Light"/>
                <a:cs typeface="Calibri Light"/>
              </a:rPr>
              <a:t> </a:t>
            </a:r>
            <a:r>
              <a:rPr sz="2450" b="0" spc="5" dirty="0">
                <a:solidFill>
                  <a:srgbClr val="273347"/>
                </a:solidFill>
                <a:latin typeface="Calibri Light"/>
                <a:cs typeface="Calibri Light"/>
              </a:rPr>
              <a:t>sig</a:t>
            </a:r>
            <a:r>
              <a:rPr sz="2450" b="0" dirty="0">
                <a:solidFill>
                  <a:srgbClr val="273347"/>
                </a:solidFill>
                <a:latin typeface="Calibri Light"/>
                <a:cs typeface="Calibri Light"/>
              </a:rPr>
              <a:t> </a:t>
            </a:r>
            <a:r>
              <a:rPr sz="2450" b="0" spc="10" dirty="0">
                <a:solidFill>
                  <a:srgbClr val="273347"/>
                </a:solidFill>
                <a:latin typeface="Calibri Light"/>
                <a:cs typeface="Calibri Light"/>
              </a:rPr>
              <a:t>ukri- </a:t>
            </a:r>
            <a:r>
              <a:rPr sz="2450" b="0" spc="-535" dirty="0">
                <a:solidFill>
                  <a:srgbClr val="273347"/>
                </a:solidFill>
                <a:latin typeface="Calibri Light"/>
                <a:cs typeface="Calibri Light"/>
              </a:rPr>
              <a:t> </a:t>
            </a:r>
            <a:r>
              <a:rPr sz="2450" b="0" dirty="0">
                <a:solidFill>
                  <a:srgbClr val="273347"/>
                </a:solidFill>
                <a:latin typeface="Calibri Light"/>
                <a:cs typeface="Calibri Light"/>
              </a:rPr>
              <a:t>tisk. </a:t>
            </a:r>
            <a:r>
              <a:rPr sz="2450" b="0" spc="5" dirty="0">
                <a:solidFill>
                  <a:srgbClr val="273347"/>
                </a:solidFill>
                <a:latin typeface="Calibri Light"/>
                <a:cs typeface="Calibri Light"/>
              </a:rPr>
              <a:t>Herved</a:t>
            </a:r>
            <a:r>
              <a:rPr sz="2450" b="0" dirty="0">
                <a:solidFill>
                  <a:srgbClr val="273347"/>
                </a:solidFill>
                <a:latin typeface="Calibri Light"/>
                <a:cs typeface="Calibri Light"/>
              </a:rPr>
              <a:t> </a:t>
            </a:r>
            <a:r>
              <a:rPr sz="2450" b="0" spc="10" dirty="0">
                <a:solidFill>
                  <a:srgbClr val="273347"/>
                </a:solidFill>
                <a:latin typeface="Calibri Light"/>
                <a:cs typeface="Calibri Light"/>
              </a:rPr>
              <a:t>mani-</a:t>
            </a:r>
            <a:endParaRPr sz="2450">
              <a:latin typeface="Calibri Light"/>
              <a:cs typeface="Calibri Light"/>
            </a:endParaRPr>
          </a:p>
          <a:p>
            <a:pPr marL="12700">
              <a:lnSpc>
                <a:spcPts val="2845"/>
              </a:lnSpc>
            </a:pPr>
            <a:r>
              <a:rPr sz="2450" b="0" spc="-15" dirty="0">
                <a:solidFill>
                  <a:srgbClr val="273347"/>
                </a:solidFill>
                <a:latin typeface="Calibri Light"/>
                <a:cs typeface="Calibri Light"/>
              </a:rPr>
              <a:t>festeres</a:t>
            </a:r>
            <a:r>
              <a:rPr sz="2450" b="0" spc="-10" dirty="0">
                <a:solidFill>
                  <a:srgbClr val="273347"/>
                </a:solidFill>
                <a:latin typeface="Calibri Light"/>
                <a:cs typeface="Calibri Light"/>
              </a:rPr>
              <a:t> </a:t>
            </a:r>
            <a:r>
              <a:rPr sz="2450" b="0" spc="5" dirty="0">
                <a:solidFill>
                  <a:srgbClr val="273347"/>
                </a:solidFill>
                <a:latin typeface="Calibri Light"/>
                <a:cs typeface="Calibri Light"/>
              </a:rPr>
              <a:t>omdømmet</a:t>
            </a:r>
            <a:r>
              <a:rPr sz="2450" b="0" spc="-5" dirty="0">
                <a:solidFill>
                  <a:srgbClr val="273347"/>
                </a:solidFill>
                <a:latin typeface="Calibri Light"/>
                <a:cs typeface="Calibri Light"/>
              </a:rPr>
              <a:t> hurtigt.</a:t>
            </a:r>
            <a:endParaRPr sz="2450">
              <a:latin typeface="Calibri Light"/>
              <a:cs typeface="Calibri Light"/>
            </a:endParaRPr>
          </a:p>
        </p:txBody>
      </p:sp>
      <p:sp>
        <p:nvSpPr>
          <p:cNvPr id="13" name="object 13"/>
          <p:cNvSpPr txBox="1"/>
          <p:nvPr/>
        </p:nvSpPr>
        <p:spPr>
          <a:xfrm>
            <a:off x="500373" y="7577682"/>
            <a:ext cx="5173980" cy="2339975"/>
          </a:xfrm>
          <a:prstGeom prst="rect">
            <a:avLst/>
          </a:prstGeom>
        </p:spPr>
        <p:txBody>
          <a:bodyPr vert="horz" wrap="square" lIns="0" tIns="17145" rIns="0" bIns="0" rtlCol="0">
            <a:spAutoFit/>
          </a:bodyPr>
          <a:lstStyle/>
          <a:p>
            <a:pPr marL="12700">
              <a:lnSpc>
                <a:spcPts val="3395"/>
              </a:lnSpc>
              <a:spcBef>
                <a:spcPts val="135"/>
              </a:spcBef>
            </a:pPr>
            <a:r>
              <a:rPr sz="2850" b="1" spc="5" dirty="0">
                <a:solidFill>
                  <a:srgbClr val="273347"/>
                </a:solidFill>
                <a:latin typeface="Calibri"/>
                <a:cs typeface="Calibri"/>
              </a:rPr>
              <a:t>UU-vejleder</a:t>
            </a:r>
            <a:r>
              <a:rPr sz="2850" b="1" spc="-5" dirty="0">
                <a:solidFill>
                  <a:srgbClr val="273347"/>
                </a:solidFill>
                <a:latin typeface="Calibri"/>
                <a:cs typeface="Calibri"/>
              </a:rPr>
              <a:t> </a:t>
            </a:r>
            <a:r>
              <a:rPr sz="2850" b="1" spc="15" dirty="0">
                <a:solidFill>
                  <a:srgbClr val="273347"/>
                </a:solidFill>
                <a:latin typeface="Calibri"/>
                <a:cs typeface="Calibri"/>
              </a:rPr>
              <a:t>og</a:t>
            </a:r>
            <a:r>
              <a:rPr sz="2850" b="1" dirty="0">
                <a:solidFill>
                  <a:srgbClr val="273347"/>
                </a:solidFill>
                <a:latin typeface="Calibri"/>
                <a:cs typeface="Calibri"/>
              </a:rPr>
              <a:t> lærere:</a:t>
            </a:r>
            <a:endParaRPr sz="2850">
              <a:latin typeface="Calibri"/>
              <a:cs typeface="Calibri"/>
            </a:endParaRPr>
          </a:p>
          <a:p>
            <a:pPr marL="12700" marR="5080">
              <a:lnSpc>
                <a:spcPts val="2970"/>
              </a:lnSpc>
              <a:spcBef>
                <a:spcPts val="40"/>
              </a:spcBef>
            </a:pPr>
            <a:r>
              <a:rPr sz="2450" b="0" spc="-5" dirty="0">
                <a:solidFill>
                  <a:srgbClr val="273347"/>
                </a:solidFill>
                <a:latin typeface="Calibri Light"/>
                <a:cs typeface="Calibri Light"/>
              </a:rPr>
              <a:t>Information </a:t>
            </a:r>
            <a:r>
              <a:rPr sz="2450" b="0" spc="10" dirty="0">
                <a:solidFill>
                  <a:srgbClr val="273347"/>
                </a:solidFill>
                <a:latin typeface="Calibri Light"/>
                <a:cs typeface="Calibri Light"/>
              </a:rPr>
              <a:t>der </a:t>
            </a:r>
            <a:r>
              <a:rPr sz="2450" b="0" spc="5" dirty="0">
                <a:solidFill>
                  <a:srgbClr val="273347"/>
                </a:solidFill>
                <a:latin typeface="Calibri Light"/>
                <a:cs typeface="Calibri Light"/>
              </a:rPr>
              <a:t>opnåes via </a:t>
            </a:r>
            <a:r>
              <a:rPr sz="2450" b="0" spc="-5" dirty="0">
                <a:solidFill>
                  <a:srgbClr val="273347"/>
                </a:solidFill>
                <a:latin typeface="Calibri Light"/>
                <a:cs typeface="Calibri Light"/>
              </a:rPr>
              <a:t>UU-vejledere </a:t>
            </a:r>
            <a:r>
              <a:rPr sz="2450" b="0" spc="-540" dirty="0">
                <a:solidFill>
                  <a:srgbClr val="273347"/>
                </a:solidFill>
                <a:latin typeface="Calibri Light"/>
                <a:cs typeface="Calibri Light"/>
              </a:rPr>
              <a:t> </a:t>
            </a:r>
            <a:r>
              <a:rPr sz="2450" b="0" spc="5" dirty="0">
                <a:solidFill>
                  <a:srgbClr val="273347"/>
                </a:solidFill>
                <a:latin typeface="Calibri Light"/>
                <a:cs typeface="Calibri Light"/>
              </a:rPr>
              <a:t>og </a:t>
            </a:r>
            <a:r>
              <a:rPr sz="2450" b="0" spc="-5" dirty="0">
                <a:solidFill>
                  <a:srgbClr val="273347"/>
                </a:solidFill>
                <a:latin typeface="Calibri Light"/>
                <a:cs typeface="Calibri Light"/>
              </a:rPr>
              <a:t>lærere </a:t>
            </a:r>
            <a:r>
              <a:rPr sz="2450" b="0" spc="5" dirty="0">
                <a:solidFill>
                  <a:srgbClr val="273347"/>
                </a:solidFill>
                <a:latin typeface="Calibri Light"/>
                <a:cs typeface="Calibri Light"/>
              </a:rPr>
              <a:t>er </a:t>
            </a:r>
            <a:r>
              <a:rPr sz="2450" b="0" spc="-10" dirty="0">
                <a:solidFill>
                  <a:srgbClr val="273347"/>
                </a:solidFill>
                <a:latin typeface="Calibri Light"/>
                <a:cs typeface="Calibri Light"/>
              </a:rPr>
              <a:t>afgørende </a:t>
            </a:r>
            <a:r>
              <a:rPr sz="2450" b="0" spc="-15" dirty="0">
                <a:solidFill>
                  <a:srgbClr val="273347"/>
                </a:solidFill>
                <a:latin typeface="Calibri Light"/>
                <a:cs typeface="Calibri Light"/>
              </a:rPr>
              <a:t>for </a:t>
            </a:r>
            <a:r>
              <a:rPr sz="2450" b="0" spc="10" dirty="0">
                <a:solidFill>
                  <a:srgbClr val="273347"/>
                </a:solidFill>
                <a:latin typeface="Calibri Light"/>
                <a:cs typeface="Calibri Light"/>
              </a:rPr>
              <a:t>viden om </a:t>
            </a:r>
            <a:r>
              <a:rPr sz="2450" b="0" spc="15" dirty="0">
                <a:solidFill>
                  <a:srgbClr val="273347"/>
                </a:solidFill>
                <a:latin typeface="Calibri Light"/>
                <a:cs typeface="Calibri Light"/>
              </a:rPr>
              <a:t>mu- </a:t>
            </a:r>
            <a:r>
              <a:rPr sz="2450" b="0" spc="-540" dirty="0">
                <a:solidFill>
                  <a:srgbClr val="273347"/>
                </a:solidFill>
                <a:latin typeface="Calibri Light"/>
                <a:cs typeface="Calibri Light"/>
              </a:rPr>
              <a:t> </a:t>
            </a:r>
            <a:r>
              <a:rPr sz="2450" b="0" spc="5" dirty="0">
                <a:solidFill>
                  <a:srgbClr val="273347"/>
                </a:solidFill>
                <a:latin typeface="Calibri Light"/>
                <a:cs typeface="Calibri Light"/>
              </a:rPr>
              <a:t>ligheder</a:t>
            </a:r>
            <a:r>
              <a:rPr sz="2450" b="0" spc="10" dirty="0">
                <a:solidFill>
                  <a:srgbClr val="273347"/>
                </a:solidFill>
                <a:latin typeface="Calibri Light"/>
                <a:cs typeface="Calibri Light"/>
              </a:rPr>
              <a:t> </a:t>
            </a:r>
            <a:r>
              <a:rPr sz="2450" b="0" spc="-15" dirty="0">
                <a:solidFill>
                  <a:srgbClr val="273347"/>
                </a:solidFill>
                <a:latin typeface="Calibri Light"/>
                <a:cs typeface="Calibri Light"/>
              </a:rPr>
              <a:t>for</a:t>
            </a:r>
            <a:r>
              <a:rPr sz="2450" b="0" spc="5" dirty="0">
                <a:solidFill>
                  <a:srgbClr val="273347"/>
                </a:solidFill>
                <a:latin typeface="Calibri Light"/>
                <a:cs typeface="Calibri Light"/>
              </a:rPr>
              <a:t> </a:t>
            </a:r>
            <a:r>
              <a:rPr sz="2450" b="0" dirty="0">
                <a:solidFill>
                  <a:srgbClr val="273347"/>
                </a:solidFill>
                <a:latin typeface="Calibri Light"/>
                <a:cs typeface="Calibri Light"/>
              </a:rPr>
              <a:t>uddannelsesvalg.</a:t>
            </a:r>
            <a:r>
              <a:rPr sz="2450" b="0" spc="10" dirty="0">
                <a:solidFill>
                  <a:srgbClr val="273347"/>
                </a:solidFill>
                <a:latin typeface="Calibri Light"/>
                <a:cs typeface="Calibri Light"/>
              </a:rPr>
              <a:t> </a:t>
            </a:r>
            <a:r>
              <a:rPr sz="2450" b="0" spc="-10" dirty="0">
                <a:solidFill>
                  <a:srgbClr val="273347"/>
                </a:solidFill>
                <a:latin typeface="Calibri Light"/>
                <a:cs typeface="Calibri Light"/>
              </a:rPr>
              <a:t>Vigtig</a:t>
            </a:r>
            <a:r>
              <a:rPr sz="2450" b="0" spc="10" dirty="0">
                <a:solidFill>
                  <a:srgbClr val="273347"/>
                </a:solidFill>
                <a:latin typeface="Calibri Light"/>
                <a:cs typeface="Calibri Light"/>
              </a:rPr>
              <a:t> da </a:t>
            </a:r>
            <a:r>
              <a:rPr sz="2450" b="0" spc="15" dirty="0">
                <a:solidFill>
                  <a:srgbClr val="273347"/>
                </a:solidFill>
                <a:latin typeface="Calibri Light"/>
                <a:cs typeface="Calibri Light"/>
              </a:rPr>
              <a:t> </a:t>
            </a:r>
            <a:r>
              <a:rPr sz="2450" b="0" spc="5" dirty="0">
                <a:solidFill>
                  <a:srgbClr val="273347"/>
                </a:solidFill>
                <a:latin typeface="Calibri Light"/>
                <a:cs typeface="Calibri Light"/>
              </a:rPr>
              <a:t>det er basis </a:t>
            </a:r>
            <a:r>
              <a:rPr sz="2450" b="0" spc="-20" dirty="0">
                <a:solidFill>
                  <a:srgbClr val="273347"/>
                </a:solidFill>
                <a:latin typeface="Calibri Light"/>
                <a:cs typeface="Calibri Light"/>
              </a:rPr>
              <a:t>for </a:t>
            </a:r>
            <a:r>
              <a:rPr sz="2450" b="0" spc="10" dirty="0">
                <a:solidFill>
                  <a:srgbClr val="273347"/>
                </a:solidFill>
                <a:latin typeface="Calibri Light"/>
                <a:cs typeface="Calibri Light"/>
              </a:rPr>
              <a:t>beslutningsgrundlag </a:t>
            </a:r>
            <a:r>
              <a:rPr sz="2450" b="0" spc="5" dirty="0">
                <a:solidFill>
                  <a:srgbClr val="273347"/>
                </a:solidFill>
                <a:latin typeface="Calibri Light"/>
                <a:cs typeface="Calibri Light"/>
              </a:rPr>
              <a:t>og </a:t>
            </a:r>
            <a:r>
              <a:rPr sz="2450" b="0" spc="10" dirty="0">
                <a:solidFill>
                  <a:srgbClr val="273347"/>
                </a:solidFill>
                <a:latin typeface="Calibri Light"/>
                <a:cs typeface="Calibri Light"/>
              </a:rPr>
              <a:t> </a:t>
            </a:r>
            <a:r>
              <a:rPr sz="2450" b="0" spc="-40" dirty="0">
                <a:solidFill>
                  <a:srgbClr val="273347"/>
                </a:solidFill>
                <a:latin typeface="Calibri Light"/>
                <a:cs typeface="Calibri Light"/>
              </a:rPr>
              <a:t>valgtanker.</a:t>
            </a:r>
            <a:endParaRPr sz="2450">
              <a:latin typeface="Calibri Light"/>
              <a:cs typeface="Calibri Light"/>
            </a:endParaRPr>
          </a:p>
        </p:txBody>
      </p:sp>
      <p:grpSp>
        <p:nvGrpSpPr>
          <p:cNvPr id="14" name="object 14"/>
          <p:cNvGrpSpPr/>
          <p:nvPr/>
        </p:nvGrpSpPr>
        <p:grpSpPr>
          <a:xfrm>
            <a:off x="514656" y="858752"/>
            <a:ext cx="1346200" cy="690880"/>
            <a:chOff x="514656" y="858752"/>
            <a:chExt cx="1346200" cy="690880"/>
          </a:xfrm>
        </p:grpSpPr>
        <p:sp>
          <p:nvSpPr>
            <p:cNvPr id="15" name="object 15"/>
            <p:cNvSpPr/>
            <p:nvPr/>
          </p:nvSpPr>
          <p:spPr>
            <a:xfrm>
              <a:off x="543857" y="960303"/>
              <a:ext cx="1210310" cy="576580"/>
            </a:xfrm>
            <a:custGeom>
              <a:avLst/>
              <a:gdLst/>
              <a:ahLst/>
              <a:cxnLst/>
              <a:rect l="l" t="t" r="r" b="b"/>
              <a:pathLst>
                <a:path w="1210310" h="576580">
                  <a:moveTo>
                    <a:pt x="752645" y="0"/>
                  </a:moveTo>
                  <a:lnTo>
                    <a:pt x="707841" y="280"/>
                  </a:lnTo>
                  <a:lnTo>
                    <a:pt x="653686" y="11108"/>
                  </a:lnTo>
                  <a:lnTo>
                    <a:pt x="594307" y="43019"/>
                  </a:lnTo>
                  <a:lnTo>
                    <a:pt x="556169" y="70501"/>
                  </a:lnTo>
                  <a:lnTo>
                    <a:pt x="508936" y="107596"/>
                  </a:lnTo>
                  <a:lnTo>
                    <a:pt x="450013" y="155753"/>
                  </a:lnTo>
                  <a:lnTo>
                    <a:pt x="214306" y="351439"/>
                  </a:lnTo>
                  <a:lnTo>
                    <a:pt x="152820" y="403013"/>
                  </a:lnTo>
                  <a:lnTo>
                    <a:pt x="103227" y="445333"/>
                  </a:lnTo>
                  <a:lnTo>
                    <a:pt x="64565" y="479429"/>
                  </a:lnTo>
                  <a:lnTo>
                    <a:pt x="35873" y="506328"/>
                  </a:lnTo>
                  <a:lnTo>
                    <a:pt x="4552" y="542655"/>
                  </a:lnTo>
                  <a:lnTo>
                    <a:pt x="0" y="554139"/>
                  </a:lnTo>
                  <a:lnTo>
                    <a:pt x="1570" y="562541"/>
                  </a:lnTo>
                  <a:lnTo>
                    <a:pt x="8303" y="568891"/>
                  </a:lnTo>
                  <a:lnTo>
                    <a:pt x="20945" y="574189"/>
                  </a:lnTo>
                  <a:lnTo>
                    <a:pt x="37412" y="576561"/>
                  </a:lnTo>
                  <a:lnTo>
                    <a:pt x="58051" y="576233"/>
                  </a:lnTo>
                  <a:lnTo>
                    <a:pt x="113229" y="568371"/>
                  </a:lnTo>
                  <a:lnTo>
                    <a:pt x="189254" y="552397"/>
                  </a:lnTo>
                  <a:lnTo>
                    <a:pt x="288898" y="530107"/>
                  </a:lnTo>
                  <a:lnTo>
                    <a:pt x="348444" y="517154"/>
                  </a:lnTo>
                  <a:lnTo>
                    <a:pt x="414936" y="503294"/>
                  </a:lnTo>
                  <a:lnTo>
                    <a:pt x="488719" y="488753"/>
                  </a:lnTo>
                  <a:lnTo>
                    <a:pt x="570140" y="473754"/>
                  </a:lnTo>
                  <a:lnTo>
                    <a:pt x="659547" y="458523"/>
                  </a:lnTo>
                  <a:lnTo>
                    <a:pt x="757285" y="443282"/>
                  </a:lnTo>
                  <a:lnTo>
                    <a:pt x="848280" y="430344"/>
                  </a:lnTo>
                  <a:lnTo>
                    <a:pt x="925528" y="420221"/>
                  </a:lnTo>
                  <a:lnTo>
                    <a:pt x="990309" y="412092"/>
                  </a:lnTo>
                  <a:lnTo>
                    <a:pt x="1043900" y="405141"/>
                  </a:lnTo>
                  <a:lnTo>
                    <a:pt x="1087582" y="398549"/>
                  </a:lnTo>
                  <a:lnTo>
                    <a:pt x="1150326" y="383167"/>
                  </a:lnTo>
                  <a:lnTo>
                    <a:pt x="1188769" y="359400"/>
                  </a:lnTo>
                  <a:lnTo>
                    <a:pt x="1210001" y="314055"/>
                  </a:lnTo>
                  <a:lnTo>
                    <a:pt x="1208151" y="287988"/>
                  </a:lnTo>
                  <a:lnTo>
                    <a:pt x="1182865" y="231711"/>
                  </a:lnTo>
                  <a:lnTo>
                    <a:pt x="1133260" y="173438"/>
                  </a:lnTo>
                  <a:lnTo>
                    <a:pt x="1101010" y="144876"/>
                  </a:lnTo>
                  <a:lnTo>
                    <a:pt x="1064689" y="117401"/>
                  </a:lnTo>
                  <a:lnTo>
                    <a:pt x="1024965" y="91545"/>
                  </a:lnTo>
                  <a:lnTo>
                    <a:pt x="982508" y="67834"/>
                  </a:lnTo>
                  <a:lnTo>
                    <a:pt x="937987" y="46800"/>
                  </a:lnTo>
                  <a:lnTo>
                    <a:pt x="892070" y="28970"/>
                  </a:lnTo>
                  <a:lnTo>
                    <a:pt x="845428" y="14874"/>
                  </a:lnTo>
                  <a:lnTo>
                    <a:pt x="798730" y="5040"/>
                  </a:lnTo>
                  <a:lnTo>
                    <a:pt x="752645" y="0"/>
                  </a:lnTo>
                  <a:close/>
                </a:path>
              </a:pathLst>
            </a:custGeom>
            <a:solidFill>
              <a:srgbClr val="A1AD92"/>
            </a:solidFill>
          </p:spPr>
          <p:txBody>
            <a:bodyPr wrap="square" lIns="0" tIns="0" rIns="0" bIns="0" rtlCol="0"/>
            <a:lstStyle/>
            <a:p>
              <a:endParaRPr/>
            </a:p>
          </p:txBody>
        </p:sp>
        <p:sp>
          <p:nvSpPr>
            <p:cNvPr id="16" name="object 16"/>
            <p:cNvSpPr/>
            <p:nvPr/>
          </p:nvSpPr>
          <p:spPr>
            <a:xfrm>
              <a:off x="514656" y="858752"/>
              <a:ext cx="1346200" cy="690880"/>
            </a:xfrm>
            <a:custGeom>
              <a:avLst/>
              <a:gdLst/>
              <a:ahLst/>
              <a:cxnLst/>
              <a:rect l="l" t="t" r="r" b="b"/>
              <a:pathLst>
                <a:path w="1346200" h="690880">
                  <a:moveTo>
                    <a:pt x="781134" y="0"/>
                  </a:moveTo>
                  <a:lnTo>
                    <a:pt x="727204" y="437"/>
                  </a:lnTo>
                  <a:lnTo>
                    <a:pt x="673841" y="5225"/>
                  </a:lnTo>
                  <a:lnTo>
                    <a:pt x="622650" y="14624"/>
                  </a:lnTo>
                  <a:lnTo>
                    <a:pt x="575237" y="28890"/>
                  </a:lnTo>
                  <a:lnTo>
                    <a:pt x="537008" y="45246"/>
                  </a:lnTo>
                  <a:lnTo>
                    <a:pt x="527239" y="50314"/>
                  </a:lnTo>
                  <a:lnTo>
                    <a:pt x="520893" y="53518"/>
                  </a:lnTo>
                  <a:lnTo>
                    <a:pt x="486892" y="74359"/>
                  </a:lnTo>
                  <a:lnTo>
                    <a:pt x="455973" y="96632"/>
                  </a:lnTo>
                  <a:lnTo>
                    <a:pt x="401190" y="143421"/>
                  </a:lnTo>
                  <a:lnTo>
                    <a:pt x="365379" y="178049"/>
                  </a:lnTo>
                  <a:lnTo>
                    <a:pt x="331071" y="214191"/>
                  </a:lnTo>
                  <a:lnTo>
                    <a:pt x="298117" y="251443"/>
                  </a:lnTo>
                  <a:lnTo>
                    <a:pt x="266370" y="289401"/>
                  </a:lnTo>
                  <a:lnTo>
                    <a:pt x="235682" y="327661"/>
                  </a:lnTo>
                  <a:lnTo>
                    <a:pt x="205906" y="365820"/>
                  </a:lnTo>
                  <a:lnTo>
                    <a:pt x="116486" y="481690"/>
                  </a:lnTo>
                  <a:lnTo>
                    <a:pt x="84018" y="522985"/>
                  </a:lnTo>
                  <a:lnTo>
                    <a:pt x="51842" y="564406"/>
                  </a:lnTo>
                  <a:lnTo>
                    <a:pt x="20710" y="606255"/>
                  </a:lnTo>
                  <a:lnTo>
                    <a:pt x="9248" y="624108"/>
                  </a:lnTo>
                  <a:lnTo>
                    <a:pt x="0" y="643541"/>
                  </a:lnTo>
                  <a:lnTo>
                    <a:pt x="44" y="662743"/>
                  </a:lnTo>
                  <a:lnTo>
                    <a:pt x="16458" y="679907"/>
                  </a:lnTo>
                  <a:lnTo>
                    <a:pt x="58441" y="690521"/>
                  </a:lnTo>
                  <a:lnTo>
                    <a:pt x="105981" y="687139"/>
                  </a:lnTo>
                  <a:lnTo>
                    <a:pt x="153632" y="676487"/>
                  </a:lnTo>
                  <a:lnTo>
                    <a:pt x="193405" y="665963"/>
                  </a:lnTo>
                  <a:lnTo>
                    <a:pt x="79025" y="665963"/>
                  </a:lnTo>
                  <a:lnTo>
                    <a:pt x="58551" y="660976"/>
                  </a:lnTo>
                  <a:lnTo>
                    <a:pt x="58049" y="660117"/>
                  </a:lnTo>
                  <a:lnTo>
                    <a:pt x="58206" y="659709"/>
                  </a:lnTo>
                  <a:lnTo>
                    <a:pt x="58530" y="659384"/>
                  </a:lnTo>
                  <a:lnTo>
                    <a:pt x="64647" y="650863"/>
                  </a:lnTo>
                  <a:lnTo>
                    <a:pt x="117040" y="608802"/>
                  </a:lnTo>
                  <a:lnTo>
                    <a:pt x="168294" y="575278"/>
                  </a:lnTo>
                  <a:lnTo>
                    <a:pt x="232334" y="536074"/>
                  </a:lnTo>
                  <a:lnTo>
                    <a:pt x="500919" y="380925"/>
                  </a:lnTo>
                  <a:lnTo>
                    <a:pt x="544687" y="354623"/>
                  </a:lnTo>
                  <a:lnTo>
                    <a:pt x="587783" y="327981"/>
                  </a:lnTo>
                  <a:lnTo>
                    <a:pt x="630066" y="301018"/>
                  </a:lnTo>
                  <a:lnTo>
                    <a:pt x="671391" y="273752"/>
                  </a:lnTo>
                  <a:lnTo>
                    <a:pt x="749525" y="221226"/>
                  </a:lnTo>
                  <a:lnTo>
                    <a:pt x="772048" y="206791"/>
                  </a:lnTo>
                  <a:lnTo>
                    <a:pt x="777600" y="203552"/>
                  </a:lnTo>
                  <a:lnTo>
                    <a:pt x="768195" y="202540"/>
                  </a:lnTo>
                  <a:lnTo>
                    <a:pt x="764540" y="202540"/>
                  </a:lnTo>
                  <a:lnTo>
                    <a:pt x="761713" y="202456"/>
                  </a:lnTo>
                  <a:lnTo>
                    <a:pt x="760624" y="202299"/>
                  </a:lnTo>
                  <a:lnTo>
                    <a:pt x="761787" y="202016"/>
                  </a:lnTo>
                  <a:lnTo>
                    <a:pt x="766543" y="202016"/>
                  </a:lnTo>
                  <a:lnTo>
                    <a:pt x="769148" y="201775"/>
                  </a:lnTo>
                  <a:lnTo>
                    <a:pt x="777158" y="200456"/>
                  </a:lnTo>
                  <a:lnTo>
                    <a:pt x="785074" y="198907"/>
                  </a:lnTo>
                  <a:lnTo>
                    <a:pt x="785493" y="198644"/>
                  </a:lnTo>
                  <a:lnTo>
                    <a:pt x="792686" y="195503"/>
                  </a:lnTo>
                  <a:lnTo>
                    <a:pt x="792875" y="195388"/>
                  </a:lnTo>
                  <a:lnTo>
                    <a:pt x="1253562" y="195388"/>
                  </a:lnTo>
                  <a:lnTo>
                    <a:pt x="1230740" y="172796"/>
                  </a:lnTo>
                  <a:lnTo>
                    <a:pt x="1195151" y="143113"/>
                  </a:lnTo>
                  <a:lnTo>
                    <a:pt x="1155295" y="115038"/>
                  </a:lnTo>
                  <a:lnTo>
                    <a:pt x="1111307" y="88988"/>
                  </a:lnTo>
                  <a:lnTo>
                    <a:pt x="1063319" y="65377"/>
                  </a:lnTo>
                  <a:lnTo>
                    <a:pt x="1011464" y="44623"/>
                  </a:lnTo>
                  <a:lnTo>
                    <a:pt x="955875" y="27140"/>
                  </a:lnTo>
                  <a:lnTo>
                    <a:pt x="896684" y="13346"/>
                  </a:lnTo>
                  <a:lnTo>
                    <a:pt x="834025" y="3656"/>
                  </a:lnTo>
                  <a:lnTo>
                    <a:pt x="781134" y="0"/>
                  </a:lnTo>
                  <a:close/>
                </a:path>
                <a:path w="1346200" h="690880">
                  <a:moveTo>
                    <a:pt x="1253562" y="195388"/>
                  </a:moveTo>
                  <a:lnTo>
                    <a:pt x="792875" y="195388"/>
                  </a:lnTo>
                  <a:lnTo>
                    <a:pt x="792718" y="195524"/>
                  </a:lnTo>
                  <a:lnTo>
                    <a:pt x="786362" y="198655"/>
                  </a:lnTo>
                  <a:lnTo>
                    <a:pt x="785074" y="198907"/>
                  </a:lnTo>
                  <a:lnTo>
                    <a:pt x="778456" y="203053"/>
                  </a:lnTo>
                  <a:lnTo>
                    <a:pt x="777600" y="203552"/>
                  </a:lnTo>
                  <a:lnTo>
                    <a:pt x="818877" y="212209"/>
                  </a:lnTo>
                  <a:lnTo>
                    <a:pt x="887272" y="235931"/>
                  </a:lnTo>
                  <a:lnTo>
                    <a:pt x="935187" y="256855"/>
                  </a:lnTo>
                  <a:lnTo>
                    <a:pt x="981232" y="280302"/>
                  </a:lnTo>
                  <a:lnTo>
                    <a:pt x="1024271" y="305786"/>
                  </a:lnTo>
                  <a:lnTo>
                    <a:pt x="1063172" y="332823"/>
                  </a:lnTo>
                  <a:lnTo>
                    <a:pt x="1096798" y="360927"/>
                  </a:lnTo>
                  <a:lnTo>
                    <a:pt x="1124016" y="389612"/>
                  </a:lnTo>
                  <a:lnTo>
                    <a:pt x="1143244" y="433058"/>
                  </a:lnTo>
                  <a:lnTo>
                    <a:pt x="1140026" y="447663"/>
                  </a:lnTo>
                  <a:lnTo>
                    <a:pt x="1138927" y="449872"/>
                  </a:lnTo>
                  <a:lnTo>
                    <a:pt x="1136341" y="451862"/>
                  </a:lnTo>
                  <a:lnTo>
                    <a:pt x="1133922" y="453872"/>
                  </a:lnTo>
                  <a:lnTo>
                    <a:pt x="1129629" y="456123"/>
                  </a:lnTo>
                  <a:lnTo>
                    <a:pt x="1126739" y="457726"/>
                  </a:lnTo>
                  <a:lnTo>
                    <a:pt x="1125650" y="458260"/>
                  </a:lnTo>
                  <a:lnTo>
                    <a:pt x="1124163" y="458762"/>
                  </a:lnTo>
                  <a:lnTo>
                    <a:pt x="1114865" y="462521"/>
                  </a:lnTo>
                  <a:lnTo>
                    <a:pt x="1105106" y="465652"/>
                  </a:lnTo>
                  <a:lnTo>
                    <a:pt x="1033531" y="483754"/>
                  </a:lnTo>
                  <a:lnTo>
                    <a:pt x="305655" y="632709"/>
                  </a:lnTo>
                  <a:lnTo>
                    <a:pt x="240359" y="645259"/>
                  </a:lnTo>
                  <a:lnTo>
                    <a:pt x="176464" y="656233"/>
                  </a:lnTo>
                  <a:lnTo>
                    <a:pt x="120508" y="663759"/>
                  </a:lnTo>
                  <a:lnTo>
                    <a:pt x="79025" y="665963"/>
                  </a:lnTo>
                  <a:lnTo>
                    <a:pt x="193405" y="665963"/>
                  </a:lnTo>
                  <a:lnTo>
                    <a:pt x="195950" y="665290"/>
                  </a:lnTo>
                  <a:lnTo>
                    <a:pt x="244587" y="651924"/>
                  </a:lnTo>
                  <a:lnTo>
                    <a:pt x="293844" y="639216"/>
                  </a:lnTo>
                  <a:lnTo>
                    <a:pt x="343690" y="627182"/>
                  </a:lnTo>
                  <a:lnTo>
                    <a:pt x="394097" y="615839"/>
                  </a:lnTo>
                  <a:lnTo>
                    <a:pt x="445036" y="605202"/>
                  </a:lnTo>
                  <a:lnTo>
                    <a:pt x="496477" y="595289"/>
                  </a:lnTo>
                  <a:lnTo>
                    <a:pt x="548390" y="586116"/>
                  </a:lnTo>
                  <a:lnTo>
                    <a:pt x="600748" y="577700"/>
                  </a:lnTo>
                  <a:lnTo>
                    <a:pt x="653519" y="570056"/>
                  </a:lnTo>
                  <a:lnTo>
                    <a:pt x="706675" y="563203"/>
                  </a:lnTo>
                  <a:lnTo>
                    <a:pt x="760187" y="557155"/>
                  </a:lnTo>
                  <a:lnTo>
                    <a:pt x="814025" y="551930"/>
                  </a:lnTo>
                  <a:lnTo>
                    <a:pt x="913119" y="544284"/>
                  </a:lnTo>
                  <a:lnTo>
                    <a:pt x="1102908" y="534362"/>
                  </a:lnTo>
                  <a:lnTo>
                    <a:pt x="1148089" y="530896"/>
                  </a:lnTo>
                  <a:lnTo>
                    <a:pt x="1164088" y="529127"/>
                  </a:lnTo>
                  <a:lnTo>
                    <a:pt x="1181104" y="526519"/>
                  </a:lnTo>
                  <a:lnTo>
                    <a:pt x="1183973" y="526038"/>
                  </a:lnTo>
                  <a:lnTo>
                    <a:pt x="1186758" y="525661"/>
                  </a:lnTo>
                  <a:lnTo>
                    <a:pt x="1235508" y="512915"/>
                  </a:lnTo>
                  <a:lnTo>
                    <a:pt x="1273194" y="495522"/>
                  </a:lnTo>
                  <a:lnTo>
                    <a:pt x="1324335" y="449317"/>
                  </a:lnTo>
                  <a:lnTo>
                    <a:pt x="1341586" y="411401"/>
                  </a:lnTo>
                  <a:lnTo>
                    <a:pt x="1346059" y="373715"/>
                  </a:lnTo>
                  <a:lnTo>
                    <a:pt x="1340532" y="336323"/>
                  </a:lnTo>
                  <a:lnTo>
                    <a:pt x="1327780" y="299291"/>
                  </a:lnTo>
                  <a:lnTo>
                    <a:pt x="1310583" y="267334"/>
                  </a:lnTo>
                  <a:lnTo>
                    <a:pt x="1288589" y="235323"/>
                  </a:lnTo>
                  <a:lnTo>
                    <a:pt x="1261930" y="203671"/>
                  </a:lnTo>
                  <a:lnTo>
                    <a:pt x="1253562" y="195388"/>
                  </a:lnTo>
                  <a:close/>
                </a:path>
                <a:path w="1346200" h="690880">
                  <a:moveTo>
                    <a:pt x="785074" y="198907"/>
                  </a:moveTo>
                  <a:lnTo>
                    <a:pt x="777158" y="200456"/>
                  </a:lnTo>
                  <a:lnTo>
                    <a:pt x="769148" y="201775"/>
                  </a:lnTo>
                  <a:lnTo>
                    <a:pt x="764844" y="202173"/>
                  </a:lnTo>
                  <a:lnTo>
                    <a:pt x="765472" y="202246"/>
                  </a:lnTo>
                  <a:lnTo>
                    <a:pt x="777600" y="203552"/>
                  </a:lnTo>
                  <a:lnTo>
                    <a:pt x="778456" y="203053"/>
                  </a:lnTo>
                  <a:lnTo>
                    <a:pt x="785074" y="198907"/>
                  </a:lnTo>
                  <a:close/>
                </a:path>
                <a:path w="1346200" h="690880">
                  <a:moveTo>
                    <a:pt x="764817" y="202205"/>
                  </a:moveTo>
                  <a:lnTo>
                    <a:pt x="764540" y="202540"/>
                  </a:lnTo>
                  <a:lnTo>
                    <a:pt x="768195" y="202540"/>
                  </a:lnTo>
                  <a:lnTo>
                    <a:pt x="765472" y="202246"/>
                  </a:lnTo>
                  <a:lnTo>
                    <a:pt x="764817" y="202205"/>
                  </a:lnTo>
                  <a:close/>
                </a:path>
                <a:path w="1346200" h="690880">
                  <a:moveTo>
                    <a:pt x="766543" y="202016"/>
                  </a:moveTo>
                  <a:lnTo>
                    <a:pt x="761787" y="202016"/>
                  </a:lnTo>
                  <a:lnTo>
                    <a:pt x="764817" y="202205"/>
                  </a:lnTo>
                  <a:lnTo>
                    <a:pt x="766543" y="202016"/>
                  </a:lnTo>
                  <a:close/>
                </a:path>
              </a:pathLst>
            </a:custGeom>
            <a:solidFill>
              <a:srgbClr val="CACFC0"/>
            </a:solidFill>
          </p:spPr>
          <p:txBody>
            <a:bodyPr wrap="square" lIns="0" tIns="0" rIns="0" bIns="0" rtlCol="0"/>
            <a:lstStyle/>
            <a:p>
              <a:endParaRPr/>
            </a:p>
          </p:txBody>
        </p:sp>
      </p:grpSp>
      <p:grpSp>
        <p:nvGrpSpPr>
          <p:cNvPr id="17" name="object 17"/>
          <p:cNvGrpSpPr/>
          <p:nvPr/>
        </p:nvGrpSpPr>
        <p:grpSpPr>
          <a:xfrm>
            <a:off x="514656" y="6910620"/>
            <a:ext cx="1346200" cy="690880"/>
            <a:chOff x="514656" y="6910620"/>
            <a:chExt cx="1346200" cy="690880"/>
          </a:xfrm>
        </p:grpSpPr>
        <p:sp>
          <p:nvSpPr>
            <p:cNvPr id="18" name="object 18"/>
            <p:cNvSpPr/>
            <p:nvPr/>
          </p:nvSpPr>
          <p:spPr>
            <a:xfrm>
              <a:off x="543857" y="7012170"/>
              <a:ext cx="1210310" cy="576580"/>
            </a:xfrm>
            <a:custGeom>
              <a:avLst/>
              <a:gdLst/>
              <a:ahLst/>
              <a:cxnLst/>
              <a:rect l="l" t="t" r="r" b="b"/>
              <a:pathLst>
                <a:path w="1210310" h="576579">
                  <a:moveTo>
                    <a:pt x="752645" y="0"/>
                  </a:moveTo>
                  <a:lnTo>
                    <a:pt x="707841" y="280"/>
                  </a:lnTo>
                  <a:lnTo>
                    <a:pt x="653686" y="11108"/>
                  </a:lnTo>
                  <a:lnTo>
                    <a:pt x="594307" y="43019"/>
                  </a:lnTo>
                  <a:lnTo>
                    <a:pt x="556169" y="70501"/>
                  </a:lnTo>
                  <a:lnTo>
                    <a:pt x="508936" y="107596"/>
                  </a:lnTo>
                  <a:lnTo>
                    <a:pt x="450013" y="155753"/>
                  </a:lnTo>
                  <a:lnTo>
                    <a:pt x="214306" y="351439"/>
                  </a:lnTo>
                  <a:lnTo>
                    <a:pt x="152820" y="403013"/>
                  </a:lnTo>
                  <a:lnTo>
                    <a:pt x="103227" y="445333"/>
                  </a:lnTo>
                  <a:lnTo>
                    <a:pt x="64565" y="479429"/>
                  </a:lnTo>
                  <a:lnTo>
                    <a:pt x="35873" y="506328"/>
                  </a:lnTo>
                  <a:lnTo>
                    <a:pt x="4552" y="542655"/>
                  </a:lnTo>
                  <a:lnTo>
                    <a:pt x="0" y="554139"/>
                  </a:lnTo>
                  <a:lnTo>
                    <a:pt x="1570" y="562541"/>
                  </a:lnTo>
                  <a:lnTo>
                    <a:pt x="8303" y="568891"/>
                  </a:lnTo>
                  <a:lnTo>
                    <a:pt x="20945" y="574189"/>
                  </a:lnTo>
                  <a:lnTo>
                    <a:pt x="37412" y="576561"/>
                  </a:lnTo>
                  <a:lnTo>
                    <a:pt x="58051" y="576233"/>
                  </a:lnTo>
                  <a:lnTo>
                    <a:pt x="113229" y="568371"/>
                  </a:lnTo>
                  <a:lnTo>
                    <a:pt x="189254" y="552397"/>
                  </a:lnTo>
                  <a:lnTo>
                    <a:pt x="288898" y="530107"/>
                  </a:lnTo>
                  <a:lnTo>
                    <a:pt x="348444" y="517154"/>
                  </a:lnTo>
                  <a:lnTo>
                    <a:pt x="414936" y="503294"/>
                  </a:lnTo>
                  <a:lnTo>
                    <a:pt x="488719" y="488753"/>
                  </a:lnTo>
                  <a:lnTo>
                    <a:pt x="570140" y="473754"/>
                  </a:lnTo>
                  <a:lnTo>
                    <a:pt x="659547" y="458523"/>
                  </a:lnTo>
                  <a:lnTo>
                    <a:pt x="757285" y="443282"/>
                  </a:lnTo>
                  <a:lnTo>
                    <a:pt x="848280" y="430344"/>
                  </a:lnTo>
                  <a:lnTo>
                    <a:pt x="925528" y="420221"/>
                  </a:lnTo>
                  <a:lnTo>
                    <a:pt x="990309" y="412092"/>
                  </a:lnTo>
                  <a:lnTo>
                    <a:pt x="1043900" y="405141"/>
                  </a:lnTo>
                  <a:lnTo>
                    <a:pt x="1087582" y="398549"/>
                  </a:lnTo>
                  <a:lnTo>
                    <a:pt x="1150326" y="383167"/>
                  </a:lnTo>
                  <a:lnTo>
                    <a:pt x="1188769" y="359400"/>
                  </a:lnTo>
                  <a:lnTo>
                    <a:pt x="1210001" y="314055"/>
                  </a:lnTo>
                  <a:lnTo>
                    <a:pt x="1208151" y="287988"/>
                  </a:lnTo>
                  <a:lnTo>
                    <a:pt x="1182865" y="231711"/>
                  </a:lnTo>
                  <a:lnTo>
                    <a:pt x="1133260" y="173438"/>
                  </a:lnTo>
                  <a:lnTo>
                    <a:pt x="1101010" y="144876"/>
                  </a:lnTo>
                  <a:lnTo>
                    <a:pt x="1064689" y="117401"/>
                  </a:lnTo>
                  <a:lnTo>
                    <a:pt x="1024965" y="91545"/>
                  </a:lnTo>
                  <a:lnTo>
                    <a:pt x="982508" y="67834"/>
                  </a:lnTo>
                  <a:lnTo>
                    <a:pt x="937987" y="46800"/>
                  </a:lnTo>
                  <a:lnTo>
                    <a:pt x="892070" y="28970"/>
                  </a:lnTo>
                  <a:lnTo>
                    <a:pt x="845428" y="14874"/>
                  </a:lnTo>
                  <a:lnTo>
                    <a:pt x="798730" y="5040"/>
                  </a:lnTo>
                  <a:lnTo>
                    <a:pt x="752645" y="0"/>
                  </a:lnTo>
                  <a:close/>
                </a:path>
              </a:pathLst>
            </a:custGeom>
            <a:solidFill>
              <a:srgbClr val="A1AD92"/>
            </a:solidFill>
          </p:spPr>
          <p:txBody>
            <a:bodyPr wrap="square" lIns="0" tIns="0" rIns="0" bIns="0" rtlCol="0"/>
            <a:lstStyle/>
            <a:p>
              <a:endParaRPr/>
            </a:p>
          </p:txBody>
        </p:sp>
        <p:sp>
          <p:nvSpPr>
            <p:cNvPr id="19" name="object 19"/>
            <p:cNvSpPr/>
            <p:nvPr/>
          </p:nvSpPr>
          <p:spPr>
            <a:xfrm>
              <a:off x="514656" y="6910620"/>
              <a:ext cx="1346200" cy="690880"/>
            </a:xfrm>
            <a:custGeom>
              <a:avLst/>
              <a:gdLst/>
              <a:ahLst/>
              <a:cxnLst/>
              <a:rect l="l" t="t" r="r" b="b"/>
              <a:pathLst>
                <a:path w="1346200" h="690879">
                  <a:moveTo>
                    <a:pt x="781134" y="0"/>
                  </a:moveTo>
                  <a:lnTo>
                    <a:pt x="727204" y="437"/>
                  </a:lnTo>
                  <a:lnTo>
                    <a:pt x="673841" y="5225"/>
                  </a:lnTo>
                  <a:lnTo>
                    <a:pt x="622650" y="14624"/>
                  </a:lnTo>
                  <a:lnTo>
                    <a:pt x="575237" y="28890"/>
                  </a:lnTo>
                  <a:lnTo>
                    <a:pt x="537008" y="45246"/>
                  </a:lnTo>
                  <a:lnTo>
                    <a:pt x="527239" y="50314"/>
                  </a:lnTo>
                  <a:lnTo>
                    <a:pt x="520893" y="53518"/>
                  </a:lnTo>
                  <a:lnTo>
                    <a:pt x="486892" y="74359"/>
                  </a:lnTo>
                  <a:lnTo>
                    <a:pt x="455973" y="96632"/>
                  </a:lnTo>
                  <a:lnTo>
                    <a:pt x="401190" y="143421"/>
                  </a:lnTo>
                  <a:lnTo>
                    <a:pt x="365379" y="178049"/>
                  </a:lnTo>
                  <a:lnTo>
                    <a:pt x="331071" y="214191"/>
                  </a:lnTo>
                  <a:lnTo>
                    <a:pt x="298117" y="251443"/>
                  </a:lnTo>
                  <a:lnTo>
                    <a:pt x="266370" y="289401"/>
                  </a:lnTo>
                  <a:lnTo>
                    <a:pt x="235682" y="327661"/>
                  </a:lnTo>
                  <a:lnTo>
                    <a:pt x="205906" y="365820"/>
                  </a:lnTo>
                  <a:lnTo>
                    <a:pt x="116486" y="481690"/>
                  </a:lnTo>
                  <a:lnTo>
                    <a:pt x="84018" y="522985"/>
                  </a:lnTo>
                  <a:lnTo>
                    <a:pt x="51842" y="564406"/>
                  </a:lnTo>
                  <a:lnTo>
                    <a:pt x="20710" y="606255"/>
                  </a:lnTo>
                  <a:lnTo>
                    <a:pt x="9248" y="624108"/>
                  </a:lnTo>
                  <a:lnTo>
                    <a:pt x="0" y="643541"/>
                  </a:lnTo>
                  <a:lnTo>
                    <a:pt x="44" y="662743"/>
                  </a:lnTo>
                  <a:lnTo>
                    <a:pt x="16458" y="679907"/>
                  </a:lnTo>
                  <a:lnTo>
                    <a:pt x="58441" y="690521"/>
                  </a:lnTo>
                  <a:lnTo>
                    <a:pt x="105981" y="687139"/>
                  </a:lnTo>
                  <a:lnTo>
                    <a:pt x="153632" y="676487"/>
                  </a:lnTo>
                  <a:lnTo>
                    <a:pt x="193405" y="665963"/>
                  </a:lnTo>
                  <a:lnTo>
                    <a:pt x="79025" y="665963"/>
                  </a:lnTo>
                  <a:lnTo>
                    <a:pt x="58551" y="660976"/>
                  </a:lnTo>
                  <a:lnTo>
                    <a:pt x="58049" y="660117"/>
                  </a:lnTo>
                  <a:lnTo>
                    <a:pt x="58206" y="659709"/>
                  </a:lnTo>
                  <a:lnTo>
                    <a:pt x="58530" y="659384"/>
                  </a:lnTo>
                  <a:lnTo>
                    <a:pt x="64647" y="650863"/>
                  </a:lnTo>
                  <a:lnTo>
                    <a:pt x="117040" y="608802"/>
                  </a:lnTo>
                  <a:lnTo>
                    <a:pt x="168294" y="575278"/>
                  </a:lnTo>
                  <a:lnTo>
                    <a:pt x="232334" y="536074"/>
                  </a:lnTo>
                  <a:lnTo>
                    <a:pt x="500919" y="380925"/>
                  </a:lnTo>
                  <a:lnTo>
                    <a:pt x="544687" y="354623"/>
                  </a:lnTo>
                  <a:lnTo>
                    <a:pt x="587783" y="327981"/>
                  </a:lnTo>
                  <a:lnTo>
                    <a:pt x="630066" y="301018"/>
                  </a:lnTo>
                  <a:lnTo>
                    <a:pt x="671391" y="273752"/>
                  </a:lnTo>
                  <a:lnTo>
                    <a:pt x="749525" y="221226"/>
                  </a:lnTo>
                  <a:lnTo>
                    <a:pt x="772048" y="206791"/>
                  </a:lnTo>
                  <a:lnTo>
                    <a:pt x="777600" y="203552"/>
                  </a:lnTo>
                  <a:lnTo>
                    <a:pt x="768195" y="202540"/>
                  </a:lnTo>
                  <a:lnTo>
                    <a:pt x="764540" y="202540"/>
                  </a:lnTo>
                  <a:lnTo>
                    <a:pt x="761713" y="202456"/>
                  </a:lnTo>
                  <a:lnTo>
                    <a:pt x="760624" y="202299"/>
                  </a:lnTo>
                  <a:lnTo>
                    <a:pt x="761787" y="202016"/>
                  </a:lnTo>
                  <a:lnTo>
                    <a:pt x="766543" y="202016"/>
                  </a:lnTo>
                  <a:lnTo>
                    <a:pt x="769148" y="201775"/>
                  </a:lnTo>
                  <a:lnTo>
                    <a:pt x="777158" y="200456"/>
                  </a:lnTo>
                  <a:lnTo>
                    <a:pt x="785074" y="198907"/>
                  </a:lnTo>
                  <a:lnTo>
                    <a:pt x="785493" y="198644"/>
                  </a:lnTo>
                  <a:lnTo>
                    <a:pt x="792686" y="195503"/>
                  </a:lnTo>
                  <a:lnTo>
                    <a:pt x="792875" y="195388"/>
                  </a:lnTo>
                  <a:lnTo>
                    <a:pt x="1253562" y="195388"/>
                  </a:lnTo>
                  <a:lnTo>
                    <a:pt x="1230740" y="172796"/>
                  </a:lnTo>
                  <a:lnTo>
                    <a:pt x="1195151" y="143113"/>
                  </a:lnTo>
                  <a:lnTo>
                    <a:pt x="1155295" y="115038"/>
                  </a:lnTo>
                  <a:lnTo>
                    <a:pt x="1111307" y="88988"/>
                  </a:lnTo>
                  <a:lnTo>
                    <a:pt x="1063319" y="65377"/>
                  </a:lnTo>
                  <a:lnTo>
                    <a:pt x="1011464" y="44623"/>
                  </a:lnTo>
                  <a:lnTo>
                    <a:pt x="955875" y="27140"/>
                  </a:lnTo>
                  <a:lnTo>
                    <a:pt x="896684" y="13346"/>
                  </a:lnTo>
                  <a:lnTo>
                    <a:pt x="834025" y="3656"/>
                  </a:lnTo>
                  <a:lnTo>
                    <a:pt x="781134" y="0"/>
                  </a:lnTo>
                  <a:close/>
                </a:path>
                <a:path w="1346200" h="690879">
                  <a:moveTo>
                    <a:pt x="1253562" y="195388"/>
                  </a:moveTo>
                  <a:lnTo>
                    <a:pt x="792875" y="195388"/>
                  </a:lnTo>
                  <a:lnTo>
                    <a:pt x="792718" y="195524"/>
                  </a:lnTo>
                  <a:lnTo>
                    <a:pt x="786362" y="198655"/>
                  </a:lnTo>
                  <a:lnTo>
                    <a:pt x="785074" y="198907"/>
                  </a:lnTo>
                  <a:lnTo>
                    <a:pt x="778456" y="203053"/>
                  </a:lnTo>
                  <a:lnTo>
                    <a:pt x="777600" y="203552"/>
                  </a:lnTo>
                  <a:lnTo>
                    <a:pt x="818877" y="212209"/>
                  </a:lnTo>
                  <a:lnTo>
                    <a:pt x="887272" y="235931"/>
                  </a:lnTo>
                  <a:lnTo>
                    <a:pt x="935187" y="256855"/>
                  </a:lnTo>
                  <a:lnTo>
                    <a:pt x="981232" y="280302"/>
                  </a:lnTo>
                  <a:lnTo>
                    <a:pt x="1024271" y="305786"/>
                  </a:lnTo>
                  <a:lnTo>
                    <a:pt x="1063172" y="332823"/>
                  </a:lnTo>
                  <a:lnTo>
                    <a:pt x="1096798" y="360927"/>
                  </a:lnTo>
                  <a:lnTo>
                    <a:pt x="1124016" y="389612"/>
                  </a:lnTo>
                  <a:lnTo>
                    <a:pt x="1143244" y="433058"/>
                  </a:lnTo>
                  <a:lnTo>
                    <a:pt x="1140026" y="447663"/>
                  </a:lnTo>
                  <a:lnTo>
                    <a:pt x="1138927" y="449872"/>
                  </a:lnTo>
                  <a:lnTo>
                    <a:pt x="1136341" y="451862"/>
                  </a:lnTo>
                  <a:lnTo>
                    <a:pt x="1133922" y="453872"/>
                  </a:lnTo>
                  <a:lnTo>
                    <a:pt x="1129629" y="456123"/>
                  </a:lnTo>
                  <a:lnTo>
                    <a:pt x="1126739" y="457726"/>
                  </a:lnTo>
                  <a:lnTo>
                    <a:pt x="1125650" y="458260"/>
                  </a:lnTo>
                  <a:lnTo>
                    <a:pt x="1124163" y="458762"/>
                  </a:lnTo>
                  <a:lnTo>
                    <a:pt x="1114865" y="462521"/>
                  </a:lnTo>
                  <a:lnTo>
                    <a:pt x="1105106" y="465652"/>
                  </a:lnTo>
                  <a:lnTo>
                    <a:pt x="1033531" y="483754"/>
                  </a:lnTo>
                  <a:lnTo>
                    <a:pt x="305655" y="632709"/>
                  </a:lnTo>
                  <a:lnTo>
                    <a:pt x="240359" y="645259"/>
                  </a:lnTo>
                  <a:lnTo>
                    <a:pt x="176464" y="656233"/>
                  </a:lnTo>
                  <a:lnTo>
                    <a:pt x="120508" y="663759"/>
                  </a:lnTo>
                  <a:lnTo>
                    <a:pt x="79025" y="665963"/>
                  </a:lnTo>
                  <a:lnTo>
                    <a:pt x="193405" y="665963"/>
                  </a:lnTo>
                  <a:lnTo>
                    <a:pt x="195950" y="665290"/>
                  </a:lnTo>
                  <a:lnTo>
                    <a:pt x="244587" y="651924"/>
                  </a:lnTo>
                  <a:lnTo>
                    <a:pt x="293844" y="639216"/>
                  </a:lnTo>
                  <a:lnTo>
                    <a:pt x="343690" y="627182"/>
                  </a:lnTo>
                  <a:lnTo>
                    <a:pt x="394097" y="615839"/>
                  </a:lnTo>
                  <a:lnTo>
                    <a:pt x="445036" y="605202"/>
                  </a:lnTo>
                  <a:lnTo>
                    <a:pt x="496477" y="595289"/>
                  </a:lnTo>
                  <a:lnTo>
                    <a:pt x="548390" y="586116"/>
                  </a:lnTo>
                  <a:lnTo>
                    <a:pt x="600748" y="577700"/>
                  </a:lnTo>
                  <a:lnTo>
                    <a:pt x="653519" y="570056"/>
                  </a:lnTo>
                  <a:lnTo>
                    <a:pt x="706675" y="563203"/>
                  </a:lnTo>
                  <a:lnTo>
                    <a:pt x="760187" y="557155"/>
                  </a:lnTo>
                  <a:lnTo>
                    <a:pt x="814025" y="551930"/>
                  </a:lnTo>
                  <a:lnTo>
                    <a:pt x="913119" y="544284"/>
                  </a:lnTo>
                  <a:lnTo>
                    <a:pt x="1102908" y="534362"/>
                  </a:lnTo>
                  <a:lnTo>
                    <a:pt x="1148089" y="530896"/>
                  </a:lnTo>
                  <a:lnTo>
                    <a:pt x="1164088" y="529127"/>
                  </a:lnTo>
                  <a:lnTo>
                    <a:pt x="1181104" y="526519"/>
                  </a:lnTo>
                  <a:lnTo>
                    <a:pt x="1183973" y="526038"/>
                  </a:lnTo>
                  <a:lnTo>
                    <a:pt x="1186758" y="525661"/>
                  </a:lnTo>
                  <a:lnTo>
                    <a:pt x="1235508" y="512915"/>
                  </a:lnTo>
                  <a:lnTo>
                    <a:pt x="1273194" y="495522"/>
                  </a:lnTo>
                  <a:lnTo>
                    <a:pt x="1324335" y="449317"/>
                  </a:lnTo>
                  <a:lnTo>
                    <a:pt x="1341586" y="411401"/>
                  </a:lnTo>
                  <a:lnTo>
                    <a:pt x="1346059" y="373715"/>
                  </a:lnTo>
                  <a:lnTo>
                    <a:pt x="1340532" y="336323"/>
                  </a:lnTo>
                  <a:lnTo>
                    <a:pt x="1327780" y="299291"/>
                  </a:lnTo>
                  <a:lnTo>
                    <a:pt x="1310583" y="267334"/>
                  </a:lnTo>
                  <a:lnTo>
                    <a:pt x="1288589" y="235323"/>
                  </a:lnTo>
                  <a:lnTo>
                    <a:pt x="1261930" y="203671"/>
                  </a:lnTo>
                  <a:lnTo>
                    <a:pt x="1253562" y="195388"/>
                  </a:lnTo>
                  <a:close/>
                </a:path>
                <a:path w="1346200" h="690879">
                  <a:moveTo>
                    <a:pt x="785074" y="198907"/>
                  </a:moveTo>
                  <a:lnTo>
                    <a:pt x="777158" y="200456"/>
                  </a:lnTo>
                  <a:lnTo>
                    <a:pt x="769148" y="201775"/>
                  </a:lnTo>
                  <a:lnTo>
                    <a:pt x="764844" y="202173"/>
                  </a:lnTo>
                  <a:lnTo>
                    <a:pt x="765472" y="202246"/>
                  </a:lnTo>
                  <a:lnTo>
                    <a:pt x="777600" y="203552"/>
                  </a:lnTo>
                  <a:lnTo>
                    <a:pt x="778456" y="203053"/>
                  </a:lnTo>
                  <a:lnTo>
                    <a:pt x="785074" y="198907"/>
                  </a:lnTo>
                  <a:close/>
                </a:path>
                <a:path w="1346200" h="690879">
                  <a:moveTo>
                    <a:pt x="764817" y="202205"/>
                  </a:moveTo>
                  <a:lnTo>
                    <a:pt x="764540" y="202540"/>
                  </a:lnTo>
                  <a:lnTo>
                    <a:pt x="768195" y="202540"/>
                  </a:lnTo>
                  <a:lnTo>
                    <a:pt x="765472" y="202246"/>
                  </a:lnTo>
                  <a:lnTo>
                    <a:pt x="764817" y="202205"/>
                  </a:lnTo>
                  <a:close/>
                </a:path>
                <a:path w="1346200" h="690879">
                  <a:moveTo>
                    <a:pt x="766543" y="202016"/>
                  </a:moveTo>
                  <a:lnTo>
                    <a:pt x="761787" y="202016"/>
                  </a:lnTo>
                  <a:lnTo>
                    <a:pt x="764817" y="202205"/>
                  </a:lnTo>
                  <a:lnTo>
                    <a:pt x="766543" y="202016"/>
                  </a:lnTo>
                  <a:close/>
                </a:path>
              </a:pathLst>
            </a:custGeom>
            <a:solidFill>
              <a:srgbClr val="7BB5A3"/>
            </a:solidFill>
          </p:spPr>
          <p:txBody>
            <a:bodyPr wrap="square" lIns="0" tIns="0" rIns="0" bIns="0" rtlCol="0"/>
            <a:lstStyle/>
            <a:p>
              <a:endParaRPr/>
            </a:p>
          </p:txBody>
        </p:sp>
      </p:grpSp>
      <p:grpSp>
        <p:nvGrpSpPr>
          <p:cNvPr id="20" name="object 20"/>
          <p:cNvGrpSpPr/>
          <p:nvPr/>
        </p:nvGrpSpPr>
        <p:grpSpPr>
          <a:xfrm>
            <a:off x="2095760" y="6932881"/>
            <a:ext cx="1346200" cy="690880"/>
            <a:chOff x="2095760" y="6932881"/>
            <a:chExt cx="1346200" cy="690880"/>
          </a:xfrm>
        </p:grpSpPr>
        <p:sp>
          <p:nvSpPr>
            <p:cNvPr id="21" name="object 21"/>
            <p:cNvSpPr/>
            <p:nvPr/>
          </p:nvSpPr>
          <p:spPr>
            <a:xfrm>
              <a:off x="2124960" y="7034432"/>
              <a:ext cx="1210310" cy="576580"/>
            </a:xfrm>
            <a:custGeom>
              <a:avLst/>
              <a:gdLst/>
              <a:ahLst/>
              <a:cxnLst/>
              <a:rect l="l" t="t" r="r" b="b"/>
              <a:pathLst>
                <a:path w="1210310" h="576579">
                  <a:moveTo>
                    <a:pt x="752645" y="0"/>
                  </a:moveTo>
                  <a:lnTo>
                    <a:pt x="707841" y="280"/>
                  </a:lnTo>
                  <a:lnTo>
                    <a:pt x="653686" y="11108"/>
                  </a:lnTo>
                  <a:lnTo>
                    <a:pt x="594307" y="43019"/>
                  </a:lnTo>
                  <a:lnTo>
                    <a:pt x="556169" y="70501"/>
                  </a:lnTo>
                  <a:lnTo>
                    <a:pt x="508936" y="107596"/>
                  </a:lnTo>
                  <a:lnTo>
                    <a:pt x="450013" y="155753"/>
                  </a:lnTo>
                  <a:lnTo>
                    <a:pt x="214306" y="351439"/>
                  </a:lnTo>
                  <a:lnTo>
                    <a:pt x="152820" y="403013"/>
                  </a:lnTo>
                  <a:lnTo>
                    <a:pt x="103227" y="445333"/>
                  </a:lnTo>
                  <a:lnTo>
                    <a:pt x="64565" y="479429"/>
                  </a:lnTo>
                  <a:lnTo>
                    <a:pt x="35873" y="506328"/>
                  </a:lnTo>
                  <a:lnTo>
                    <a:pt x="4552" y="542655"/>
                  </a:lnTo>
                  <a:lnTo>
                    <a:pt x="0" y="554139"/>
                  </a:lnTo>
                  <a:lnTo>
                    <a:pt x="1570" y="562541"/>
                  </a:lnTo>
                  <a:lnTo>
                    <a:pt x="8303" y="568891"/>
                  </a:lnTo>
                  <a:lnTo>
                    <a:pt x="20945" y="574189"/>
                  </a:lnTo>
                  <a:lnTo>
                    <a:pt x="37412" y="576561"/>
                  </a:lnTo>
                  <a:lnTo>
                    <a:pt x="58051" y="576233"/>
                  </a:lnTo>
                  <a:lnTo>
                    <a:pt x="113229" y="568371"/>
                  </a:lnTo>
                  <a:lnTo>
                    <a:pt x="189254" y="552397"/>
                  </a:lnTo>
                  <a:lnTo>
                    <a:pt x="288898" y="530107"/>
                  </a:lnTo>
                  <a:lnTo>
                    <a:pt x="348444" y="517154"/>
                  </a:lnTo>
                  <a:lnTo>
                    <a:pt x="414936" y="503294"/>
                  </a:lnTo>
                  <a:lnTo>
                    <a:pt x="488719" y="488753"/>
                  </a:lnTo>
                  <a:lnTo>
                    <a:pt x="570140" y="473754"/>
                  </a:lnTo>
                  <a:lnTo>
                    <a:pt x="659547" y="458523"/>
                  </a:lnTo>
                  <a:lnTo>
                    <a:pt x="757285" y="443282"/>
                  </a:lnTo>
                  <a:lnTo>
                    <a:pt x="848280" y="430344"/>
                  </a:lnTo>
                  <a:lnTo>
                    <a:pt x="925528" y="420221"/>
                  </a:lnTo>
                  <a:lnTo>
                    <a:pt x="990309" y="412092"/>
                  </a:lnTo>
                  <a:lnTo>
                    <a:pt x="1043900" y="405141"/>
                  </a:lnTo>
                  <a:lnTo>
                    <a:pt x="1087582" y="398549"/>
                  </a:lnTo>
                  <a:lnTo>
                    <a:pt x="1150326" y="383167"/>
                  </a:lnTo>
                  <a:lnTo>
                    <a:pt x="1188769" y="359400"/>
                  </a:lnTo>
                  <a:lnTo>
                    <a:pt x="1210001" y="314055"/>
                  </a:lnTo>
                  <a:lnTo>
                    <a:pt x="1208151" y="287988"/>
                  </a:lnTo>
                  <a:lnTo>
                    <a:pt x="1182865" y="231711"/>
                  </a:lnTo>
                  <a:lnTo>
                    <a:pt x="1133260" y="173438"/>
                  </a:lnTo>
                  <a:lnTo>
                    <a:pt x="1101010" y="144876"/>
                  </a:lnTo>
                  <a:lnTo>
                    <a:pt x="1064689" y="117401"/>
                  </a:lnTo>
                  <a:lnTo>
                    <a:pt x="1024965" y="91545"/>
                  </a:lnTo>
                  <a:lnTo>
                    <a:pt x="982508" y="67834"/>
                  </a:lnTo>
                  <a:lnTo>
                    <a:pt x="937987" y="46800"/>
                  </a:lnTo>
                  <a:lnTo>
                    <a:pt x="892070" y="28970"/>
                  </a:lnTo>
                  <a:lnTo>
                    <a:pt x="845428" y="14874"/>
                  </a:lnTo>
                  <a:lnTo>
                    <a:pt x="798730" y="5040"/>
                  </a:lnTo>
                  <a:lnTo>
                    <a:pt x="752645" y="0"/>
                  </a:lnTo>
                  <a:close/>
                </a:path>
              </a:pathLst>
            </a:custGeom>
            <a:solidFill>
              <a:srgbClr val="A1AD92"/>
            </a:solidFill>
          </p:spPr>
          <p:txBody>
            <a:bodyPr wrap="square" lIns="0" tIns="0" rIns="0" bIns="0" rtlCol="0"/>
            <a:lstStyle/>
            <a:p>
              <a:endParaRPr/>
            </a:p>
          </p:txBody>
        </p:sp>
        <p:sp>
          <p:nvSpPr>
            <p:cNvPr id="22" name="object 22"/>
            <p:cNvSpPr/>
            <p:nvPr/>
          </p:nvSpPr>
          <p:spPr>
            <a:xfrm>
              <a:off x="2095760" y="6932881"/>
              <a:ext cx="1346200" cy="690880"/>
            </a:xfrm>
            <a:custGeom>
              <a:avLst/>
              <a:gdLst/>
              <a:ahLst/>
              <a:cxnLst/>
              <a:rect l="l" t="t" r="r" b="b"/>
              <a:pathLst>
                <a:path w="1346200" h="690879">
                  <a:moveTo>
                    <a:pt x="781134" y="0"/>
                  </a:moveTo>
                  <a:lnTo>
                    <a:pt x="727204" y="437"/>
                  </a:lnTo>
                  <a:lnTo>
                    <a:pt x="673841" y="5225"/>
                  </a:lnTo>
                  <a:lnTo>
                    <a:pt x="622650" y="14624"/>
                  </a:lnTo>
                  <a:lnTo>
                    <a:pt x="575237" y="28890"/>
                  </a:lnTo>
                  <a:lnTo>
                    <a:pt x="537008" y="45246"/>
                  </a:lnTo>
                  <a:lnTo>
                    <a:pt x="527239" y="50314"/>
                  </a:lnTo>
                  <a:lnTo>
                    <a:pt x="520893" y="53518"/>
                  </a:lnTo>
                  <a:lnTo>
                    <a:pt x="486892" y="74359"/>
                  </a:lnTo>
                  <a:lnTo>
                    <a:pt x="455973" y="96632"/>
                  </a:lnTo>
                  <a:lnTo>
                    <a:pt x="401190" y="143421"/>
                  </a:lnTo>
                  <a:lnTo>
                    <a:pt x="365379" y="178049"/>
                  </a:lnTo>
                  <a:lnTo>
                    <a:pt x="331071" y="214191"/>
                  </a:lnTo>
                  <a:lnTo>
                    <a:pt x="298117" y="251443"/>
                  </a:lnTo>
                  <a:lnTo>
                    <a:pt x="266370" y="289401"/>
                  </a:lnTo>
                  <a:lnTo>
                    <a:pt x="235682" y="327661"/>
                  </a:lnTo>
                  <a:lnTo>
                    <a:pt x="205906" y="365820"/>
                  </a:lnTo>
                  <a:lnTo>
                    <a:pt x="116486" y="481690"/>
                  </a:lnTo>
                  <a:lnTo>
                    <a:pt x="84018" y="522985"/>
                  </a:lnTo>
                  <a:lnTo>
                    <a:pt x="51842" y="564406"/>
                  </a:lnTo>
                  <a:lnTo>
                    <a:pt x="20710" y="606255"/>
                  </a:lnTo>
                  <a:lnTo>
                    <a:pt x="9248" y="624108"/>
                  </a:lnTo>
                  <a:lnTo>
                    <a:pt x="0" y="643541"/>
                  </a:lnTo>
                  <a:lnTo>
                    <a:pt x="44" y="662743"/>
                  </a:lnTo>
                  <a:lnTo>
                    <a:pt x="16458" y="679907"/>
                  </a:lnTo>
                  <a:lnTo>
                    <a:pt x="58441" y="690521"/>
                  </a:lnTo>
                  <a:lnTo>
                    <a:pt x="105981" y="687139"/>
                  </a:lnTo>
                  <a:lnTo>
                    <a:pt x="153632" y="676487"/>
                  </a:lnTo>
                  <a:lnTo>
                    <a:pt x="193405" y="665963"/>
                  </a:lnTo>
                  <a:lnTo>
                    <a:pt x="79025" y="665963"/>
                  </a:lnTo>
                  <a:lnTo>
                    <a:pt x="58551" y="660976"/>
                  </a:lnTo>
                  <a:lnTo>
                    <a:pt x="58049" y="660117"/>
                  </a:lnTo>
                  <a:lnTo>
                    <a:pt x="58206" y="659709"/>
                  </a:lnTo>
                  <a:lnTo>
                    <a:pt x="58530" y="659384"/>
                  </a:lnTo>
                  <a:lnTo>
                    <a:pt x="64647" y="650863"/>
                  </a:lnTo>
                  <a:lnTo>
                    <a:pt x="117040" y="608802"/>
                  </a:lnTo>
                  <a:lnTo>
                    <a:pt x="168294" y="575278"/>
                  </a:lnTo>
                  <a:lnTo>
                    <a:pt x="232334" y="536074"/>
                  </a:lnTo>
                  <a:lnTo>
                    <a:pt x="500919" y="380925"/>
                  </a:lnTo>
                  <a:lnTo>
                    <a:pt x="544687" y="354623"/>
                  </a:lnTo>
                  <a:lnTo>
                    <a:pt x="587783" y="327981"/>
                  </a:lnTo>
                  <a:lnTo>
                    <a:pt x="630066" y="301018"/>
                  </a:lnTo>
                  <a:lnTo>
                    <a:pt x="671391" y="273752"/>
                  </a:lnTo>
                  <a:lnTo>
                    <a:pt x="749525" y="221226"/>
                  </a:lnTo>
                  <a:lnTo>
                    <a:pt x="772048" y="206791"/>
                  </a:lnTo>
                  <a:lnTo>
                    <a:pt x="777600" y="203552"/>
                  </a:lnTo>
                  <a:lnTo>
                    <a:pt x="768195" y="202540"/>
                  </a:lnTo>
                  <a:lnTo>
                    <a:pt x="764540" y="202540"/>
                  </a:lnTo>
                  <a:lnTo>
                    <a:pt x="761713" y="202456"/>
                  </a:lnTo>
                  <a:lnTo>
                    <a:pt x="760624" y="202299"/>
                  </a:lnTo>
                  <a:lnTo>
                    <a:pt x="761787" y="202016"/>
                  </a:lnTo>
                  <a:lnTo>
                    <a:pt x="766543" y="202016"/>
                  </a:lnTo>
                  <a:lnTo>
                    <a:pt x="769148" y="201775"/>
                  </a:lnTo>
                  <a:lnTo>
                    <a:pt x="777158" y="200456"/>
                  </a:lnTo>
                  <a:lnTo>
                    <a:pt x="785074" y="198907"/>
                  </a:lnTo>
                  <a:lnTo>
                    <a:pt x="785493" y="198644"/>
                  </a:lnTo>
                  <a:lnTo>
                    <a:pt x="792686" y="195503"/>
                  </a:lnTo>
                  <a:lnTo>
                    <a:pt x="792875" y="195388"/>
                  </a:lnTo>
                  <a:lnTo>
                    <a:pt x="1253562" y="195388"/>
                  </a:lnTo>
                  <a:lnTo>
                    <a:pt x="1230740" y="172796"/>
                  </a:lnTo>
                  <a:lnTo>
                    <a:pt x="1195151" y="143113"/>
                  </a:lnTo>
                  <a:lnTo>
                    <a:pt x="1155295" y="115038"/>
                  </a:lnTo>
                  <a:lnTo>
                    <a:pt x="1111307" y="88988"/>
                  </a:lnTo>
                  <a:lnTo>
                    <a:pt x="1063319" y="65377"/>
                  </a:lnTo>
                  <a:lnTo>
                    <a:pt x="1011464" y="44623"/>
                  </a:lnTo>
                  <a:lnTo>
                    <a:pt x="955875" y="27140"/>
                  </a:lnTo>
                  <a:lnTo>
                    <a:pt x="896684" y="13346"/>
                  </a:lnTo>
                  <a:lnTo>
                    <a:pt x="834025" y="3656"/>
                  </a:lnTo>
                  <a:lnTo>
                    <a:pt x="781134" y="0"/>
                  </a:lnTo>
                  <a:close/>
                </a:path>
                <a:path w="1346200" h="690879">
                  <a:moveTo>
                    <a:pt x="1253562" y="195388"/>
                  </a:moveTo>
                  <a:lnTo>
                    <a:pt x="792875" y="195388"/>
                  </a:lnTo>
                  <a:lnTo>
                    <a:pt x="792718" y="195524"/>
                  </a:lnTo>
                  <a:lnTo>
                    <a:pt x="786362" y="198655"/>
                  </a:lnTo>
                  <a:lnTo>
                    <a:pt x="785074" y="198907"/>
                  </a:lnTo>
                  <a:lnTo>
                    <a:pt x="778456" y="203053"/>
                  </a:lnTo>
                  <a:lnTo>
                    <a:pt x="777600" y="203552"/>
                  </a:lnTo>
                  <a:lnTo>
                    <a:pt x="818877" y="212209"/>
                  </a:lnTo>
                  <a:lnTo>
                    <a:pt x="887272" y="235931"/>
                  </a:lnTo>
                  <a:lnTo>
                    <a:pt x="935187" y="256855"/>
                  </a:lnTo>
                  <a:lnTo>
                    <a:pt x="981232" y="280302"/>
                  </a:lnTo>
                  <a:lnTo>
                    <a:pt x="1024271" y="305786"/>
                  </a:lnTo>
                  <a:lnTo>
                    <a:pt x="1063172" y="332823"/>
                  </a:lnTo>
                  <a:lnTo>
                    <a:pt x="1096798" y="360927"/>
                  </a:lnTo>
                  <a:lnTo>
                    <a:pt x="1124016" y="389612"/>
                  </a:lnTo>
                  <a:lnTo>
                    <a:pt x="1143244" y="433058"/>
                  </a:lnTo>
                  <a:lnTo>
                    <a:pt x="1140026" y="447663"/>
                  </a:lnTo>
                  <a:lnTo>
                    <a:pt x="1138927" y="449872"/>
                  </a:lnTo>
                  <a:lnTo>
                    <a:pt x="1136341" y="451862"/>
                  </a:lnTo>
                  <a:lnTo>
                    <a:pt x="1133922" y="453872"/>
                  </a:lnTo>
                  <a:lnTo>
                    <a:pt x="1129629" y="456123"/>
                  </a:lnTo>
                  <a:lnTo>
                    <a:pt x="1126739" y="457726"/>
                  </a:lnTo>
                  <a:lnTo>
                    <a:pt x="1125650" y="458260"/>
                  </a:lnTo>
                  <a:lnTo>
                    <a:pt x="1124163" y="458762"/>
                  </a:lnTo>
                  <a:lnTo>
                    <a:pt x="1114865" y="462521"/>
                  </a:lnTo>
                  <a:lnTo>
                    <a:pt x="1105106" y="465652"/>
                  </a:lnTo>
                  <a:lnTo>
                    <a:pt x="1033531" y="483754"/>
                  </a:lnTo>
                  <a:lnTo>
                    <a:pt x="305655" y="632709"/>
                  </a:lnTo>
                  <a:lnTo>
                    <a:pt x="240359" y="645259"/>
                  </a:lnTo>
                  <a:lnTo>
                    <a:pt x="176464" y="656233"/>
                  </a:lnTo>
                  <a:lnTo>
                    <a:pt x="120508" y="663759"/>
                  </a:lnTo>
                  <a:lnTo>
                    <a:pt x="79025" y="665963"/>
                  </a:lnTo>
                  <a:lnTo>
                    <a:pt x="193405" y="665963"/>
                  </a:lnTo>
                  <a:lnTo>
                    <a:pt x="195950" y="665290"/>
                  </a:lnTo>
                  <a:lnTo>
                    <a:pt x="244587" y="651924"/>
                  </a:lnTo>
                  <a:lnTo>
                    <a:pt x="293844" y="639216"/>
                  </a:lnTo>
                  <a:lnTo>
                    <a:pt x="343690" y="627182"/>
                  </a:lnTo>
                  <a:lnTo>
                    <a:pt x="394097" y="615839"/>
                  </a:lnTo>
                  <a:lnTo>
                    <a:pt x="445036" y="605202"/>
                  </a:lnTo>
                  <a:lnTo>
                    <a:pt x="496477" y="595289"/>
                  </a:lnTo>
                  <a:lnTo>
                    <a:pt x="548390" y="586116"/>
                  </a:lnTo>
                  <a:lnTo>
                    <a:pt x="600748" y="577700"/>
                  </a:lnTo>
                  <a:lnTo>
                    <a:pt x="653519" y="570056"/>
                  </a:lnTo>
                  <a:lnTo>
                    <a:pt x="706675" y="563203"/>
                  </a:lnTo>
                  <a:lnTo>
                    <a:pt x="760187" y="557155"/>
                  </a:lnTo>
                  <a:lnTo>
                    <a:pt x="814025" y="551930"/>
                  </a:lnTo>
                  <a:lnTo>
                    <a:pt x="913119" y="544284"/>
                  </a:lnTo>
                  <a:lnTo>
                    <a:pt x="1102908" y="534362"/>
                  </a:lnTo>
                  <a:lnTo>
                    <a:pt x="1148089" y="530896"/>
                  </a:lnTo>
                  <a:lnTo>
                    <a:pt x="1164088" y="529127"/>
                  </a:lnTo>
                  <a:lnTo>
                    <a:pt x="1181104" y="526519"/>
                  </a:lnTo>
                  <a:lnTo>
                    <a:pt x="1183973" y="526038"/>
                  </a:lnTo>
                  <a:lnTo>
                    <a:pt x="1186758" y="525661"/>
                  </a:lnTo>
                  <a:lnTo>
                    <a:pt x="1235508" y="512915"/>
                  </a:lnTo>
                  <a:lnTo>
                    <a:pt x="1273194" y="495522"/>
                  </a:lnTo>
                  <a:lnTo>
                    <a:pt x="1324335" y="449317"/>
                  </a:lnTo>
                  <a:lnTo>
                    <a:pt x="1341586" y="411401"/>
                  </a:lnTo>
                  <a:lnTo>
                    <a:pt x="1346059" y="373715"/>
                  </a:lnTo>
                  <a:lnTo>
                    <a:pt x="1340532" y="336323"/>
                  </a:lnTo>
                  <a:lnTo>
                    <a:pt x="1327780" y="299291"/>
                  </a:lnTo>
                  <a:lnTo>
                    <a:pt x="1310583" y="267334"/>
                  </a:lnTo>
                  <a:lnTo>
                    <a:pt x="1288589" y="235323"/>
                  </a:lnTo>
                  <a:lnTo>
                    <a:pt x="1261930" y="203671"/>
                  </a:lnTo>
                  <a:lnTo>
                    <a:pt x="1253562" y="195388"/>
                  </a:lnTo>
                  <a:close/>
                </a:path>
                <a:path w="1346200" h="690879">
                  <a:moveTo>
                    <a:pt x="785074" y="198907"/>
                  </a:moveTo>
                  <a:lnTo>
                    <a:pt x="777158" y="200456"/>
                  </a:lnTo>
                  <a:lnTo>
                    <a:pt x="769148" y="201775"/>
                  </a:lnTo>
                  <a:lnTo>
                    <a:pt x="764844" y="202173"/>
                  </a:lnTo>
                  <a:lnTo>
                    <a:pt x="765472" y="202246"/>
                  </a:lnTo>
                  <a:lnTo>
                    <a:pt x="777600" y="203552"/>
                  </a:lnTo>
                  <a:lnTo>
                    <a:pt x="778456" y="203053"/>
                  </a:lnTo>
                  <a:lnTo>
                    <a:pt x="785074" y="198907"/>
                  </a:lnTo>
                  <a:close/>
                </a:path>
                <a:path w="1346200" h="690879">
                  <a:moveTo>
                    <a:pt x="764817" y="202205"/>
                  </a:moveTo>
                  <a:lnTo>
                    <a:pt x="764540" y="202540"/>
                  </a:lnTo>
                  <a:lnTo>
                    <a:pt x="768195" y="202540"/>
                  </a:lnTo>
                  <a:lnTo>
                    <a:pt x="765472" y="202246"/>
                  </a:lnTo>
                  <a:lnTo>
                    <a:pt x="764817" y="202205"/>
                  </a:lnTo>
                  <a:close/>
                </a:path>
                <a:path w="1346200" h="690879">
                  <a:moveTo>
                    <a:pt x="766543" y="202016"/>
                  </a:moveTo>
                  <a:lnTo>
                    <a:pt x="761787" y="202016"/>
                  </a:lnTo>
                  <a:lnTo>
                    <a:pt x="764817" y="202205"/>
                  </a:lnTo>
                  <a:lnTo>
                    <a:pt x="766543" y="202016"/>
                  </a:lnTo>
                  <a:close/>
                </a:path>
              </a:pathLst>
            </a:custGeom>
            <a:solidFill>
              <a:srgbClr val="70A4B0"/>
            </a:solidFill>
          </p:spPr>
          <p:txBody>
            <a:bodyPr wrap="square" lIns="0" tIns="0" rIns="0" bIns="0" rtlCol="0"/>
            <a:lstStyle/>
            <a:p>
              <a:endParaRPr/>
            </a:p>
          </p:txBody>
        </p:sp>
      </p:grpSp>
      <p:grpSp>
        <p:nvGrpSpPr>
          <p:cNvPr id="23" name="object 23"/>
          <p:cNvGrpSpPr/>
          <p:nvPr/>
        </p:nvGrpSpPr>
        <p:grpSpPr>
          <a:xfrm>
            <a:off x="6833736" y="5232769"/>
            <a:ext cx="13270865" cy="4596765"/>
            <a:chOff x="6833736" y="5232769"/>
            <a:chExt cx="13270865" cy="4596765"/>
          </a:xfrm>
        </p:grpSpPr>
        <p:sp>
          <p:nvSpPr>
            <p:cNvPr id="24" name="object 24"/>
            <p:cNvSpPr/>
            <p:nvPr/>
          </p:nvSpPr>
          <p:spPr>
            <a:xfrm>
              <a:off x="7294397" y="5232774"/>
              <a:ext cx="12631420" cy="4594225"/>
            </a:xfrm>
            <a:custGeom>
              <a:avLst/>
              <a:gdLst/>
              <a:ahLst/>
              <a:cxnLst/>
              <a:rect l="l" t="t" r="r" b="b"/>
              <a:pathLst>
                <a:path w="12631419" h="4594225">
                  <a:moveTo>
                    <a:pt x="1014158" y="0"/>
                  </a:moveTo>
                  <a:lnTo>
                    <a:pt x="0" y="0"/>
                  </a:lnTo>
                  <a:lnTo>
                    <a:pt x="0" y="4593717"/>
                  </a:lnTo>
                  <a:lnTo>
                    <a:pt x="1014158" y="4593717"/>
                  </a:lnTo>
                  <a:lnTo>
                    <a:pt x="1014158" y="0"/>
                  </a:lnTo>
                  <a:close/>
                </a:path>
                <a:path w="12631419" h="4594225">
                  <a:moveTo>
                    <a:pt x="2950514" y="994460"/>
                  </a:moveTo>
                  <a:lnTo>
                    <a:pt x="1936343" y="994460"/>
                  </a:lnTo>
                  <a:lnTo>
                    <a:pt x="1936343" y="4593729"/>
                  </a:lnTo>
                  <a:lnTo>
                    <a:pt x="2950514" y="4593729"/>
                  </a:lnTo>
                  <a:lnTo>
                    <a:pt x="2950514" y="994460"/>
                  </a:lnTo>
                  <a:close/>
                </a:path>
                <a:path w="12631419" h="4594225">
                  <a:moveTo>
                    <a:pt x="4886845" y="2668905"/>
                  </a:moveTo>
                  <a:lnTo>
                    <a:pt x="3872700" y="2668905"/>
                  </a:lnTo>
                  <a:lnTo>
                    <a:pt x="3872700" y="4593717"/>
                  </a:lnTo>
                  <a:lnTo>
                    <a:pt x="4886845" y="4593717"/>
                  </a:lnTo>
                  <a:lnTo>
                    <a:pt x="4886845" y="2668905"/>
                  </a:lnTo>
                  <a:close/>
                </a:path>
                <a:path w="12631419" h="4594225">
                  <a:moveTo>
                    <a:pt x="6823176" y="3438029"/>
                  </a:moveTo>
                  <a:lnTo>
                    <a:pt x="5809031" y="3438029"/>
                  </a:lnTo>
                  <a:lnTo>
                    <a:pt x="5809031" y="4593717"/>
                  </a:lnTo>
                  <a:lnTo>
                    <a:pt x="6823176" y="4593717"/>
                  </a:lnTo>
                  <a:lnTo>
                    <a:pt x="6823176" y="3438029"/>
                  </a:lnTo>
                  <a:close/>
                </a:path>
                <a:path w="12631419" h="4594225">
                  <a:moveTo>
                    <a:pt x="8759533" y="3736467"/>
                  </a:moveTo>
                  <a:lnTo>
                    <a:pt x="7745387" y="3736467"/>
                  </a:lnTo>
                  <a:lnTo>
                    <a:pt x="7745387" y="4593729"/>
                  </a:lnTo>
                  <a:lnTo>
                    <a:pt x="8759533" y="4593729"/>
                  </a:lnTo>
                  <a:lnTo>
                    <a:pt x="8759533" y="3736467"/>
                  </a:lnTo>
                  <a:close/>
                </a:path>
                <a:path w="12631419" h="4594225">
                  <a:moveTo>
                    <a:pt x="10695877" y="4070959"/>
                  </a:moveTo>
                  <a:lnTo>
                    <a:pt x="9681718" y="4070959"/>
                  </a:lnTo>
                  <a:lnTo>
                    <a:pt x="9681718" y="4593717"/>
                  </a:lnTo>
                  <a:lnTo>
                    <a:pt x="10695877" y="4593717"/>
                  </a:lnTo>
                  <a:lnTo>
                    <a:pt x="10695877" y="4070959"/>
                  </a:lnTo>
                  <a:close/>
                </a:path>
                <a:path w="12631419" h="4594225">
                  <a:moveTo>
                    <a:pt x="12631369" y="4348378"/>
                  </a:moveTo>
                  <a:lnTo>
                    <a:pt x="11618062" y="4348378"/>
                  </a:lnTo>
                  <a:lnTo>
                    <a:pt x="11618062" y="4593717"/>
                  </a:lnTo>
                  <a:lnTo>
                    <a:pt x="12631369" y="4593717"/>
                  </a:lnTo>
                  <a:lnTo>
                    <a:pt x="12631369" y="4348378"/>
                  </a:lnTo>
                  <a:close/>
                </a:path>
              </a:pathLst>
            </a:custGeom>
            <a:solidFill>
              <a:srgbClr val="A1AD92"/>
            </a:solidFill>
          </p:spPr>
          <p:txBody>
            <a:bodyPr wrap="square" lIns="0" tIns="0" rIns="0" bIns="0" rtlCol="0"/>
            <a:lstStyle/>
            <a:p>
              <a:endParaRPr/>
            </a:p>
          </p:txBody>
        </p:sp>
        <p:sp>
          <p:nvSpPr>
            <p:cNvPr id="25" name="object 25"/>
            <p:cNvSpPr/>
            <p:nvPr/>
          </p:nvSpPr>
          <p:spPr>
            <a:xfrm>
              <a:off x="6833736" y="9823495"/>
              <a:ext cx="13270865" cy="6350"/>
            </a:xfrm>
            <a:custGeom>
              <a:avLst/>
              <a:gdLst/>
              <a:ahLst/>
              <a:cxnLst/>
              <a:rect l="l" t="t" r="r" b="b"/>
              <a:pathLst>
                <a:path w="13270865" h="6350">
                  <a:moveTo>
                    <a:pt x="0" y="0"/>
                  </a:moveTo>
                  <a:lnTo>
                    <a:pt x="13270363" y="0"/>
                  </a:lnTo>
                  <a:lnTo>
                    <a:pt x="13270363" y="6008"/>
                  </a:lnTo>
                  <a:lnTo>
                    <a:pt x="0" y="6008"/>
                  </a:lnTo>
                  <a:lnTo>
                    <a:pt x="0" y="0"/>
                  </a:lnTo>
                  <a:close/>
                </a:path>
              </a:pathLst>
            </a:custGeom>
            <a:solidFill>
              <a:srgbClr val="D9D9D9"/>
            </a:solidFill>
          </p:spPr>
          <p:txBody>
            <a:bodyPr wrap="square" lIns="0" tIns="0" rIns="0" bIns="0" rtlCol="0"/>
            <a:lstStyle/>
            <a:p>
              <a:endParaRPr/>
            </a:p>
          </p:txBody>
        </p:sp>
      </p:grpSp>
      <p:sp>
        <p:nvSpPr>
          <p:cNvPr id="26" name="object 26"/>
          <p:cNvSpPr txBox="1"/>
          <p:nvPr/>
        </p:nvSpPr>
        <p:spPr>
          <a:xfrm>
            <a:off x="6461414" y="9670863"/>
            <a:ext cx="229235" cy="266065"/>
          </a:xfrm>
          <a:prstGeom prst="rect">
            <a:avLst/>
          </a:prstGeom>
        </p:spPr>
        <p:txBody>
          <a:bodyPr vert="horz" wrap="square" lIns="0" tIns="15875" rIns="0" bIns="0" rtlCol="0">
            <a:spAutoFit/>
          </a:bodyPr>
          <a:lstStyle/>
          <a:p>
            <a:pPr marL="12700">
              <a:lnSpc>
                <a:spcPct val="100000"/>
              </a:lnSpc>
              <a:spcBef>
                <a:spcPts val="125"/>
              </a:spcBef>
            </a:pPr>
            <a:r>
              <a:rPr sz="1550" spc="-150" dirty="0">
                <a:latin typeface="Calibri"/>
                <a:cs typeface="Calibri"/>
              </a:rPr>
              <a:t>0%</a:t>
            </a:r>
            <a:endParaRPr sz="1550">
              <a:latin typeface="Calibri"/>
              <a:cs typeface="Calibri"/>
            </a:endParaRPr>
          </a:p>
        </p:txBody>
      </p:sp>
      <p:sp>
        <p:nvSpPr>
          <p:cNvPr id="27" name="object 27"/>
          <p:cNvSpPr txBox="1"/>
          <p:nvPr/>
        </p:nvSpPr>
        <p:spPr>
          <a:xfrm>
            <a:off x="6376658" y="8923697"/>
            <a:ext cx="314960" cy="266065"/>
          </a:xfrm>
          <a:prstGeom prst="rect">
            <a:avLst/>
          </a:prstGeom>
        </p:spPr>
        <p:txBody>
          <a:bodyPr vert="horz" wrap="square" lIns="0" tIns="15875" rIns="0" bIns="0" rtlCol="0">
            <a:spAutoFit/>
          </a:bodyPr>
          <a:lstStyle/>
          <a:p>
            <a:pPr marL="12700">
              <a:lnSpc>
                <a:spcPct val="100000"/>
              </a:lnSpc>
              <a:spcBef>
                <a:spcPts val="125"/>
              </a:spcBef>
            </a:pPr>
            <a:r>
              <a:rPr sz="1550" spc="-125" dirty="0">
                <a:latin typeface="Calibri"/>
                <a:cs typeface="Calibri"/>
              </a:rPr>
              <a:t>1</a:t>
            </a:r>
            <a:r>
              <a:rPr sz="1550" spc="-145" dirty="0">
                <a:latin typeface="Calibri"/>
                <a:cs typeface="Calibri"/>
              </a:rPr>
              <a:t>0%</a:t>
            </a:r>
            <a:endParaRPr sz="1550">
              <a:latin typeface="Calibri"/>
              <a:cs typeface="Calibri"/>
            </a:endParaRPr>
          </a:p>
        </p:txBody>
      </p:sp>
      <p:sp>
        <p:nvSpPr>
          <p:cNvPr id="28" name="object 28"/>
          <p:cNvSpPr txBox="1"/>
          <p:nvPr/>
        </p:nvSpPr>
        <p:spPr>
          <a:xfrm>
            <a:off x="6376658" y="8176542"/>
            <a:ext cx="314960" cy="266065"/>
          </a:xfrm>
          <a:prstGeom prst="rect">
            <a:avLst/>
          </a:prstGeom>
        </p:spPr>
        <p:txBody>
          <a:bodyPr vert="horz" wrap="square" lIns="0" tIns="15875" rIns="0" bIns="0" rtlCol="0">
            <a:spAutoFit/>
          </a:bodyPr>
          <a:lstStyle/>
          <a:p>
            <a:pPr marL="12700">
              <a:lnSpc>
                <a:spcPct val="100000"/>
              </a:lnSpc>
              <a:spcBef>
                <a:spcPts val="125"/>
              </a:spcBef>
            </a:pPr>
            <a:r>
              <a:rPr sz="1550" spc="-125" dirty="0">
                <a:latin typeface="Calibri"/>
                <a:cs typeface="Calibri"/>
              </a:rPr>
              <a:t>2</a:t>
            </a:r>
            <a:r>
              <a:rPr sz="1550" spc="-145" dirty="0">
                <a:latin typeface="Calibri"/>
                <a:cs typeface="Calibri"/>
              </a:rPr>
              <a:t>0%</a:t>
            </a:r>
            <a:endParaRPr sz="1550">
              <a:latin typeface="Calibri"/>
              <a:cs typeface="Calibri"/>
            </a:endParaRPr>
          </a:p>
        </p:txBody>
      </p:sp>
      <p:sp>
        <p:nvSpPr>
          <p:cNvPr id="29" name="object 29"/>
          <p:cNvSpPr txBox="1"/>
          <p:nvPr/>
        </p:nvSpPr>
        <p:spPr>
          <a:xfrm>
            <a:off x="6376658" y="7429382"/>
            <a:ext cx="314960" cy="266065"/>
          </a:xfrm>
          <a:prstGeom prst="rect">
            <a:avLst/>
          </a:prstGeom>
        </p:spPr>
        <p:txBody>
          <a:bodyPr vert="horz" wrap="square" lIns="0" tIns="15875" rIns="0" bIns="0" rtlCol="0">
            <a:spAutoFit/>
          </a:bodyPr>
          <a:lstStyle/>
          <a:p>
            <a:pPr marL="12700">
              <a:lnSpc>
                <a:spcPct val="100000"/>
              </a:lnSpc>
              <a:spcBef>
                <a:spcPts val="125"/>
              </a:spcBef>
            </a:pPr>
            <a:r>
              <a:rPr sz="1550" spc="-125" dirty="0">
                <a:latin typeface="Calibri"/>
                <a:cs typeface="Calibri"/>
              </a:rPr>
              <a:t>3</a:t>
            </a:r>
            <a:r>
              <a:rPr sz="1550" spc="-145" dirty="0">
                <a:latin typeface="Calibri"/>
                <a:cs typeface="Calibri"/>
              </a:rPr>
              <a:t>0%</a:t>
            </a:r>
            <a:endParaRPr sz="1550">
              <a:latin typeface="Calibri"/>
              <a:cs typeface="Calibri"/>
            </a:endParaRPr>
          </a:p>
        </p:txBody>
      </p:sp>
      <p:sp>
        <p:nvSpPr>
          <p:cNvPr id="30" name="object 30"/>
          <p:cNvSpPr txBox="1"/>
          <p:nvPr/>
        </p:nvSpPr>
        <p:spPr>
          <a:xfrm>
            <a:off x="6376658" y="6682223"/>
            <a:ext cx="314960" cy="266065"/>
          </a:xfrm>
          <a:prstGeom prst="rect">
            <a:avLst/>
          </a:prstGeom>
        </p:spPr>
        <p:txBody>
          <a:bodyPr vert="horz" wrap="square" lIns="0" tIns="15875" rIns="0" bIns="0" rtlCol="0">
            <a:spAutoFit/>
          </a:bodyPr>
          <a:lstStyle/>
          <a:p>
            <a:pPr marL="12700">
              <a:lnSpc>
                <a:spcPct val="100000"/>
              </a:lnSpc>
              <a:spcBef>
                <a:spcPts val="125"/>
              </a:spcBef>
            </a:pPr>
            <a:r>
              <a:rPr sz="1550" spc="-125" dirty="0">
                <a:latin typeface="Calibri"/>
                <a:cs typeface="Calibri"/>
              </a:rPr>
              <a:t>4</a:t>
            </a:r>
            <a:r>
              <a:rPr sz="1550" spc="-145" dirty="0">
                <a:latin typeface="Calibri"/>
                <a:cs typeface="Calibri"/>
              </a:rPr>
              <a:t>0%</a:t>
            </a:r>
            <a:endParaRPr sz="1550">
              <a:latin typeface="Calibri"/>
              <a:cs typeface="Calibri"/>
            </a:endParaRPr>
          </a:p>
        </p:txBody>
      </p:sp>
      <p:sp>
        <p:nvSpPr>
          <p:cNvPr id="31" name="object 31"/>
          <p:cNvSpPr txBox="1"/>
          <p:nvPr/>
        </p:nvSpPr>
        <p:spPr>
          <a:xfrm>
            <a:off x="6376658" y="5935062"/>
            <a:ext cx="314960" cy="266065"/>
          </a:xfrm>
          <a:prstGeom prst="rect">
            <a:avLst/>
          </a:prstGeom>
        </p:spPr>
        <p:txBody>
          <a:bodyPr vert="horz" wrap="square" lIns="0" tIns="15875" rIns="0" bIns="0" rtlCol="0">
            <a:spAutoFit/>
          </a:bodyPr>
          <a:lstStyle/>
          <a:p>
            <a:pPr marL="12700">
              <a:lnSpc>
                <a:spcPct val="100000"/>
              </a:lnSpc>
              <a:spcBef>
                <a:spcPts val="125"/>
              </a:spcBef>
            </a:pPr>
            <a:r>
              <a:rPr sz="1550" spc="-125" dirty="0">
                <a:latin typeface="Calibri"/>
                <a:cs typeface="Calibri"/>
              </a:rPr>
              <a:t>5</a:t>
            </a:r>
            <a:r>
              <a:rPr sz="1550" spc="-145" dirty="0">
                <a:latin typeface="Calibri"/>
                <a:cs typeface="Calibri"/>
              </a:rPr>
              <a:t>0%</a:t>
            </a:r>
            <a:endParaRPr sz="1550">
              <a:latin typeface="Calibri"/>
              <a:cs typeface="Calibri"/>
            </a:endParaRPr>
          </a:p>
        </p:txBody>
      </p:sp>
      <p:sp>
        <p:nvSpPr>
          <p:cNvPr id="32" name="object 32"/>
          <p:cNvSpPr txBox="1"/>
          <p:nvPr/>
        </p:nvSpPr>
        <p:spPr>
          <a:xfrm>
            <a:off x="6376658" y="5187903"/>
            <a:ext cx="314960" cy="266065"/>
          </a:xfrm>
          <a:prstGeom prst="rect">
            <a:avLst/>
          </a:prstGeom>
        </p:spPr>
        <p:txBody>
          <a:bodyPr vert="horz" wrap="square" lIns="0" tIns="15875" rIns="0" bIns="0" rtlCol="0">
            <a:spAutoFit/>
          </a:bodyPr>
          <a:lstStyle/>
          <a:p>
            <a:pPr marL="12700">
              <a:lnSpc>
                <a:spcPct val="100000"/>
              </a:lnSpc>
              <a:spcBef>
                <a:spcPts val="125"/>
              </a:spcBef>
            </a:pPr>
            <a:r>
              <a:rPr sz="1550" spc="-125" dirty="0">
                <a:latin typeface="Calibri"/>
                <a:cs typeface="Calibri"/>
              </a:rPr>
              <a:t>6</a:t>
            </a:r>
            <a:r>
              <a:rPr sz="1550" spc="-145" dirty="0">
                <a:latin typeface="Calibri"/>
                <a:cs typeface="Calibri"/>
              </a:rPr>
              <a:t>0%</a:t>
            </a:r>
            <a:endParaRPr sz="1550">
              <a:latin typeface="Calibri"/>
              <a:cs typeface="Calibri"/>
            </a:endParaRPr>
          </a:p>
        </p:txBody>
      </p:sp>
      <p:sp>
        <p:nvSpPr>
          <p:cNvPr id="33" name="object 33"/>
          <p:cNvSpPr txBox="1"/>
          <p:nvPr/>
        </p:nvSpPr>
        <p:spPr>
          <a:xfrm>
            <a:off x="6376658" y="4440742"/>
            <a:ext cx="314960" cy="266065"/>
          </a:xfrm>
          <a:prstGeom prst="rect">
            <a:avLst/>
          </a:prstGeom>
        </p:spPr>
        <p:txBody>
          <a:bodyPr vert="horz" wrap="square" lIns="0" tIns="15875" rIns="0" bIns="0" rtlCol="0">
            <a:spAutoFit/>
          </a:bodyPr>
          <a:lstStyle/>
          <a:p>
            <a:pPr marL="12700">
              <a:lnSpc>
                <a:spcPct val="100000"/>
              </a:lnSpc>
              <a:spcBef>
                <a:spcPts val="125"/>
              </a:spcBef>
            </a:pPr>
            <a:r>
              <a:rPr sz="1550" spc="-125" dirty="0">
                <a:latin typeface="Calibri"/>
                <a:cs typeface="Calibri"/>
              </a:rPr>
              <a:t>7</a:t>
            </a:r>
            <a:r>
              <a:rPr sz="1550" spc="-145" dirty="0">
                <a:latin typeface="Calibri"/>
                <a:cs typeface="Calibri"/>
              </a:rPr>
              <a:t>0%</a:t>
            </a:r>
            <a:endParaRPr sz="1550">
              <a:latin typeface="Calibri"/>
              <a:cs typeface="Calibri"/>
            </a:endParaRPr>
          </a:p>
        </p:txBody>
      </p:sp>
      <p:sp>
        <p:nvSpPr>
          <p:cNvPr id="34" name="object 34"/>
          <p:cNvSpPr txBox="1"/>
          <p:nvPr/>
        </p:nvSpPr>
        <p:spPr>
          <a:xfrm>
            <a:off x="6868348" y="9951476"/>
            <a:ext cx="1867535" cy="876300"/>
          </a:xfrm>
          <a:prstGeom prst="rect">
            <a:avLst/>
          </a:prstGeom>
        </p:spPr>
        <p:txBody>
          <a:bodyPr vert="horz" wrap="square" lIns="0" tIns="6350" rIns="0" bIns="0" rtlCol="0">
            <a:spAutoFit/>
          </a:bodyPr>
          <a:lstStyle/>
          <a:p>
            <a:pPr marL="12700" marR="5080" indent="-635" algn="ctr">
              <a:lnSpc>
                <a:spcPct val="104000"/>
              </a:lnSpc>
              <a:spcBef>
                <a:spcPts val="50"/>
              </a:spcBef>
            </a:pPr>
            <a:r>
              <a:rPr sz="1800" b="1" spc="-165" dirty="0">
                <a:latin typeface="Calibri"/>
                <a:cs typeface="Calibri"/>
              </a:rPr>
              <a:t>Fæ</a:t>
            </a:r>
            <a:r>
              <a:rPr sz="1800" b="1" spc="-75" dirty="0">
                <a:latin typeface="Calibri"/>
                <a:cs typeface="Calibri"/>
              </a:rPr>
              <a:t>ll</a:t>
            </a:r>
            <a:r>
              <a:rPr sz="1800" b="1" spc="-125" dirty="0">
                <a:latin typeface="Calibri"/>
                <a:cs typeface="Calibri"/>
              </a:rPr>
              <a:t>es</a:t>
            </a:r>
            <a:r>
              <a:rPr sz="1800" b="1" spc="-60" dirty="0">
                <a:latin typeface="Calibri"/>
                <a:cs typeface="Calibri"/>
              </a:rPr>
              <a:t> </a:t>
            </a:r>
            <a:r>
              <a:rPr sz="1800" b="1" spc="-135" dirty="0">
                <a:latin typeface="Calibri"/>
                <a:cs typeface="Calibri"/>
              </a:rPr>
              <a:t>ve</a:t>
            </a:r>
            <a:r>
              <a:rPr sz="1800" b="1" spc="-75" dirty="0">
                <a:latin typeface="Calibri"/>
                <a:cs typeface="Calibri"/>
              </a:rPr>
              <a:t>j</a:t>
            </a:r>
            <a:r>
              <a:rPr sz="1800" b="1" spc="-65" dirty="0">
                <a:latin typeface="Calibri"/>
                <a:cs typeface="Calibri"/>
              </a:rPr>
              <a:t>l</a:t>
            </a:r>
            <a:r>
              <a:rPr sz="1800" b="1" spc="-145" dirty="0">
                <a:latin typeface="Calibri"/>
                <a:cs typeface="Calibri"/>
              </a:rPr>
              <a:t>edn</a:t>
            </a:r>
            <a:r>
              <a:rPr sz="1800" b="1" spc="-65" dirty="0">
                <a:latin typeface="Calibri"/>
                <a:cs typeface="Calibri"/>
              </a:rPr>
              <a:t>i</a:t>
            </a:r>
            <a:r>
              <a:rPr sz="1800" b="1" spc="-150" dirty="0">
                <a:latin typeface="Calibri"/>
                <a:cs typeface="Calibri"/>
              </a:rPr>
              <a:t>n</a:t>
            </a:r>
            <a:r>
              <a:rPr sz="1800" b="1" spc="-130" dirty="0">
                <a:latin typeface="Calibri"/>
                <a:cs typeface="Calibri"/>
              </a:rPr>
              <a:t>g</a:t>
            </a:r>
            <a:r>
              <a:rPr sz="1800" b="1" spc="-65" dirty="0">
                <a:latin typeface="Calibri"/>
                <a:cs typeface="Calibri"/>
              </a:rPr>
              <a:t> </a:t>
            </a:r>
            <a:r>
              <a:rPr sz="1800" b="1" spc="-90" dirty="0">
                <a:latin typeface="Calibri"/>
                <a:cs typeface="Calibri"/>
              </a:rPr>
              <a:t>for  </a:t>
            </a:r>
            <a:r>
              <a:rPr sz="1800" b="1" spc="-150" dirty="0">
                <a:latin typeface="Calibri"/>
                <a:cs typeface="Calibri"/>
              </a:rPr>
              <a:t>h</a:t>
            </a:r>
            <a:r>
              <a:rPr sz="1800" b="1" spc="-135" dirty="0">
                <a:latin typeface="Calibri"/>
                <a:cs typeface="Calibri"/>
              </a:rPr>
              <a:t>e</a:t>
            </a:r>
            <a:r>
              <a:rPr sz="1800" b="1" spc="-75" dirty="0">
                <a:latin typeface="Calibri"/>
                <a:cs typeface="Calibri"/>
              </a:rPr>
              <a:t>l</a:t>
            </a:r>
            <a:r>
              <a:rPr sz="1800" b="1" spc="-135" dirty="0">
                <a:latin typeface="Calibri"/>
                <a:cs typeface="Calibri"/>
              </a:rPr>
              <a:t>e</a:t>
            </a:r>
            <a:r>
              <a:rPr sz="1800" b="1" spc="-60" dirty="0">
                <a:latin typeface="Calibri"/>
                <a:cs typeface="Calibri"/>
              </a:rPr>
              <a:t> </a:t>
            </a:r>
            <a:r>
              <a:rPr sz="1800" b="1" spc="-130" dirty="0">
                <a:latin typeface="Calibri"/>
                <a:cs typeface="Calibri"/>
              </a:rPr>
              <a:t>k</a:t>
            </a:r>
            <a:r>
              <a:rPr sz="1800" b="1" spc="-75" dirty="0">
                <a:latin typeface="Calibri"/>
                <a:cs typeface="Calibri"/>
              </a:rPr>
              <a:t>l</a:t>
            </a:r>
            <a:r>
              <a:rPr sz="1800" b="1" spc="-130" dirty="0">
                <a:latin typeface="Calibri"/>
                <a:cs typeface="Calibri"/>
              </a:rPr>
              <a:t>a</a:t>
            </a:r>
            <a:r>
              <a:rPr sz="1800" b="1" spc="-110" dirty="0">
                <a:latin typeface="Calibri"/>
                <a:cs typeface="Calibri"/>
              </a:rPr>
              <a:t>ss</a:t>
            </a:r>
            <a:r>
              <a:rPr sz="1800" b="1" spc="-140" dirty="0">
                <a:latin typeface="Calibri"/>
                <a:cs typeface="Calibri"/>
              </a:rPr>
              <a:t>e</a:t>
            </a:r>
            <a:r>
              <a:rPr sz="1800" b="1" spc="-145" dirty="0">
                <a:latin typeface="Calibri"/>
                <a:cs typeface="Calibri"/>
              </a:rPr>
              <a:t>n</a:t>
            </a:r>
            <a:r>
              <a:rPr sz="1800" b="1" spc="-60" dirty="0">
                <a:latin typeface="Calibri"/>
                <a:cs typeface="Calibri"/>
              </a:rPr>
              <a:t> </a:t>
            </a:r>
            <a:r>
              <a:rPr sz="1800" b="1" spc="-110" dirty="0">
                <a:latin typeface="Calibri"/>
                <a:cs typeface="Calibri"/>
              </a:rPr>
              <a:t>af</a:t>
            </a:r>
            <a:r>
              <a:rPr sz="1800" b="1" spc="-55" dirty="0">
                <a:latin typeface="Calibri"/>
                <a:cs typeface="Calibri"/>
              </a:rPr>
              <a:t> </a:t>
            </a:r>
            <a:r>
              <a:rPr sz="1800" b="1" spc="-140" dirty="0">
                <a:latin typeface="Calibri"/>
                <a:cs typeface="Calibri"/>
              </a:rPr>
              <a:t>e</a:t>
            </a:r>
            <a:r>
              <a:rPr sz="1800" b="1" spc="-145" dirty="0">
                <a:latin typeface="Calibri"/>
                <a:cs typeface="Calibri"/>
              </a:rPr>
              <a:t>n</a:t>
            </a:r>
            <a:r>
              <a:rPr sz="1800" b="1" dirty="0">
                <a:latin typeface="Calibri"/>
                <a:cs typeface="Calibri"/>
              </a:rPr>
              <a:t> </a:t>
            </a:r>
            <a:r>
              <a:rPr sz="1800" b="1" spc="-120" dirty="0">
                <a:latin typeface="Calibri"/>
                <a:cs typeface="Calibri"/>
              </a:rPr>
              <a:t> </a:t>
            </a:r>
            <a:r>
              <a:rPr sz="1800" b="1" spc="-180" dirty="0">
                <a:latin typeface="Calibri"/>
                <a:cs typeface="Calibri"/>
              </a:rPr>
              <a:t>U</a:t>
            </a:r>
            <a:r>
              <a:rPr sz="1800" b="1" spc="-170" dirty="0">
                <a:latin typeface="Calibri"/>
                <a:cs typeface="Calibri"/>
              </a:rPr>
              <a:t>U</a:t>
            </a:r>
            <a:r>
              <a:rPr sz="1800" b="1" spc="-70" dirty="0">
                <a:latin typeface="Calibri"/>
                <a:cs typeface="Calibri"/>
              </a:rPr>
              <a:t>-  </a:t>
            </a:r>
            <a:r>
              <a:rPr sz="1800" b="1" spc="-120" dirty="0">
                <a:latin typeface="Calibri"/>
                <a:cs typeface="Calibri"/>
              </a:rPr>
              <a:t>Vejleder</a:t>
            </a:r>
            <a:endParaRPr sz="1800">
              <a:latin typeface="Calibri"/>
              <a:cs typeface="Calibri"/>
            </a:endParaRPr>
          </a:p>
        </p:txBody>
      </p:sp>
      <p:sp>
        <p:nvSpPr>
          <p:cNvPr id="35" name="object 35"/>
          <p:cNvSpPr txBox="1"/>
          <p:nvPr/>
        </p:nvSpPr>
        <p:spPr>
          <a:xfrm>
            <a:off x="8886435" y="9951476"/>
            <a:ext cx="1703705" cy="876300"/>
          </a:xfrm>
          <a:prstGeom prst="rect">
            <a:avLst/>
          </a:prstGeom>
        </p:spPr>
        <p:txBody>
          <a:bodyPr vert="horz" wrap="square" lIns="0" tIns="6350" rIns="0" bIns="0" rtlCol="0">
            <a:spAutoFit/>
          </a:bodyPr>
          <a:lstStyle/>
          <a:p>
            <a:pPr marL="12700" marR="5080" algn="ctr">
              <a:lnSpc>
                <a:spcPct val="104000"/>
              </a:lnSpc>
              <a:spcBef>
                <a:spcPts val="50"/>
              </a:spcBef>
            </a:pPr>
            <a:r>
              <a:rPr sz="1800" b="1" spc="-165" dirty="0">
                <a:latin typeface="Calibri"/>
                <a:cs typeface="Calibri"/>
              </a:rPr>
              <a:t>Fæ</a:t>
            </a:r>
            <a:r>
              <a:rPr sz="1800" b="1" spc="-75" dirty="0">
                <a:latin typeface="Calibri"/>
                <a:cs typeface="Calibri"/>
              </a:rPr>
              <a:t>ll</a:t>
            </a:r>
            <a:r>
              <a:rPr sz="1800" b="1" spc="-125" dirty="0">
                <a:latin typeface="Calibri"/>
                <a:cs typeface="Calibri"/>
              </a:rPr>
              <a:t>es</a:t>
            </a:r>
            <a:r>
              <a:rPr sz="1800" b="1" spc="-60" dirty="0">
                <a:latin typeface="Calibri"/>
                <a:cs typeface="Calibri"/>
              </a:rPr>
              <a:t> </a:t>
            </a:r>
            <a:r>
              <a:rPr sz="1800" b="1" spc="-135" dirty="0">
                <a:latin typeface="Calibri"/>
                <a:cs typeface="Calibri"/>
              </a:rPr>
              <a:t>ve</a:t>
            </a:r>
            <a:r>
              <a:rPr sz="1800" b="1" spc="-75" dirty="0">
                <a:latin typeface="Calibri"/>
                <a:cs typeface="Calibri"/>
              </a:rPr>
              <a:t>j</a:t>
            </a:r>
            <a:r>
              <a:rPr sz="1800" b="1" spc="-65" dirty="0">
                <a:latin typeface="Calibri"/>
                <a:cs typeface="Calibri"/>
              </a:rPr>
              <a:t>l</a:t>
            </a:r>
            <a:r>
              <a:rPr sz="1800" b="1" spc="-145" dirty="0">
                <a:latin typeface="Calibri"/>
                <a:cs typeface="Calibri"/>
              </a:rPr>
              <a:t>edn</a:t>
            </a:r>
            <a:r>
              <a:rPr sz="1800" b="1" spc="-65" dirty="0">
                <a:latin typeface="Calibri"/>
                <a:cs typeface="Calibri"/>
              </a:rPr>
              <a:t>i</a:t>
            </a:r>
            <a:r>
              <a:rPr sz="1800" b="1" spc="-150" dirty="0">
                <a:latin typeface="Calibri"/>
                <a:cs typeface="Calibri"/>
              </a:rPr>
              <a:t>n</a:t>
            </a:r>
            <a:r>
              <a:rPr sz="1800" b="1" spc="-130" dirty="0">
                <a:latin typeface="Calibri"/>
                <a:cs typeface="Calibri"/>
              </a:rPr>
              <a:t>g</a:t>
            </a:r>
            <a:r>
              <a:rPr sz="1800" b="1" spc="-65" dirty="0">
                <a:latin typeface="Calibri"/>
                <a:cs typeface="Calibri"/>
              </a:rPr>
              <a:t> </a:t>
            </a:r>
            <a:r>
              <a:rPr sz="1800" b="1" spc="-90" dirty="0">
                <a:latin typeface="Calibri"/>
                <a:cs typeface="Calibri"/>
              </a:rPr>
              <a:t>for  </a:t>
            </a:r>
            <a:r>
              <a:rPr sz="1800" b="1" spc="-150" dirty="0">
                <a:latin typeface="Calibri"/>
                <a:cs typeface="Calibri"/>
              </a:rPr>
              <a:t>h</a:t>
            </a:r>
            <a:r>
              <a:rPr sz="1800" b="1" spc="-130" dirty="0">
                <a:latin typeface="Calibri"/>
                <a:cs typeface="Calibri"/>
              </a:rPr>
              <a:t>e</a:t>
            </a:r>
            <a:r>
              <a:rPr sz="1800" b="1" spc="-75" dirty="0">
                <a:latin typeface="Calibri"/>
                <a:cs typeface="Calibri"/>
              </a:rPr>
              <a:t>l</a:t>
            </a:r>
            <a:r>
              <a:rPr sz="1800" b="1" spc="-135" dirty="0">
                <a:latin typeface="Calibri"/>
                <a:cs typeface="Calibri"/>
              </a:rPr>
              <a:t>e</a:t>
            </a:r>
            <a:r>
              <a:rPr sz="1800" b="1" spc="-60" dirty="0">
                <a:latin typeface="Calibri"/>
                <a:cs typeface="Calibri"/>
              </a:rPr>
              <a:t> </a:t>
            </a:r>
            <a:r>
              <a:rPr sz="1800" b="1" spc="-130" dirty="0">
                <a:latin typeface="Calibri"/>
                <a:cs typeface="Calibri"/>
              </a:rPr>
              <a:t>k</a:t>
            </a:r>
            <a:r>
              <a:rPr sz="1800" b="1" spc="-75" dirty="0">
                <a:latin typeface="Calibri"/>
                <a:cs typeface="Calibri"/>
              </a:rPr>
              <a:t>l</a:t>
            </a:r>
            <a:r>
              <a:rPr sz="1800" b="1" spc="-130" dirty="0">
                <a:latin typeface="Calibri"/>
                <a:cs typeface="Calibri"/>
              </a:rPr>
              <a:t>a</a:t>
            </a:r>
            <a:r>
              <a:rPr sz="1800" b="1" spc="-110" dirty="0">
                <a:latin typeface="Calibri"/>
                <a:cs typeface="Calibri"/>
              </a:rPr>
              <a:t>ss</a:t>
            </a:r>
            <a:r>
              <a:rPr sz="1800" b="1" spc="-140" dirty="0">
                <a:latin typeface="Calibri"/>
                <a:cs typeface="Calibri"/>
              </a:rPr>
              <a:t>e</a:t>
            </a:r>
            <a:r>
              <a:rPr sz="1800" b="1" spc="-145" dirty="0">
                <a:latin typeface="Calibri"/>
                <a:cs typeface="Calibri"/>
              </a:rPr>
              <a:t>n</a:t>
            </a:r>
            <a:r>
              <a:rPr sz="1800" b="1" spc="-65" dirty="0">
                <a:latin typeface="Calibri"/>
                <a:cs typeface="Calibri"/>
              </a:rPr>
              <a:t> </a:t>
            </a:r>
            <a:r>
              <a:rPr sz="1800" b="1" spc="-140" dirty="0">
                <a:latin typeface="Calibri"/>
                <a:cs typeface="Calibri"/>
              </a:rPr>
              <a:t>a</a:t>
            </a:r>
            <a:r>
              <a:rPr sz="1800" b="1" spc="-85" dirty="0">
                <a:latin typeface="Calibri"/>
                <a:cs typeface="Calibri"/>
              </a:rPr>
              <a:t>f</a:t>
            </a:r>
            <a:r>
              <a:rPr sz="1800" b="1" spc="-60" dirty="0">
                <a:latin typeface="Calibri"/>
                <a:cs typeface="Calibri"/>
              </a:rPr>
              <a:t> </a:t>
            </a:r>
            <a:r>
              <a:rPr sz="1800" b="1" spc="-220" dirty="0">
                <a:latin typeface="Calibri"/>
                <a:cs typeface="Calibri"/>
              </a:rPr>
              <a:t>m</a:t>
            </a:r>
            <a:r>
              <a:rPr sz="1800" b="1" spc="-90" dirty="0">
                <a:latin typeface="Calibri"/>
                <a:cs typeface="Calibri"/>
              </a:rPr>
              <a:t>in  </a:t>
            </a:r>
            <a:r>
              <a:rPr sz="1800" b="1" spc="-120" dirty="0">
                <a:latin typeface="Calibri"/>
                <a:cs typeface="Calibri"/>
              </a:rPr>
              <a:t>lærer</a:t>
            </a:r>
            <a:endParaRPr sz="1800">
              <a:latin typeface="Calibri"/>
              <a:cs typeface="Calibri"/>
            </a:endParaRPr>
          </a:p>
        </p:txBody>
      </p:sp>
      <p:sp>
        <p:nvSpPr>
          <p:cNvPr id="36" name="object 36"/>
          <p:cNvSpPr txBox="1"/>
          <p:nvPr/>
        </p:nvSpPr>
        <p:spPr>
          <a:xfrm>
            <a:off x="10744415" y="9951476"/>
            <a:ext cx="3796029" cy="591185"/>
          </a:xfrm>
          <a:prstGeom prst="rect">
            <a:avLst/>
          </a:prstGeom>
        </p:spPr>
        <p:txBody>
          <a:bodyPr vert="horz" wrap="square" lIns="0" tIns="6350" rIns="0" bIns="0" rtlCol="0">
            <a:spAutoFit/>
          </a:bodyPr>
          <a:lstStyle/>
          <a:p>
            <a:pPr marL="307975" marR="5080" indent="-295910">
              <a:lnSpc>
                <a:spcPct val="104000"/>
              </a:lnSpc>
              <a:spcBef>
                <a:spcPts val="50"/>
              </a:spcBef>
              <a:tabLst>
                <a:tab pos="2371725" algn="l"/>
              </a:tabLst>
            </a:pPr>
            <a:r>
              <a:rPr sz="1800" b="1" spc="-150" dirty="0">
                <a:latin typeface="Calibri"/>
                <a:cs typeface="Calibri"/>
              </a:rPr>
              <a:t>P</a:t>
            </a:r>
            <a:r>
              <a:rPr sz="1800" b="1" spc="-114" dirty="0">
                <a:latin typeface="Calibri"/>
                <a:cs typeface="Calibri"/>
              </a:rPr>
              <a:t>ers</a:t>
            </a:r>
            <a:r>
              <a:rPr sz="1800" b="1" spc="-150" dirty="0">
                <a:latin typeface="Calibri"/>
                <a:cs typeface="Calibri"/>
              </a:rPr>
              <a:t>on</a:t>
            </a:r>
            <a:r>
              <a:rPr sz="1800" b="1" spc="-65" dirty="0">
                <a:latin typeface="Calibri"/>
                <a:cs typeface="Calibri"/>
              </a:rPr>
              <a:t>l</a:t>
            </a:r>
            <a:r>
              <a:rPr sz="1800" b="1" spc="-75" dirty="0">
                <a:latin typeface="Calibri"/>
                <a:cs typeface="Calibri"/>
              </a:rPr>
              <a:t>i</a:t>
            </a:r>
            <a:r>
              <a:rPr sz="1800" b="1" spc="-130" dirty="0">
                <a:latin typeface="Calibri"/>
                <a:cs typeface="Calibri"/>
              </a:rPr>
              <a:t>g</a:t>
            </a:r>
            <a:r>
              <a:rPr sz="1800" b="1" spc="-65" dirty="0">
                <a:latin typeface="Calibri"/>
                <a:cs typeface="Calibri"/>
              </a:rPr>
              <a:t> </a:t>
            </a:r>
            <a:r>
              <a:rPr sz="1800" b="1" spc="-125" dirty="0">
                <a:latin typeface="Calibri"/>
                <a:cs typeface="Calibri"/>
              </a:rPr>
              <a:t>v</a:t>
            </a:r>
            <a:r>
              <a:rPr sz="1800" b="1" spc="-140" dirty="0">
                <a:latin typeface="Calibri"/>
                <a:cs typeface="Calibri"/>
              </a:rPr>
              <a:t>e</a:t>
            </a:r>
            <a:r>
              <a:rPr sz="1800" b="1" spc="-70" dirty="0">
                <a:latin typeface="Calibri"/>
                <a:cs typeface="Calibri"/>
              </a:rPr>
              <a:t>j</a:t>
            </a:r>
            <a:r>
              <a:rPr sz="1800" b="1" spc="-75" dirty="0">
                <a:latin typeface="Calibri"/>
                <a:cs typeface="Calibri"/>
              </a:rPr>
              <a:t>l</a:t>
            </a:r>
            <a:r>
              <a:rPr sz="1800" b="1" spc="-135" dirty="0">
                <a:latin typeface="Calibri"/>
                <a:cs typeface="Calibri"/>
              </a:rPr>
              <a:t>e</a:t>
            </a:r>
            <a:r>
              <a:rPr sz="1800" b="1" spc="-130" dirty="0">
                <a:latin typeface="Calibri"/>
                <a:cs typeface="Calibri"/>
              </a:rPr>
              <a:t>dning</a:t>
            </a:r>
            <a:r>
              <a:rPr sz="1800" b="1" spc="-55" dirty="0">
                <a:latin typeface="Calibri"/>
                <a:cs typeface="Calibri"/>
              </a:rPr>
              <a:t> </a:t>
            </a:r>
            <a:r>
              <a:rPr sz="1800" b="1" spc="-140" dirty="0">
                <a:latin typeface="Calibri"/>
                <a:cs typeface="Calibri"/>
              </a:rPr>
              <a:t>a</a:t>
            </a:r>
            <a:r>
              <a:rPr sz="1800" b="1" spc="-85" dirty="0">
                <a:latin typeface="Calibri"/>
                <a:cs typeface="Calibri"/>
              </a:rPr>
              <a:t>f</a:t>
            </a:r>
            <a:r>
              <a:rPr sz="1800" b="1" dirty="0">
                <a:latin typeface="Calibri"/>
                <a:cs typeface="Calibri"/>
              </a:rPr>
              <a:t> </a:t>
            </a:r>
            <a:r>
              <a:rPr sz="1800" b="1" spc="-10" dirty="0">
                <a:latin typeface="Calibri"/>
                <a:cs typeface="Calibri"/>
              </a:rPr>
              <a:t> </a:t>
            </a:r>
            <a:r>
              <a:rPr sz="1800" b="1" spc="-150" dirty="0">
                <a:latin typeface="Calibri"/>
                <a:cs typeface="Calibri"/>
              </a:rPr>
              <a:t>P</a:t>
            </a:r>
            <a:r>
              <a:rPr sz="1800" b="1" spc="-114" dirty="0">
                <a:latin typeface="Calibri"/>
                <a:cs typeface="Calibri"/>
              </a:rPr>
              <a:t>ers</a:t>
            </a:r>
            <a:r>
              <a:rPr sz="1800" b="1" spc="-150" dirty="0">
                <a:latin typeface="Calibri"/>
                <a:cs typeface="Calibri"/>
              </a:rPr>
              <a:t>on</a:t>
            </a:r>
            <a:r>
              <a:rPr sz="1800" b="1" spc="-65" dirty="0">
                <a:latin typeface="Calibri"/>
                <a:cs typeface="Calibri"/>
              </a:rPr>
              <a:t>l</a:t>
            </a:r>
            <a:r>
              <a:rPr sz="1800" b="1" spc="-75" dirty="0">
                <a:latin typeface="Calibri"/>
                <a:cs typeface="Calibri"/>
              </a:rPr>
              <a:t>i</a:t>
            </a:r>
            <a:r>
              <a:rPr sz="1800" b="1" spc="-130" dirty="0">
                <a:latin typeface="Calibri"/>
                <a:cs typeface="Calibri"/>
              </a:rPr>
              <a:t>g</a:t>
            </a:r>
            <a:r>
              <a:rPr sz="1800" b="1" spc="-65" dirty="0">
                <a:latin typeface="Calibri"/>
                <a:cs typeface="Calibri"/>
              </a:rPr>
              <a:t> </a:t>
            </a:r>
            <a:r>
              <a:rPr sz="1800" b="1" spc="-125" dirty="0">
                <a:latin typeface="Calibri"/>
                <a:cs typeface="Calibri"/>
              </a:rPr>
              <a:t>v</a:t>
            </a:r>
            <a:r>
              <a:rPr sz="1800" b="1" spc="-140" dirty="0">
                <a:latin typeface="Calibri"/>
                <a:cs typeface="Calibri"/>
              </a:rPr>
              <a:t>e</a:t>
            </a:r>
            <a:r>
              <a:rPr sz="1800" b="1" spc="-70" dirty="0">
                <a:latin typeface="Calibri"/>
                <a:cs typeface="Calibri"/>
              </a:rPr>
              <a:t>j</a:t>
            </a:r>
            <a:r>
              <a:rPr sz="1800" b="1" spc="-75" dirty="0">
                <a:latin typeface="Calibri"/>
                <a:cs typeface="Calibri"/>
              </a:rPr>
              <a:t>l</a:t>
            </a:r>
            <a:r>
              <a:rPr sz="1800" b="1" spc="-135" dirty="0">
                <a:latin typeface="Calibri"/>
                <a:cs typeface="Calibri"/>
              </a:rPr>
              <a:t>e</a:t>
            </a:r>
            <a:r>
              <a:rPr sz="1800" b="1" spc="-130" dirty="0">
                <a:latin typeface="Calibri"/>
                <a:cs typeface="Calibri"/>
              </a:rPr>
              <a:t>dning</a:t>
            </a:r>
            <a:r>
              <a:rPr sz="1800" b="1" spc="-55" dirty="0">
                <a:latin typeface="Calibri"/>
                <a:cs typeface="Calibri"/>
              </a:rPr>
              <a:t> </a:t>
            </a:r>
            <a:r>
              <a:rPr sz="1800" b="1" spc="-140" dirty="0">
                <a:latin typeface="Calibri"/>
                <a:cs typeface="Calibri"/>
              </a:rPr>
              <a:t>a</a:t>
            </a:r>
            <a:r>
              <a:rPr sz="1800" b="1" spc="-70" dirty="0">
                <a:latin typeface="Calibri"/>
                <a:cs typeface="Calibri"/>
              </a:rPr>
              <a:t>f  </a:t>
            </a:r>
            <a:r>
              <a:rPr sz="1800" b="1" spc="-140" dirty="0">
                <a:latin typeface="Calibri"/>
                <a:cs typeface="Calibri"/>
              </a:rPr>
              <a:t>e</a:t>
            </a:r>
            <a:r>
              <a:rPr sz="1800" b="1" spc="-145" dirty="0">
                <a:latin typeface="Calibri"/>
                <a:cs typeface="Calibri"/>
              </a:rPr>
              <a:t>n</a:t>
            </a:r>
            <a:r>
              <a:rPr sz="1800" b="1" spc="-60" dirty="0">
                <a:latin typeface="Calibri"/>
                <a:cs typeface="Calibri"/>
              </a:rPr>
              <a:t> </a:t>
            </a:r>
            <a:r>
              <a:rPr sz="1800" b="1" spc="-170" dirty="0">
                <a:latin typeface="Calibri"/>
                <a:cs typeface="Calibri"/>
              </a:rPr>
              <a:t>U</a:t>
            </a:r>
            <a:r>
              <a:rPr sz="1800" b="1" spc="-180" dirty="0">
                <a:latin typeface="Calibri"/>
                <a:cs typeface="Calibri"/>
              </a:rPr>
              <a:t>U</a:t>
            </a:r>
            <a:r>
              <a:rPr sz="1800" b="1" spc="-80" dirty="0">
                <a:latin typeface="Calibri"/>
                <a:cs typeface="Calibri"/>
              </a:rPr>
              <a:t>-</a:t>
            </a:r>
            <a:r>
              <a:rPr sz="1800" b="1" spc="-170" dirty="0">
                <a:latin typeface="Calibri"/>
                <a:cs typeface="Calibri"/>
              </a:rPr>
              <a:t>V</a:t>
            </a:r>
            <a:r>
              <a:rPr sz="1800" b="1" spc="-105" dirty="0">
                <a:latin typeface="Calibri"/>
                <a:cs typeface="Calibri"/>
              </a:rPr>
              <a:t>ej</a:t>
            </a:r>
            <a:r>
              <a:rPr sz="1800" b="1" spc="-120" dirty="0">
                <a:latin typeface="Calibri"/>
                <a:cs typeface="Calibri"/>
              </a:rPr>
              <a:t>led</a:t>
            </a:r>
            <a:r>
              <a:rPr sz="1800" b="1" spc="-130" dirty="0">
                <a:latin typeface="Calibri"/>
                <a:cs typeface="Calibri"/>
              </a:rPr>
              <a:t>e</a:t>
            </a:r>
            <a:r>
              <a:rPr sz="1800" b="1" spc="-95" dirty="0">
                <a:latin typeface="Calibri"/>
                <a:cs typeface="Calibri"/>
              </a:rPr>
              <a:t>r</a:t>
            </a:r>
            <a:r>
              <a:rPr sz="1800" b="1" dirty="0">
                <a:latin typeface="Calibri"/>
                <a:cs typeface="Calibri"/>
              </a:rPr>
              <a:t>	</a:t>
            </a:r>
            <a:r>
              <a:rPr sz="1800" b="1" spc="-220" dirty="0">
                <a:latin typeface="Calibri"/>
                <a:cs typeface="Calibri"/>
              </a:rPr>
              <a:t>m</a:t>
            </a:r>
            <a:r>
              <a:rPr sz="1800" b="1" spc="-110" dirty="0">
                <a:latin typeface="Calibri"/>
                <a:cs typeface="Calibri"/>
              </a:rPr>
              <a:t>in</a:t>
            </a:r>
            <a:r>
              <a:rPr sz="1800" b="1" spc="-135" dirty="0">
                <a:latin typeface="Calibri"/>
                <a:cs typeface="Calibri"/>
              </a:rPr>
              <a:t>e</a:t>
            </a:r>
            <a:r>
              <a:rPr sz="1800" b="1" spc="-55" dirty="0">
                <a:latin typeface="Calibri"/>
                <a:cs typeface="Calibri"/>
              </a:rPr>
              <a:t> </a:t>
            </a:r>
            <a:r>
              <a:rPr sz="1800" b="1" spc="-75" dirty="0">
                <a:latin typeface="Calibri"/>
                <a:cs typeface="Calibri"/>
              </a:rPr>
              <a:t>l</a:t>
            </a:r>
            <a:r>
              <a:rPr sz="1800" b="1" spc="-155" dirty="0">
                <a:latin typeface="Calibri"/>
                <a:cs typeface="Calibri"/>
              </a:rPr>
              <a:t>ær</a:t>
            </a:r>
            <a:r>
              <a:rPr sz="1800" b="1" spc="-140" dirty="0">
                <a:latin typeface="Calibri"/>
                <a:cs typeface="Calibri"/>
              </a:rPr>
              <a:t>e</a:t>
            </a:r>
            <a:r>
              <a:rPr sz="1800" b="1" spc="-114" dirty="0">
                <a:latin typeface="Calibri"/>
                <a:cs typeface="Calibri"/>
              </a:rPr>
              <a:t>re</a:t>
            </a:r>
            <a:endParaRPr sz="1800">
              <a:latin typeface="Calibri"/>
              <a:cs typeface="Calibri"/>
            </a:endParaRPr>
          </a:p>
        </p:txBody>
      </p:sp>
      <p:sp>
        <p:nvSpPr>
          <p:cNvPr id="37" name="object 37"/>
          <p:cNvSpPr txBox="1"/>
          <p:nvPr/>
        </p:nvSpPr>
        <p:spPr>
          <a:xfrm>
            <a:off x="14825910" y="9951476"/>
            <a:ext cx="1442085" cy="305435"/>
          </a:xfrm>
          <a:prstGeom prst="rect">
            <a:avLst/>
          </a:prstGeom>
        </p:spPr>
        <p:txBody>
          <a:bodyPr vert="horz" wrap="square" lIns="0" tIns="17145" rIns="0" bIns="0" rtlCol="0">
            <a:spAutoFit/>
          </a:bodyPr>
          <a:lstStyle/>
          <a:p>
            <a:pPr marL="12700">
              <a:lnSpc>
                <a:spcPct val="100000"/>
              </a:lnSpc>
              <a:spcBef>
                <a:spcPts val="135"/>
              </a:spcBef>
            </a:pPr>
            <a:r>
              <a:rPr sz="1800" b="1" spc="-160" dirty="0">
                <a:latin typeface="Calibri"/>
                <a:cs typeface="Calibri"/>
              </a:rPr>
              <a:t>V</a:t>
            </a:r>
            <a:r>
              <a:rPr sz="1800" b="1" spc="-140" dirty="0">
                <a:latin typeface="Calibri"/>
                <a:cs typeface="Calibri"/>
              </a:rPr>
              <a:t>e</a:t>
            </a:r>
            <a:r>
              <a:rPr sz="1800" b="1" spc="-70" dirty="0">
                <a:latin typeface="Calibri"/>
                <a:cs typeface="Calibri"/>
              </a:rPr>
              <a:t>j</a:t>
            </a:r>
            <a:r>
              <a:rPr sz="1800" b="1" spc="-75" dirty="0">
                <a:latin typeface="Calibri"/>
                <a:cs typeface="Calibri"/>
              </a:rPr>
              <a:t>l</a:t>
            </a:r>
            <a:r>
              <a:rPr sz="1800" b="1" spc="-130" dirty="0">
                <a:latin typeface="Calibri"/>
                <a:cs typeface="Calibri"/>
              </a:rPr>
              <a:t>e</a:t>
            </a:r>
            <a:r>
              <a:rPr sz="1800" b="1" spc="-125" dirty="0">
                <a:latin typeface="Calibri"/>
                <a:cs typeface="Calibri"/>
              </a:rPr>
              <a:t>dni</a:t>
            </a:r>
            <a:r>
              <a:rPr sz="1800" b="1" spc="-140" dirty="0">
                <a:latin typeface="Calibri"/>
                <a:cs typeface="Calibri"/>
              </a:rPr>
              <a:t>n</a:t>
            </a:r>
            <a:r>
              <a:rPr sz="1800" b="1" spc="-130" dirty="0">
                <a:latin typeface="Calibri"/>
                <a:cs typeface="Calibri"/>
              </a:rPr>
              <a:t>g</a:t>
            </a:r>
            <a:r>
              <a:rPr sz="1800" b="1" spc="-65" dirty="0">
                <a:latin typeface="Calibri"/>
                <a:cs typeface="Calibri"/>
              </a:rPr>
              <a:t> </a:t>
            </a:r>
            <a:r>
              <a:rPr sz="1800" b="1" spc="-145" dirty="0">
                <a:latin typeface="Calibri"/>
                <a:cs typeface="Calibri"/>
              </a:rPr>
              <a:t>o</a:t>
            </a:r>
            <a:r>
              <a:rPr sz="1800" b="1" spc="-100" dirty="0">
                <a:latin typeface="Calibri"/>
                <a:cs typeface="Calibri"/>
              </a:rPr>
              <a:t>nli</a:t>
            </a:r>
            <a:r>
              <a:rPr sz="1800" b="1" spc="-140" dirty="0">
                <a:latin typeface="Calibri"/>
                <a:cs typeface="Calibri"/>
              </a:rPr>
              <a:t>n</a:t>
            </a:r>
            <a:r>
              <a:rPr sz="1800" b="1" spc="-135" dirty="0">
                <a:latin typeface="Calibri"/>
                <a:cs typeface="Calibri"/>
              </a:rPr>
              <a:t>e</a:t>
            </a:r>
            <a:endParaRPr sz="1800">
              <a:latin typeface="Calibri"/>
              <a:cs typeface="Calibri"/>
            </a:endParaRPr>
          </a:p>
        </p:txBody>
      </p:sp>
      <p:sp>
        <p:nvSpPr>
          <p:cNvPr id="38" name="object 38"/>
          <p:cNvSpPr txBox="1"/>
          <p:nvPr/>
        </p:nvSpPr>
        <p:spPr>
          <a:xfrm>
            <a:off x="16670148" y="9951476"/>
            <a:ext cx="1625600" cy="591185"/>
          </a:xfrm>
          <a:prstGeom prst="rect">
            <a:avLst/>
          </a:prstGeom>
        </p:spPr>
        <p:txBody>
          <a:bodyPr vert="horz" wrap="square" lIns="0" tIns="6350" rIns="0" bIns="0" rtlCol="0">
            <a:spAutoFit/>
          </a:bodyPr>
          <a:lstStyle/>
          <a:p>
            <a:pPr marL="423545" marR="5080" indent="-411480">
              <a:lnSpc>
                <a:spcPct val="104000"/>
              </a:lnSpc>
              <a:spcBef>
                <a:spcPts val="50"/>
              </a:spcBef>
            </a:pPr>
            <a:r>
              <a:rPr sz="1800" b="1" spc="-160" dirty="0">
                <a:latin typeface="Calibri"/>
                <a:cs typeface="Calibri"/>
              </a:rPr>
              <a:t>V</a:t>
            </a:r>
            <a:r>
              <a:rPr sz="1800" b="1" spc="-140" dirty="0">
                <a:latin typeface="Calibri"/>
                <a:cs typeface="Calibri"/>
              </a:rPr>
              <a:t>e</a:t>
            </a:r>
            <a:r>
              <a:rPr sz="1800" b="1" spc="-70" dirty="0">
                <a:latin typeface="Calibri"/>
                <a:cs typeface="Calibri"/>
              </a:rPr>
              <a:t>j</a:t>
            </a:r>
            <a:r>
              <a:rPr sz="1800" b="1" spc="-75" dirty="0">
                <a:latin typeface="Calibri"/>
                <a:cs typeface="Calibri"/>
              </a:rPr>
              <a:t>l</a:t>
            </a:r>
            <a:r>
              <a:rPr sz="1800" b="1" spc="-135" dirty="0">
                <a:latin typeface="Calibri"/>
                <a:cs typeface="Calibri"/>
              </a:rPr>
              <a:t>e</a:t>
            </a:r>
            <a:r>
              <a:rPr sz="1800" b="1" spc="-125" dirty="0">
                <a:latin typeface="Calibri"/>
                <a:cs typeface="Calibri"/>
              </a:rPr>
              <a:t>dni</a:t>
            </a:r>
            <a:r>
              <a:rPr sz="1800" b="1" spc="-140" dirty="0">
                <a:latin typeface="Calibri"/>
                <a:cs typeface="Calibri"/>
              </a:rPr>
              <a:t>n</a:t>
            </a:r>
            <a:r>
              <a:rPr sz="1800" b="1" spc="-130" dirty="0">
                <a:latin typeface="Calibri"/>
                <a:cs typeface="Calibri"/>
              </a:rPr>
              <a:t>g</a:t>
            </a:r>
            <a:r>
              <a:rPr sz="1800" b="1" spc="-65" dirty="0">
                <a:latin typeface="Calibri"/>
                <a:cs typeface="Calibri"/>
              </a:rPr>
              <a:t> </a:t>
            </a:r>
            <a:r>
              <a:rPr sz="1800" b="1" spc="-150" dirty="0">
                <a:latin typeface="Calibri"/>
                <a:cs typeface="Calibri"/>
              </a:rPr>
              <a:t>ud</a:t>
            </a:r>
            <a:r>
              <a:rPr sz="1800" b="1" spc="-140" dirty="0">
                <a:latin typeface="Calibri"/>
                <a:cs typeface="Calibri"/>
              </a:rPr>
              <a:t>en</a:t>
            </a:r>
            <a:r>
              <a:rPr sz="1800" b="1" spc="-60" dirty="0">
                <a:latin typeface="Calibri"/>
                <a:cs typeface="Calibri"/>
              </a:rPr>
              <a:t> </a:t>
            </a:r>
            <a:r>
              <a:rPr sz="1800" b="1" spc="-85" dirty="0">
                <a:latin typeface="Calibri"/>
                <a:cs typeface="Calibri"/>
              </a:rPr>
              <a:t>f</a:t>
            </a:r>
            <a:r>
              <a:rPr sz="1800" b="1" spc="-150" dirty="0">
                <a:latin typeface="Calibri"/>
                <a:cs typeface="Calibri"/>
              </a:rPr>
              <a:t>o</a:t>
            </a:r>
            <a:r>
              <a:rPr sz="1800" b="1" spc="-110" dirty="0">
                <a:latin typeface="Calibri"/>
                <a:cs typeface="Calibri"/>
              </a:rPr>
              <a:t>r  m</a:t>
            </a:r>
            <a:r>
              <a:rPr sz="1800" b="1" spc="-75" dirty="0">
                <a:latin typeface="Calibri"/>
                <a:cs typeface="Calibri"/>
              </a:rPr>
              <a:t>i</a:t>
            </a:r>
            <a:r>
              <a:rPr sz="1800" b="1" spc="-145" dirty="0">
                <a:latin typeface="Calibri"/>
                <a:cs typeface="Calibri"/>
              </a:rPr>
              <a:t>n</a:t>
            </a:r>
            <a:r>
              <a:rPr sz="1800" b="1" spc="-60" dirty="0">
                <a:latin typeface="Calibri"/>
                <a:cs typeface="Calibri"/>
              </a:rPr>
              <a:t> </a:t>
            </a:r>
            <a:r>
              <a:rPr sz="1800" b="1" spc="-130" dirty="0">
                <a:latin typeface="Calibri"/>
                <a:cs typeface="Calibri"/>
              </a:rPr>
              <a:t>sko</a:t>
            </a:r>
            <a:r>
              <a:rPr sz="1800" b="1" spc="-105" dirty="0">
                <a:latin typeface="Calibri"/>
                <a:cs typeface="Calibri"/>
              </a:rPr>
              <a:t>le</a:t>
            </a:r>
            <a:endParaRPr sz="1800">
              <a:latin typeface="Calibri"/>
              <a:cs typeface="Calibri"/>
            </a:endParaRPr>
          </a:p>
        </p:txBody>
      </p:sp>
      <p:sp>
        <p:nvSpPr>
          <p:cNvPr id="39" name="object 39"/>
          <p:cNvSpPr txBox="1"/>
          <p:nvPr/>
        </p:nvSpPr>
        <p:spPr>
          <a:xfrm>
            <a:off x="19159903" y="9951476"/>
            <a:ext cx="518795" cy="305435"/>
          </a:xfrm>
          <a:prstGeom prst="rect">
            <a:avLst/>
          </a:prstGeom>
        </p:spPr>
        <p:txBody>
          <a:bodyPr vert="horz" wrap="square" lIns="0" tIns="17145" rIns="0" bIns="0" rtlCol="0">
            <a:spAutoFit/>
          </a:bodyPr>
          <a:lstStyle/>
          <a:p>
            <a:pPr marL="12700">
              <a:lnSpc>
                <a:spcPct val="100000"/>
              </a:lnSpc>
              <a:spcBef>
                <a:spcPts val="135"/>
              </a:spcBef>
            </a:pPr>
            <a:r>
              <a:rPr sz="1800" b="1" spc="-170" dirty="0">
                <a:latin typeface="Calibri"/>
                <a:cs typeface="Calibri"/>
              </a:rPr>
              <a:t>A</a:t>
            </a:r>
            <a:r>
              <a:rPr sz="1800" b="1" spc="-140" dirty="0">
                <a:latin typeface="Calibri"/>
                <a:cs typeface="Calibri"/>
              </a:rPr>
              <a:t>n</a:t>
            </a:r>
            <a:r>
              <a:rPr sz="1800" b="1" spc="-130" dirty="0">
                <a:latin typeface="Calibri"/>
                <a:cs typeface="Calibri"/>
              </a:rPr>
              <a:t>det</a:t>
            </a:r>
            <a:endParaRPr sz="1800">
              <a:latin typeface="Calibri"/>
              <a:cs typeface="Calibri"/>
            </a:endParaRPr>
          </a:p>
        </p:txBody>
      </p:sp>
      <p:sp>
        <p:nvSpPr>
          <p:cNvPr id="40" name="object 40"/>
          <p:cNvSpPr txBox="1"/>
          <p:nvPr/>
        </p:nvSpPr>
        <p:spPr>
          <a:xfrm>
            <a:off x="16360658" y="5663343"/>
            <a:ext cx="3065780" cy="599440"/>
          </a:xfrm>
          <a:prstGeom prst="rect">
            <a:avLst/>
          </a:prstGeom>
        </p:spPr>
        <p:txBody>
          <a:bodyPr vert="horz" wrap="square" lIns="0" tIns="46355" rIns="0" bIns="0" rtlCol="0">
            <a:spAutoFit/>
          </a:bodyPr>
          <a:lstStyle/>
          <a:p>
            <a:pPr marL="354965" marR="5080" indent="-342900">
              <a:lnSpc>
                <a:spcPts val="2140"/>
              </a:lnSpc>
              <a:spcBef>
                <a:spcPts val="365"/>
              </a:spcBef>
            </a:pPr>
            <a:r>
              <a:rPr sz="1950" b="0" i="1" spc="-20" dirty="0">
                <a:solidFill>
                  <a:srgbClr val="333333"/>
                </a:solidFill>
                <a:latin typeface="Calibri Light"/>
                <a:cs typeface="Calibri Light"/>
              </a:rPr>
              <a:t>Hvilken</a:t>
            </a:r>
            <a:r>
              <a:rPr sz="1950" b="0" i="1" spc="-5" dirty="0">
                <a:solidFill>
                  <a:srgbClr val="333333"/>
                </a:solidFill>
                <a:latin typeface="Calibri Light"/>
                <a:cs typeface="Calibri Light"/>
              </a:rPr>
              <a:t> </a:t>
            </a:r>
            <a:r>
              <a:rPr sz="1950" b="0" i="1" spc="-20" dirty="0">
                <a:solidFill>
                  <a:srgbClr val="333333"/>
                </a:solidFill>
                <a:latin typeface="Calibri Light"/>
                <a:cs typeface="Calibri Light"/>
              </a:rPr>
              <a:t>vejledning</a:t>
            </a:r>
            <a:r>
              <a:rPr sz="1950" b="0" i="1" spc="-5" dirty="0">
                <a:solidFill>
                  <a:srgbClr val="333333"/>
                </a:solidFill>
                <a:latin typeface="Calibri Light"/>
                <a:cs typeface="Calibri Light"/>
              </a:rPr>
              <a:t> har du</a:t>
            </a:r>
            <a:r>
              <a:rPr sz="1950" b="0" i="1" dirty="0">
                <a:solidFill>
                  <a:srgbClr val="333333"/>
                </a:solidFill>
                <a:latin typeface="Calibri Light"/>
                <a:cs typeface="Calibri Light"/>
              </a:rPr>
              <a:t> mødt </a:t>
            </a:r>
            <a:r>
              <a:rPr sz="1950" b="0" i="1" spc="-425" dirty="0">
                <a:solidFill>
                  <a:srgbClr val="333333"/>
                </a:solidFill>
                <a:latin typeface="Calibri Light"/>
                <a:cs typeface="Calibri Light"/>
              </a:rPr>
              <a:t> </a:t>
            </a:r>
            <a:r>
              <a:rPr sz="1950" b="0" i="1" spc="5" dirty="0">
                <a:solidFill>
                  <a:srgbClr val="333333"/>
                </a:solidFill>
                <a:latin typeface="Calibri Light"/>
                <a:cs typeface="Calibri Light"/>
              </a:rPr>
              <a:t>på</a:t>
            </a:r>
            <a:r>
              <a:rPr sz="1950" b="0" i="1" spc="-10" dirty="0">
                <a:solidFill>
                  <a:srgbClr val="333333"/>
                </a:solidFill>
                <a:latin typeface="Calibri Light"/>
                <a:cs typeface="Calibri Light"/>
              </a:rPr>
              <a:t> din </a:t>
            </a:r>
            <a:r>
              <a:rPr sz="1950" b="0" i="1" spc="-15" dirty="0">
                <a:solidFill>
                  <a:srgbClr val="333333"/>
                </a:solidFill>
                <a:latin typeface="Calibri Light"/>
                <a:cs typeface="Calibri Light"/>
              </a:rPr>
              <a:t>grundskole</a:t>
            </a:r>
            <a:r>
              <a:rPr sz="1950" b="0" i="1" spc="-10" dirty="0">
                <a:solidFill>
                  <a:srgbClr val="333333"/>
                </a:solidFill>
                <a:latin typeface="Calibri Light"/>
                <a:cs typeface="Calibri Light"/>
              </a:rPr>
              <a:t> indtil </a:t>
            </a:r>
            <a:r>
              <a:rPr sz="1950" b="0" i="1" spc="-45" dirty="0">
                <a:solidFill>
                  <a:srgbClr val="333333"/>
                </a:solidFill>
                <a:latin typeface="Calibri Light"/>
                <a:cs typeface="Calibri Light"/>
              </a:rPr>
              <a:t>nu?</a:t>
            </a:r>
            <a:endParaRPr sz="1950">
              <a:latin typeface="Calibri Light"/>
              <a:cs typeface="Calibri Light"/>
            </a:endParaRPr>
          </a:p>
        </p:txBody>
      </p:sp>
      <p:sp>
        <p:nvSpPr>
          <p:cNvPr id="41" name="object 41"/>
          <p:cNvSpPr txBox="1"/>
          <p:nvPr/>
        </p:nvSpPr>
        <p:spPr>
          <a:xfrm>
            <a:off x="17247249" y="6207662"/>
            <a:ext cx="2179320" cy="599440"/>
          </a:xfrm>
          <a:prstGeom prst="rect">
            <a:avLst/>
          </a:prstGeom>
        </p:spPr>
        <p:txBody>
          <a:bodyPr vert="horz" wrap="square" lIns="0" tIns="15875" rIns="0" bIns="0" rtlCol="0">
            <a:spAutoFit/>
          </a:bodyPr>
          <a:lstStyle/>
          <a:p>
            <a:pPr marR="5080" algn="r">
              <a:lnSpc>
                <a:spcPts val="2240"/>
              </a:lnSpc>
              <a:spcBef>
                <a:spcPts val="125"/>
              </a:spcBef>
            </a:pPr>
            <a:r>
              <a:rPr sz="1950" b="0" i="1" spc="-25" dirty="0">
                <a:solidFill>
                  <a:srgbClr val="333333"/>
                </a:solidFill>
                <a:latin typeface="Calibri Light"/>
                <a:cs typeface="Calibri Light"/>
              </a:rPr>
              <a:t>(muligt</a:t>
            </a:r>
            <a:r>
              <a:rPr sz="1950" b="0" i="1" spc="-10" dirty="0">
                <a:solidFill>
                  <a:srgbClr val="333333"/>
                </a:solidFill>
                <a:latin typeface="Calibri Light"/>
                <a:cs typeface="Calibri Light"/>
              </a:rPr>
              <a:t> </a:t>
            </a:r>
            <a:r>
              <a:rPr sz="1950" b="0" i="1" spc="-5" dirty="0">
                <a:solidFill>
                  <a:srgbClr val="333333"/>
                </a:solidFill>
                <a:latin typeface="Calibri Light"/>
                <a:cs typeface="Calibri Light"/>
              </a:rPr>
              <a:t>at </a:t>
            </a:r>
            <a:r>
              <a:rPr sz="1950" b="0" i="1" spc="-15" dirty="0">
                <a:solidFill>
                  <a:srgbClr val="333333"/>
                </a:solidFill>
                <a:latin typeface="Calibri Light"/>
                <a:cs typeface="Calibri Light"/>
              </a:rPr>
              <a:t>vælge</a:t>
            </a:r>
            <a:r>
              <a:rPr sz="1950" b="0" i="1" spc="-5" dirty="0">
                <a:solidFill>
                  <a:srgbClr val="333333"/>
                </a:solidFill>
                <a:latin typeface="Calibri Light"/>
                <a:cs typeface="Calibri Light"/>
              </a:rPr>
              <a:t> </a:t>
            </a:r>
            <a:r>
              <a:rPr sz="1950" b="0" i="1" spc="-30" dirty="0">
                <a:solidFill>
                  <a:srgbClr val="333333"/>
                </a:solidFill>
                <a:latin typeface="Calibri Light"/>
                <a:cs typeface="Calibri Light"/>
              </a:rPr>
              <a:t>flere)</a:t>
            </a:r>
            <a:endParaRPr sz="1950">
              <a:latin typeface="Calibri Light"/>
              <a:cs typeface="Calibri Light"/>
            </a:endParaRPr>
          </a:p>
          <a:p>
            <a:pPr marR="5080" algn="r">
              <a:lnSpc>
                <a:spcPts val="2240"/>
              </a:lnSpc>
            </a:pPr>
            <a:r>
              <a:rPr sz="1950" b="0" i="1" spc="-30" dirty="0">
                <a:solidFill>
                  <a:srgbClr val="333333"/>
                </a:solidFill>
                <a:latin typeface="Calibri Light"/>
                <a:cs typeface="Calibri Light"/>
              </a:rPr>
              <a:t>1.428</a:t>
            </a:r>
            <a:r>
              <a:rPr sz="1950" b="0" i="1" spc="-70" dirty="0">
                <a:solidFill>
                  <a:srgbClr val="333333"/>
                </a:solidFill>
                <a:latin typeface="Calibri Light"/>
                <a:cs typeface="Calibri Light"/>
              </a:rPr>
              <a:t> </a:t>
            </a:r>
            <a:r>
              <a:rPr sz="1950" b="0" i="1" spc="-20" dirty="0">
                <a:solidFill>
                  <a:srgbClr val="333333"/>
                </a:solidFill>
                <a:latin typeface="Calibri Light"/>
                <a:cs typeface="Calibri Light"/>
              </a:rPr>
              <a:t>informanter</a:t>
            </a:r>
            <a:endParaRPr sz="1950">
              <a:latin typeface="Calibri Light"/>
              <a:cs typeface="Calibri Light"/>
            </a:endParaRPr>
          </a:p>
        </p:txBody>
      </p:sp>
      <p:pic>
        <p:nvPicPr>
          <p:cNvPr id="42" name="Lyd 22">
            <a:hlinkClick r:id="" action="ppaction://media"/>
            <a:extLst>
              <a:ext uri="{FF2B5EF4-FFF2-40B4-BE49-F238E27FC236}">
                <a16:creationId xmlns:a16="http://schemas.microsoft.com/office/drawing/2014/main" id="{6F020080-59D5-4ADF-B652-177C9EC7AC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9473" y="12740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678"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A1AD92"/>
          </a:solidFill>
        </p:spPr>
        <p:txBody>
          <a:bodyPr wrap="square" lIns="0" tIns="0" rIns="0" bIns="0" rtlCol="0"/>
          <a:lstStyle/>
          <a:p>
            <a:endParaRPr/>
          </a:p>
        </p:txBody>
      </p:sp>
      <p:sp>
        <p:nvSpPr>
          <p:cNvPr id="3" name="object 3"/>
          <p:cNvSpPr txBox="1"/>
          <p:nvPr/>
        </p:nvSpPr>
        <p:spPr>
          <a:xfrm>
            <a:off x="7256467" y="3882469"/>
            <a:ext cx="5567045" cy="1257300"/>
          </a:xfrm>
          <a:prstGeom prst="rect">
            <a:avLst/>
          </a:prstGeom>
        </p:spPr>
        <p:txBody>
          <a:bodyPr vert="horz" wrap="square" lIns="0" tIns="13335" rIns="0" bIns="0" rtlCol="0">
            <a:spAutoFit/>
          </a:bodyPr>
          <a:lstStyle/>
          <a:p>
            <a:pPr algn="ctr">
              <a:lnSpc>
                <a:spcPct val="100000"/>
              </a:lnSpc>
              <a:spcBef>
                <a:spcPts val="105"/>
              </a:spcBef>
            </a:pPr>
            <a:r>
              <a:rPr sz="3950" b="1" spc="-5" dirty="0">
                <a:solidFill>
                  <a:srgbClr val="273347"/>
                </a:solidFill>
                <a:latin typeface="Calibri"/>
                <a:cs typeface="Calibri"/>
              </a:rPr>
              <a:t>Planlægning</a:t>
            </a:r>
            <a:r>
              <a:rPr sz="3950" b="1" spc="-30" dirty="0">
                <a:solidFill>
                  <a:srgbClr val="273347"/>
                </a:solidFill>
                <a:latin typeface="Calibri"/>
                <a:cs typeface="Calibri"/>
              </a:rPr>
              <a:t> </a:t>
            </a:r>
            <a:r>
              <a:rPr sz="3950" b="1" spc="-15" dirty="0">
                <a:solidFill>
                  <a:srgbClr val="273347"/>
                </a:solidFill>
                <a:latin typeface="Calibri"/>
                <a:cs typeface="Calibri"/>
              </a:rPr>
              <a:t>af</a:t>
            </a:r>
            <a:r>
              <a:rPr sz="3950" b="1" spc="-25" dirty="0">
                <a:solidFill>
                  <a:srgbClr val="273347"/>
                </a:solidFill>
                <a:latin typeface="Calibri"/>
                <a:cs typeface="Calibri"/>
              </a:rPr>
              <a:t> </a:t>
            </a:r>
            <a:r>
              <a:rPr sz="3950" b="1" spc="-10" dirty="0">
                <a:solidFill>
                  <a:srgbClr val="273347"/>
                </a:solidFill>
                <a:latin typeface="Calibri"/>
                <a:cs typeface="Calibri"/>
              </a:rPr>
              <a:t>brobygning</a:t>
            </a:r>
            <a:endParaRPr sz="3950">
              <a:latin typeface="Calibri"/>
              <a:cs typeface="Calibri"/>
            </a:endParaRPr>
          </a:p>
          <a:p>
            <a:pPr marL="3810" algn="ctr">
              <a:lnSpc>
                <a:spcPct val="100000"/>
              </a:lnSpc>
              <a:spcBef>
                <a:spcPts val="209"/>
              </a:spcBef>
            </a:pPr>
            <a:r>
              <a:rPr sz="3950" b="0" spc="-10" dirty="0">
                <a:solidFill>
                  <a:srgbClr val="273347"/>
                </a:solidFill>
                <a:latin typeface="Calibri Light"/>
                <a:cs typeface="Calibri Light"/>
              </a:rPr>
              <a:t>Oplevelse</a:t>
            </a:r>
            <a:r>
              <a:rPr sz="3950" b="0" spc="-15" dirty="0">
                <a:solidFill>
                  <a:srgbClr val="273347"/>
                </a:solidFill>
                <a:latin typeface="Calibri Light"/>
                <a:cs typeface="Calibri Light"/>
              </a:rPr>
              <a:t> </a:t>
            </a:r>
            <a:r>
              <a:rPr sz="3950" b="0" spc="-10" dirty="0">
                <a:solidFill>
                  <a:srgbClr val="273347"/>
                </a:solidFill>
                <a:latin typeface="Calibri Light"/>
                <a:cs typeface="Calibri Light"/>
              </a:rPr>
              <a:t>af</a:t>
            </a:r>
            <a:r>
              <a:rPr sz="3950" b="0" spc="-15" dirty="0">
                <a:solidFill>
                  <a:srgbClr val="273347"/>
                </a:solidFill>
                <a:latin typeface="Calibri Light"/>
                <a:cs typeface="Calibri Light"/>
              </a:rPr>
              <a:t> brobygning</a:t>
            </a:r>
            <a:endParaRPr sz="3950">
              <a:latin typeface="Calibri Light"/>
              <a:cs typeface="Calibri Light"/>
            </a:endParaRPr>
          </a:p>
        </p:txBody>
      </p:sp>
      <p:sp>
        <p:nvSpPr>
          <p:cNvPr id="4" name="object 4"/>
          <p:cNvSpPr txBox="1"/>
          <p:nvPr/>
        </p:nvSpPr>
        <p:spPr>
          <a:xfrm>
            <a:off x="7277073" y="6898084"/>
            <a:ext cx="5530215" cy="1257300"/>
          </a:xfrm>
          <a:prstGeom prst="rect">
            <a:avLst/>
          </a:prstGeom>
        </p:spPr>
        <p:txBody>
          <a:bodyPr vert="horz" wrap="square" lIns="0" tIns="13335" rIns="0" bIns="0" rtlCol="0">
            <a:spAutoFit/>
          </a:bodyPr>
          <a:lstStyle/>
          <a:p>
            <a:pPr algn="ctr">
              <a:lnSpc>
                <a:spcPct val="100000"/>
              </a:lnSpc>
              <a:spcBef>
                <a:spcPts val="105"/>
              </a:spcBef>
            </a:pPr>
            <a:r>
              <a:rPr sz="3950" b="1" spc="-10" dirty="0">
                <a:solidFill>
                  <a:srgbClr val="273347"/>
                </a:solidFill>
                <a:latin typeface="Calibri"/>
                <a:cs typeface="Calibri"/>
              </a:rPr>
              <a:t>Tiltrækning</a:t>
            </a:r>
            <a:r>
              <a:rPr sz="3950" b="1" spc="-5" dirty="0">
                <a:solidFill>
                  <a:srgbClr val="273347"/>
                </a:solidFill>
                <a:latin typeface="Calibri"/>
                <a:cs typeface="Calibri"/>
              </a:rPr>
              <a:t> </a:t>
            </a:r>
            <a:r>
              <a:rPr sz="3950" b="1" spc="-15" dirty="0">
                <a:solidFill>
                  <a:srgbClr val="273347"/>
                </a:solidFill>
                <a:latin typeface="Calibri"/>
                <a:cs typeface="Calibri"/>
              </a:rPr>
              <a:t>til</a:t>
            </a:r>
            <a:r>
              <a:rPr sz="3950" b="1" spc="-10" dirty="0">
                <a:solidFill>
                  <a:srgbClr val="273347"/>
                </a:solidFill>
                <a:latin typeface="Calibri"/>
                <a:cs typeface="Calibri"/>
              </a:rPr>
              <a:t> </a:t>
            </a:r>
            <a:r>
              <a:rPr sz="3950" b="1" dirty="0">
                <a:solidFill>
                  <a:srgbClr val="273347"/>
                </a:solidFill>
                <a:latin typeface="Calibri"/>
                <a:cs typeface="Calibri"/>
              </a:rPr>
              <a:t>HHX</a:t>
            </a:r>
            <a:r>
              <a:rPr sz="3950" b="1" spc="-5" dirty="0">
                <a:solidFill>
                  <a:srgbClr val="273347"/>
                </a:solidFill>
                <a:latin typeface="Calibri"/>
                <a:cs typeface="Calibri"/>
              </a:rPr>
              <a:t> </a:t>
            </a:r>
            <a:r>
              <a:rPr sz="3950" b="1" dirty="0">
                <a:solidFill>
                  <a:srgbClr val="273347"/>
                </a:solidFill>
                <a:latin typeface="Calibri"/>
                <a:cs typeface="Calibri"/>
              </a:rPr>
              <a:t>og</a:t>
            </a:r>
            <a:r>
              <a:rPr sz="3950" b="1" spc="-5" dirty="0">
                <a:solidFill>
                  <a:srgbClr val="273347"/>
                </a:solidFill>
                <a:latin typeface="Calibri"/>
                <a:cs typeface="Calibri"/>
              </a:rPr>
              <a:t> </a:t>
            </a:r>
            <a:r>
              <a:rPr sz="3950" b="1" dirty="0">
                <a:solidFill>
                  <a:srgbClr val="273347"/>
                </a:solidFill>
                <a:latin typeface="Calibri"/>
                <a:cs typeface="Calibri"/>
              </a:rPr>
              <a:t>HTX</a:t>
            </a:r>
            <a:endParaRPr sz="3950">
              <a:latin typeface="Calibri"/>
              <a:cs typeface="Calibri"/>
            </a:endParaRPr>
          </a:p>
          <a:p>
            <a:pPr marL="2540" algn="ctr">
              <a:lnSpc>
                <a:spcPct val="100000"/>
              </a:lnSpc>
              <a:spcBef>
                <a:spcPts val="209"/>
              </a:spcBef>
            </a:pPr>
            <a:r>
              <a:rPr sz="3950" b="0" spc="-55" dirty="0">
                <a:solidFill>
                  <a:srgbClr val="273347"/>
                </a:solidFill>
                <a:latin typeface="Calibri Light"/>
                <a:cs typeface="Calibri Light"/>
              </a:rPr>
              <a:t>Valg</a:t>
            </a:r>
            <a:r>
              <a:rPr sz="3950" b="0" spc="-20" dirty="0">
                <a:solidFill>
                  <a:srgbClr val="273347"/>
                </a:solidFill>
                <a:latin typeface="Calibri Light"/>
                <a:cs typeface="Calibri Light"/>
              </a:rPr>
              <a:t> </a:t>
            </a:r>
            <a:r>
              <a:rPr sz="3950" b="0" spc="-10" dirty="0">
                <a:solidFill>
                  <a:srgbClr val="273347"/>
                </a:solidFill>
                <a:latin typeface="Calibri Light"/>
                <a:cs typeface="Calibri Light"/>
              </a:rPr>
              <a:t>af</a:t>
            </a:r>
            <a:r>
              <a:rPr sz="3950" b="0" spc="-15" dirty="0">
                <a:solidFill>
                  <a:srgbClr val="273347"/>
                </a:solidFill>
                <a:latin typeface="Calibri Light"/>
                <a:cs typeface="Calibri Light"/>
              </a:rPr>
              <a:t> </a:t>
            </a:r>
            <a:r>
              <a:rPr sz="3950" b="0" dirty="0">
                <a:solidFill>
                  <a:srgbClr val="273347"/>
                </a:solidFill>
                <a:latin typeface="Calibri Light"/>
                <a:cs typeface="Calibri Light"/>
              </a:rPr>
              <a:t>uddannelse</a:t>
            </a:r>
            <a:endParaRPr sz="3950">
              <a:latin typeface="Calibri Light"/>
              <a:cs typeface="Calibri Light"/>
            </a:endParaRPr>
          </a:p>
        </p:txBody>
      </p:sp>
      <p:sp>
        <p:nvSpPr>
          <p:cNvPr id="5" name="object 5"/>
          <p:cNvSpPr txBox="1">
            <a:spLocks noGrp="1"/>
          </p:cNvSpPr>
          <p:nvPr>
            <p:ph type="title"/>
          </p:nvPr>
        </p:nvSpPr>
        <p:spPr>
          <a:xfrm>
            <a:off x="2421780" y="1519096"/>
            <a:ext cx="14392910" cy="704215"/>
          </a:xfrm>
          <a:prstGeom prst="rect">
            <a:avLst/>
          </a:prstGeom>
        </p:spPr>
        <p:txBody>
          <a:bodyPr vert="horz" wrap="square" lIns="0" tIns="12700" rIns="0" bIns="0" rtlCol="0">
            <a:spAutoFit/>
          </a:bodyPr>
          <a:lstStyle/>
          <a:p>
            <a:pPr marL="12700">
              <a:lnSpc>
                <a:spcPct val="100000"/>
              </a:lnSpc>
              <a:spcBef>
                <a:spcPts val="100"/>
              </a:spcBef>
            </a:pPr>
            <a:r>
              <a:rPr sz="4450" spc="-5" dirty="0"/>
              <a:t>To</a:t>
            </a:r>
            <a:r>
              <a:rPr sz="4450" spc="-10" dirty="0"/>
              <a:t> </a:t>
            </a:r>
            <a:r>
              <a:rPr sz="4450" spc="-5" dirty="0"/>
              <a:t>overordnede</a:t>
            </a:r>
            <a:r>
              <a:rPr sz="4450" spc="-10" dirty="0"/>
              <a:t> </a:t>
            </a:r>
            <a:r>
              <a:rPr sz="4450" dirty="0"/>
              <a:t>kategorier</a:t>
            </a:r>
            <a:r>
              <a:rPr sz="4450" spc="-5" dirty="0"/>
              <a:t> der</a:t>
            </a:r>
            <a:r>
              <a:rPr sz="4450" spc="-10" dirty="0"/>
              <a:t> </a:t>
            </a:r>
            <a:r>
              <a:rPr sz="4450" dirty="0"/>
              <a:t>kan</a:t>
            </a:r>
            <a:r>
              <a:rPr sz="4450" spc="-5" dirty="0"/>
              <a:t> </a:t>
            </a:r>
            <a:r>
              <a:rPr sz="4450" dirty="0"/>
              <a:t>arbejdes </a:t>
            </a:r>
            <a:r>
              <a:rPr sz="4450" spc="-5" dirty="0"/>
              <a:t>ud</a:t>
            </a:r>
            <a:r>
              <a:rPr sz="4450" spc="-10" dirty="0"/>
              <a:t> </a:t>
            </a:r>
            <a:r>
              <a:rPr sz="4450" spc="-5" dirty="0"/>
              <a:t>fra</a:t>
            </a:r>
            <a:endParaRPr sz="4450"/>
          </a:p>
        </p:txBody>
      </p:sp>
      <p:sp>
        <p:nvSpPr>
          <p:cNvPr id="6" name="object 6"/>
          <p:cNvSpPr/>
          <p:nvPr/>
        </p:nvSpPr>
        <p:spPr>
          <a:xfrm>
            <a:off x="6837488" y="6282040"/>
            <a:ext cx="6429375" cy="0"/>
          </a:xfrm>
          <a:custGeom>
            <a:avLst/>
            <a:gdLst/>
            <a:ahLst/>
            <a:cxnLst/>
            <a:rect l="l" t="t" r="r" b="b"/>
            <a:pathLst>
              <a:path w="6429375">
                <a:moveTo>
                  <a:pt x="0" y="0"/>
                </a:moveTo>
                <a:lnTo>
                  <a:pt x="6429123" y="0"/>
                </a:lnTo>
              </a:path>
            </a:pathLst>
          </a:custGeom>
          <a:ln w="62825">
            <a:solidFill>
              <a:srgbClr val="273347"/>
            </a:solidFill>
          </a:ln>
        </p:spPr>
        <p:txBody>
          <a:bodyPr wrap="square" lIns="0" tIns="0" rIns="0" bIns="0" rtlCol="0"/>
          <a:lstStyle/>
          <a:p>
            <a:endParaRPr/>
          </a:p>
        </p:txBody>
      </p:sp>
      <p:pic>
        <p:nvPicPr>
          <p:cNvPr id="7" name="Lyd 23">
            <a:hlinkClick r:id="" action="ppaction://media"/>
            <a:extLst>
              <a:ext uri="{FF2B5EF4-FFF2-40B4-BE49-F238E27FC236}">
                <a16:creationId xmlns:a16="http://schemas.microsoft.com/office/drawing/2014/main" id="{99527023-25B5-46FF-AD1D-FA19E7FC38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850" y="92075"/>
            <a:ext cx="372762" cy="3727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A1AD92"/>
          </a:solidFill>
        </p:spPr>
        <p:txBody>
          <a:bodyPr wrap="square" lIns="0" tIns="0" rIns="0" bIns="0" rtlCol="0"/>
          <a:lstStyle/>
          <a:p>
            <a:endParaRPr/>
          </a:p>
        </p:txBody>
      </p:sp>
      <p:sp>
        <p:nvSpPr>
          <p:cNvPr id="3" name="object 3"/>
          <p:cNvSpPr txBox="1"/>
          <p:nvPr/>
        </p:nvSpPr>
        <p:spPr>
          <a:xfrm>
            <a:off x="2154773" y="3545019"/>
            <a:ext cx="17454880" cy="5678805"/>
          </a:xfrm>
          <a:prstGeom prst="rect">
            <a:avLst/>
          </a:prstGeom>
        </p:spPr>
        <p:txBody>
          <a:bodyPr vert="horz" wrap="square" lIns="0" tIns="17145" rIns="0" bIns="0" rtlCol="0">
            <a:spAutoFit/>
          </a:bodyPr>
          <a:lstStyle/>
          <a:p>
            <a:pPr marL="12700">
              <a:lnSpc>
                <a:spcPct val="100000"/>
              </a:lnSpc>
              <a:spcBef>
                <a:spcPts val="135"/>
              </a:spcBef>
            </a:pPr>
            <a:r>
              <a:rPr sz="3050" b="0" spc="-55" dirty="0">
                <a:solidFill>
                  <a:srgbClr val="273347"/>
                </a:solidFill>
                <a:latin typeface="Calibri Light"/>
                <a:cs typeface="Calibri Light"/>
              </a:rPr>
              <a:t>Brobygning</a:t>
            </a:r>
            <a:r>
              <a:rPr sz="3050" b="0" spc="-20" dirty="0">
                <a:solidFill>
                  <a:srgbClr val="273347"/>
                </a:solidFill>
                <a:latin typeface="Calibri Light"/>
                <a:cs typeface="Calibri Light"/>
              </a:rPr>
              <a:t> </a:t>
            </a:r>
            <a:r>
              <a:rPr sz="3050" b="0" spc="-40" dirty="0">
                <a:solidFill>
                  <a:srgbClr val="273347"/>
                </a:solidFill>
                <a:latin typeface="Calibri Light"/>
                <a:cs typeface="Calibri Light"/>
              </a:rPr>
              <a:t>hjælper</a:t>
            </a:r>
            <a:r>
              <a:rPr sz="3050" b="0" spc="-15" dirty="0">
                <a:solidFill>
                  <a:srgbClr val="273347"/>
                </a:solidFill>
                <a:latin typeface="Calibri Light"/>
                <a:cs typeface="Calibri Light"/>
              </a:rPr>
              <a:t> </a:t>
            </a:r>
            <a:r>
              <a:rPr sz="3050" b="0" spc="-55" dirty="0">
                <a:solidFill>
                  <a:srgbClr val="273347"/>
                </a:solidFill>
                <a:latin typeface="Calibri Light"/>
                <a:cs typeface="Calibri Light"/>
              </a:rPr>
              <a:t>med</a:t>
            </a:r>
            <a:r>
              <a:rPr sz="3050" b="0" spc="-15" dirty="0">
                <a:solidFill>
                  <a:srgbClr val="273347"/>
                </a:solidFill>
                <a:latin typeface="Calibri Light"/>
                <a:cs typeface="Calibri Light"/>
              </a:rPr>
              <a:t> </a:t>
            </a:r>
            <a:r>
              <a:rPr sz="3050" b="0" spc="-55" dirty="0">
                <a:solidFill>
                  <a:srgbClr val="273347"/>
                </a:solidFill>
                <a:latin typeface="Calibri Light"/>
                <a:cs typeface="Calibri Light"/>
              </a:rPr>
              <a:t>at</a:t>
            </a:r>
            <a:r>
              <a:rPr sz="3050" b="0" spc="-20" dirty="0">
                <a:solidFill>
                  <a:srgbClr val="273347"/>
                </a:solidFill>
                <a:latin typeface="Calibri Light"/>
                <a:cs typeface="Calibri Light"/>
              </a:rPr>
              <a:t> </a:t>
            </a:r>
            <a:r>
              <a:rPr sz="3050" b="0" spc="-45" dirty="0">
                <a:solidFill>
                  <a:srgbClr val="273347"/>
                </a:solidFill>
                <a:latin typeface="Calibri Light"/>
                <a:cs typeface="Calibri Light"/>
              </a:rPr>
              <a:t>afklare</a:t>
            </a:r>
            <a:r>
              <a:rPr sz="3050" b="0" spc="-15" dirty="0">
                <a:solidFill>
                  <a:srgbClr val="273347"/>
                </a:solidFill>
                <a:latin typeface="Calibri Light"/>
                <a:cs typeface="Calibri Light"/>
              </a:rPr>
              <a:t> </a:t>
            </a:r>
            <a:r>
              <a:rPr sz="3050" b="0" spc="-45" dirty="0">
                <a:solidFill>
                  <a:srgbClr val="273347"/>
                </a:solidFill>
                <a:latin typeface="Calibri Light"/>
                <a:cs typeface="Calibri Light"/>
              </a:rPr>
              <a:t>uddannelsesvalg</a:t>
            </a:r>
            <a:r>
              <a:rPr sz="3050" b="0" spc="-15" dirty="0">
                <a:solidFill>
                  <a:srgbClr val="273347"/>
                </a:solidFill>
                <a:latin typeface="Calibri Light"/>
                <a:cs typeface="Calibri Light"/>
              </a:rPr>
              <a:t> </a:t>
            </a:r>
            <a:r>
              <a:rPr sz="3050" b="0" spc="-55" dirty="0">
                <a:solidFill>
                  <a:srgbClr val="273347"/>
                </a:solidFill>
                <a:latin typeface="Calibri Light"/>
                <a:cs typeface="Calibri Light"/>
              </a:rPr>
              <a:t>gennem</a:t>
            </a:r>
            <a:r>
              <a:rPr sz="3050" b="0" spc="-15" dirty="0">
                <a:solidFill>
                  <a:srgbClr val="273347"/>
                </a:solidFill>
                <a:latin typeface="Calibri Light"/>
                <a:cs typeface="Calibri Light"/>
              </a:rPr>
              <a:t> </a:t>
            </a:r>
            <a:r>
              <a:rPr sz="3050" b="0" spc="-55" dirty="0">
                <a:solidFill>
                  <a:srgbClr val="273347"/>
                </a:solidFill>
                <a:latin typeface="Calibri Light"/>
                <a:cs typeface="Calibri Light"/>
              </a:rPr>
              <a:t>autentiske</a:t>
            </a:r>
            <a:r>
              <a:rPr sz="3050" b="0" spc="-20" dirty="0">
                <a:solidFill>
                  <a:srgbClr val="273347"/>
                </a:solidFill>
                <a:latin typeface="Calibri Light"/>
                <a:cs typeface="Calibri Light"/>
              </a:rPr>
              <a:t> </a:t>
            </a:r>
            <a:r>
              <a:rPr sz="3050" b="0" spc="-70" dirty="0">
                <a:solidFill>
                  <a:srgbClr val="273347"/>
                </a:solidFill>
                <a:latin typeface="Calibri Light"/>
                <a:cs typeface="Calibri Light"/>
              </a:rPr>
              <a:t>oplevelser.</a:t>
            </a:r>
            <a:endParaRPr sz="3050">
              <a:latin typeface="Calibri Light"/>
              <a:cs typeface="Calibri Light"/>
            </a:endParaRPr>
          </a:p>
          <a:p>
            <a:pPr marL="12700" marR="7980680">
              <a:lnSpc>
                <a:spcPct val="184700"/>
              </a:lnSpc>
            </a:pPr>
            <a:r>
              <a:rPr sz="3050" b="0" spc="-50" dirty="0">
                <a:solidFill>
                  <a:srgbClr val="273347"/>
                </a:solidFill>
                <a:latin typeface="Calibri Light"/>
                <a:cs typeface="Calibri Light"/>
              </a:rPr>
              <a:t>Mødet</a:t>
            </a:r>
            <a:r>
              <a:rPr sz="3050" b="0" spc="-25" dirty="0">
                <a:solidFill>
                  <a:srgbClr val="273347"/>
                </a:solidFill>
                <a:latin typeface="Calibri Light"/>
                <a:cs typeface="Calibri Light"/>
              </a:rPr>
              <a:t> </a:t>
            </a:r>
            <a:r>
              <a:rPr sz="3050" b="0" spc="-55" dirty="0">
                <a:solidFill>
                  <a:srgbClr val="273347"/>
                </a:solidFill>
                <a:latin typeface="Calibri Light"/>
                <a:cs typeface="Calibri Light"/>
              </a:rPr>
              <a:t>med</a:t>
            </a:r>
            <a:r>
              <a:rPr sz="3050" b="0" spc="-20" dirty="0">
                <a:solidFill>
                  <a:srgbClr val="273347"/>
                </a:solidFill>
                <a:latin typeface="Calibri Light"/>
                <a:cs typeface="Calibri Light"/>
              </a:rPr>
              <a:t> </a:t>
            </a:r>
            <a:r>
              <a:rPr sz="3050" b="0" spc="-55" dirty="0">
                <a:solidFill>
                  <a:srgbClr val="273347"/>
                </a:solidFill>
                <a:latin typeface="Calibri Light"/>
                <a:cs typeface="Calibri Light"/>
              </a:rPr>
              <a:t>nuværende</a:t>
            </a:r>
            <a:r>
              <a:rPr sz="3050" b="0" spc="-20" dirty="0">
                <a:solidFill>
                  <a:srgbClr val="273347"/>
                </a:solidFill>
                <a:latin typeface="Calibri Light"/>
                <a:cs typeface="Calibri Light"/>
              </a:rPr>
              <a:t> </a:t>
            </a:r>
            <a:r>
              <a:rPr sz="3050" b="0" spc="-45" dirty="0">
                <a:solidFill>
                  <a:srgbClr val="273347"/>
                </a:solidFill>
                <a:latin typeface="Calibri Light"/>
                <a:cs typeface="Calibri Light"/>
              </a:rPr>
              <a:t>elever</a:t>
            </a:r>
            <a:r>
              <a:rPr sz="3050" b="0" spc="-20" dirty="0">
                <a:solidFill>
                  <a:srgbClr val="273347"/>
                </a:solidFill>
                <a:latin typeface="Calibri Light"/>
                <a:cs typeface="Calibri Light"/>
              </a:rPr>
              <a:t> </a:t>
            </a:r>
            <a:r>
              <a:rPr sz="3050" b="0" spc="-50" dirty="0">
                <a:solidFill>
                  <a:srgbClr val="273347"/>
                </a:solidFill>
                <a:latin typeface="Calibri Light"/>
                <a:cs typeface="Calibri Light"/>
              </a:rPr>
              <a:t>skaber</a:t>
            </a:r>
            <a:r>
              <a:rPr sz="3050" b="0" spc="-20" dirty="0">
                <a:solidFill>
                  <a:srgbClr val="273347"/>
                </a:solidFill>
                <a:latin typeface="Calibri Light"/>
                <a:cs typeface="Calibri Light"/>
              </a:rPr>
              <a:t> </a:t>
            </a:r>
            <a:r>
              <a:rPr sz="3050" b="0" spc="-45" dirty="0">
                <a:solidFill>
                  <a:srgbClr val="273347"/>
                </a:solidFill>
                <a:latin typeface="Calibri Light"/>
                <a:cs typeface="Calibri Light"/>
              </a:rPr>
              <a:t>indsigt</a:t>
            </a:r>
            <a:r>
              <a:rPr sz="3050" b="0" spc="-25" dirty="0">
                <a:solidFill>
                  <a:srgbClr val="273347"/>
                </a:solidFill>
                <a:latin typeface="Calibri Light"/>
                <a:cs typeface="Calibri Light"/>
              </a:rPr>
              <a:t> </a:t>
            </a:r>
            <a:r>
              <a:rPr sz="3050" b="0" spc="-20" dirty="0">
                <a:solidFill>
                  <a:srgbClr val="273347"/>
                </a:solidFill>
                <a:latin typeface="Calibri Light"/>
                <a:cs typeface="Calibri Light"/>
              </a:rPr>
              <a:t>i </a:t>
            </a:r>
            <a:r>
              <a:rPr sz="3050" b="0" spc="-55" dirty="0">
                <a:solidFill>
                  <a:srgbClr val="273347"/>
                </a:solidFill>
                <a:latin typeface="Calibri Light"/>
                <a:cs typeface="Calibri Light"/>
              </a:rPr>
              <a:t>hverdagen. </a:t>
            </a:r>
            <a:r>
              <a:rPr sz="3050" b="0" spc="-50" dirty="0">
                <a:solidFill>
                  <a:srgbClr val="273347"/>
                </a:solidFill>
                <a:latin typeface="Calibri Light"/>
                <a:cs typeface="Calibri Light"/>
              </a:rPr>
              <a:t> Identifikation</a:t>
            </a:r>
            <a:r>
              <a:rPr sz="3050" b="0" spc="-20" dirty="0">
                <a:solidFill>
                  <a:srgbClr val="273347"/>
                </a:solidFill>
                <a:latin typeface="Calibri Light"/>
                <a:cs typeface="Calibri Light"/>
              </a:rPr>
              <a:t> </a:t>
            </a:r>
            <a:r>
              <a:rPr sz="3050" b="0" spc="-50" dirty="0">
                <a:solidFill>
                  <a:srgbClr val="273347"/>
                </a:solidFill>
                <a:latin typeface="Calibri Light"/>
                <a:cs typeface="Calibri Light"/>
              </a:rPr>
              <a:t>vurderes</a:t>
            </a:r>
            <a:r>
              <a:rPr sz="3050" b="0" spc="-15" dirty="0">
                <a:solidFill>
                  <a:srgbClr val="273347"/>
                </a:solidFill>
                <a:latin typeface="Calibri Light"/>
                <a:cs typeface="Calibri Light"/>
              </a:rPr>
              <a:t> </a:t>
            </a:r>
            <a:r>
              <a:rPr sz="3050" b="0" spc="-55" dirty="0">
                <a:solidFill>
                  <a:srgbClr val="273347"/>
                </a:solidFill>
                <a:latin typeface="Calibri Light"/>
                <a:cs typeface="Calibri Light"/>
              </a:rPr>
              <a:t>gennem</a:t>
            </a:r>
            <a:r>
              <a:rPr sz="3050" b="0" spc="-15" dirty="0">
                <a:solidFill>
                  <a:srgbClr val="273347"/>
                </a:solidFill>
                <a:latin typeface="Calibri Light"/>
                <a:cs typeface="Calibri Light"/>
              </a:rPr>
              <a:t> </a:t>
            </a:r>
            <a:r>
              <a:rPr sz="3050" b="0" spc="-45" dirty="0">
                <a:solidFill>
                  <a:srgbClr val="273347"/>
                </a:solidFill>
                <a:latin typeface="Calibri Light"/>
                <a:cs typeface="Calibri Light"/>
              </a:rPr>
              <a:t>oplevelser</a:t>
            </a:r>
            <a:r>
              <a:rPr sz="3050" b="0" spc="-15" dirty="0">
                <a:solidFill>
                  <a:srgbClr val="273347"/>
                </a:solidFill>
                <a:latin typeface="Calibri Light"/>
                <a:cs typeface="Calibri Light"/>
              </a:rPr>
              <a:t> </a:t>
            </a:r>
            <a:r>
              <a:rPr sz="3050" b="0" spc="-20" dirty="0">
                <a:solidFill>
                  <a:srgbClr val="273347"/>
                </a:solidFill>
                <a:latin typeface="Calibri Light"/>
                <a:cs typeface="Calibri Light"/>
              </a:rPr>
              <a:t>i</a:t>
            </a:r>
            <a:r>
              <a:rPr sz="3050" b="0" spc="-15" dirty="0">
                <a:solidFill>
                  <a:srgbClr val="273347"/>
                </a:solidFill>
                <a:latin typeface="Calibri Light"/>
                <a:cs typeface="Calibri Light"/>
              </a:rPr>
              <a:t> </a:t>
            </a:r>
            <a:r>
              <a:rPr sz="3050" b="0" spc="-50" dirty="0">
                <a:solidFill>
                  <a:srgbClr val="273347"/>
                </a:solidFill>
                <a:latin typeface="Calibri Light"/>
                <a:cs typeface="Calibri Light"/>
              </a:rPr>
              <a:t>brobygningsforløb.</a:t>
            </a:r>
            <a:endParaRPr sz="3050">
              <a:latin typeface="Calibri Light"/>
              <a:cs typeface="Calibri Light"/>
            </a:endParaRPr>
          </a:p>
          <a:p>
            <a:pPr marL="12700" marR="5080">
              <a:lnSpc>
                <a:spcPct val="184700"/>
              </a:lnSpc>
              <a:spcBef>
                <a:spcPts val="250"/>
              </a:spcBef>
            </a:pPr>
            <a:r>
              <a:rPr sz="3050" b="0" spc="-45" dirty="0">
                <a:solidFill>
                  <a:srgbClr val="273347"/>
                </a:solidFill>
                <a:latin typeface="Calibri Light"/>
                <a:cs typeface="Calibri Light"/>
              </a:rPr>
              <a:t>Eleverne</a:t>
            </a:r>
            <a:r>
              <a:rPr sz="3050" b="0" spc="-15" dirty="0">
                <a:solidFill>
                  <a:srgbClr val="273347"/>
                </a:solidFill>
                <a:latin typeface="Calibri Light"/>
                <a:cs typeface="Calibri Light"/>
              </a:rPr>
              <a:t> </a:t>
            </a:r>
            <a:r>
              <a:rPr sz="3050" b="0" spc="-40" dirty="0">
                <a:solidFill>
                  <a:srgbClr val="273347"/>
                </a:solidFill>
                <a:latin typeface="Calibri Light"/>
                <a:cs typeface="Calibri Light"/>
              </a:rPr>
              <a:t>har</a:t>
            </a:r>
            <a:r>
              <a:rPr sz="3050" b="0" spc="-15" dirty="0">
                <a:solidFill>
                  <a:srgbClr val="273347"/>
                </a:solidFill>
                <a:latin typeface="Calibri Light"/>
                <a:cs typeface="Calibri Light"/>
              </a:rPr>
              <a:t> </a:t>
            </a:r>
            <a:r>
              <a:rPr sz="3050" b="0" spc="-45" dirty="0">
                <a:solidFill>
                  <a:srgbClr val="273347"/>
                </a:solidFill>
                <a:latin typeface="Calibri Light"/>
                <a:cs typeface="Calibri Light"/>
              </a:rPr>
              <a:t>behov</a:t>
            </a:r>
            <a:r>
              <a:rPr sz="3050" b="0" spc="-15" dirty="0">
                <a:solidFill>
                  <a:srgbClr val="273347"/>
                </a:solidFill>
                <a:latin typeface="Calibri Light"/>
                <a:cs typeface="Calibri Light"/>
              </a:rPr>
              <a:t> </a:t>
            </a:r>
            <a:r>
              <a:rPr sz="3050" b="0" spc="-60" dirty="0">
                <a:solidFill>
                  <a:srgbClr val="273347"/>
                </a:solidFill>
                <a:latin typeface="Calibri Light"/>
                <a:cs typeface="Calibri Light"/>
              </a:rPr>
              <a:t>for</a:t>
            </a:r>
            <a:r>
              <a:rPr sz="3050" b="0" spc="-20" dirty="0">
                <a:solidFill>
                  <a:srgbClr val="273347"/>
                </a:solidFill>
                <a:latin typeface="Calibri Light"/>
                <a:cs typeface="Calibri Light"/>
              </a:rPr>
              <a:t> </a:t>
            </a:r>
            <a:r>
              <a:rPr sz="3050" b="0" spc="-50" dirty="0">
                <a:solidFill>
                  <a:srgbClr val="273347"/>
                </a:solidFill>
                <a:latin typeface="Calibri Light"/>
                <a:cs typeface="Calibri Light"/>
              </a:rPr>
              <a:t>at</a:t>
            </a:r>
            <a:r>
              <a:rPr sz="3050" b="0" spc="-15" dirty="0">
                <a:solidFill>
                  <a:srgbClr val="273347"/>
                </a:solidFill>
                <a:latin typeface="Calibri Light"/>
                <a:cs typeface="Calibri Light"/>
              </a:rPr>
              <a:t> </a:t>
            </a:r>
            <a:r>
              <a:rPr sz="3050" b="0" spc="-70" dirty="0">
                <a:solidFill>
                  <a:srgbClr val="273347"/>
                </a:solidFill>
                <a:latin typeface="Calibri Light"/>
                <a:cs typeface="Calibri Light"/>
              </a:rPr>
              <a:t>få</a:t>
            </a:r>
            <a:r>
              <a:rPr sz="3050" b="0" spc="-15" dirty="0">
                <a:solidFill>
                  <a:srgbClr val="273347"/>
                </a:solidFill>
                <a:latin typeface="Calibri Light"/>
                <a:cs typeface="Calibri Light"/>
              </a:rPr>
              <a:t> </a:t>
            </a:r>
            <a:r>
              <a:rPr sz="3050" b="0" spc="-35" dirty="0">
                <a:solidFill>
                  <a:srgbClr val="273347"/>
                </a:solidFill>
                <a:latin typeface="Calibri Light"/>
                <a:cs typeface="Calibri Light"/>
              </a:rPr>
              <a:t>indblik</a:t>
            </a:r>
            <a:r>
              <a:rPr sz="3050" b="0" spc="-15" dirty="0">
                <a:solidFill>
                  <a:srgbClr val="273347"/>
                </a:solidFill>
                <a:latin typeface="Calibri Light"/>
                <a:cs typeface="Calibri Light"/>
              </a:rPr>
              <a:t> </a:t>
            </a:r>
            <a:r>
              <a:rPr sz="3050" b="0" spc="-20" dirty="0">
                <a:solidFill>
                  <a:srgbClr val="273347"/>
                </a:solidFill>
                <a:latin typeface="Calibri Light"/>
                <a:cs typeface="Calibri Light"/>
              </a:rPr>
              <a:t>i</a:t>
            </a:r>
            <a:r>
              <a:rPr sz="3050" b="0" spc="-15" dirty="0">
                <a:solidFill>
                  <a:srgbClr val="273347"/>
                </a:solidFill>
                <a:latin typeface="Calibri Light"/>
                <a:cs typeface="Calibri Light"/>
              </a:rPr>
              <a:t> </a:t>
            </a:r>
            <a:r>
              <a:rPr sz="3050" b="0" spc="-45" dirty="0">
                <a:solidFill>
                  <a:srgbClr val="273347"/>
                </a:solidFill>
                <a:latin typeface="Calibri Light"/>
                <a:cs typeface="Calibri Light"/>
              </a:rPr>
              <a:t>det</a:t>
            </a:r>
            <a:r>
              <a:rPr sz="3050" b="0" spc="-15" dirty="0">
                <a:solidFill>
                  <a:srgbClr val="273347"/>
                </a:solidFill>
                <a:latin typeface="Calibri Light"/>
                <a:cs typeface="Calibri Light"/>
              </a:rPr>
              <a:t> </a:t>
            </a:r>
            <a:r>
              <a:rPr sz="3050" b="0" spc="-50" dirty="0">
                <a:solidFill>
                  <a:srgbClr val="273347"/>
                </a:solidFill>
                <a:latin typeface="Calibri Light"/>
                <a:cs typeface="Calibri Light"/>
              </a:rPr>
              <a:t>særegne</a:t>
            </a:r>
            <a:r>
              <a:rPr sz="3050" b="0" spc="-10" dirty="0">
                <a:solidFill>
                  <a:srgbClr val="273347"/>
                </a:solidFill>
                <a:latin typeface="Calibri Light"/>
                <a:cs typeface="Calibri Light"/>
              </a:rPr>
              <a:t> </a:t>
            </a:r>
            <a:r>
              <a:rPr sz="3050" b="0" spc="-55" dirty="0">
                <a:solidFill>
                  <a:srgbClr val="273347"/>
                </a:solidFill>
                <a:latin typeface="Calibri Light"/>
                <a:cs typeface="Calibri Light"/>
              </a:rPr>
              <a:t>ved</a:t>
            </a:r>
            <a:r>
              <a:rPr sz="3050" b="0" spc="-15" dirty="0">
                <a:solidFill>
                  <a:srgbClr val="273347"/>
                </a:solidFill>
                <a:latin typeface="Calibri Light"/>
                <a:cs typeface="Calibri Light"/>
              </a:rPr>
              <a:t> </a:t>
            </a:r>
            <a:r>
              <a:rPr sz="3050" b="0" spc="-45" dirty="0">
                <a:solidFill>
                  <a:srgbClr val="273347"/>
                </a:solidFill>
                <a:latin typeface="Calibri Light"/>
                <a:cs typeface="Calibri Light"/>
              </a:rPr>
              <a:t>gymnasieretningen,</a:t>
            </a:r>
            <a:r>
              <a:rPr sz="3050" b="0" spc="-15" dirty="0">
                <a:solidFill>
                  <a:srgbClr val="273347"/>
                </a:solidFill>
                <a:latin typeface="Calibri Light"/>
                <a:cs typeface="Calibri Light"/>
              </a:rPr>
              <a:t> </a:t>
            </a:r>
            <a:r>
              <a:rPr sz="3050" b="0" spc="-60" dirty="0">
                <a:solidFill>
                  <a:srgbClr val="273347"/>
                </a:solidFill>
                <a:latin typeface="Calibri Light"/>
                <a:cs typeface="Calibri Light"/>
              </a:rPr>
              <a:t>for</a:t>
            </a:r>
            <a:r>
              <a:rPr sz="3050" b="0" spc="-20" dirty="0">
                <a:solidFill>
                  <a:srgbClr val="273347"/>
                </a:solidFill>
                <a:latin typeface="Calibri Light"/>
                <a:cs typeface="Calibri Light"/>
              </a:rPr>
              <a:t> </a:t>
            </a:r>
            <a:r>
              <a:rPr sz="3050" b="0" spc="-50" dirty="0">
                <a:solidFill>
                  <a:srgbClr val="273347"/>
                </a:solidFill>
                <a:latin typeface="Calibri Light"/>
                <a:cs typeface="Calibri Light"/>
              </a:rPr>
              <a:t>at</a:t>
            </a:r>
            <a:r>
              <a:rPr sz="3050" b="0" spc="-15" dirty="0">
                <a:solidFill>
                  <a:srgbClr val="273347"/>
                </a:solidFill>
                <a:latin typeface="Calibri Light"/>
                <a:cs typeface="Calibri Light"/>
              </a:rPr>
              <a:t> </a:t>
            </a:r>
            <a:r>
              <a:rPr sz="3050" b="0" spc="-50" dirty="0">
                <a:solidFill>
                  <a:srgbClr val="273347"/>
                </a:solidFill>
                <a:latin typeface="Calibri Light"/>
                <a:cs typeface="Calibri Light"/>
              </a:rPr>
              <a:t>kunne</a:t>
            </a:r>
            <a:r>
              <a:rPr sz="3050" b="0" spc="-15" dirty="0">
                <a:solidFill>
                  <a:srgbClr val="273347"/>
                </a:solidFill>
                <a:latin typeface="Calibri Light"/>
                <a:cs typeface="Calibri Light"/>
              </a:rPr>
              <a:t> </a:t>
            </a:r>
            <a:r>
              <a:rPr sz="3050" b="0" spc="-40" dirty="0">
                <a:solidFill>
                  <a:srgbClr val="273347"/>
                </a:solidFill>
                <a:latin typeface="Calibri Light"/>
                <a:cs typeface="Calibri Light"/>
              </a:rPr>
              <a:t>sammligne</a:t>
            </a:r>
            <a:r>
              <a:rPr sz="3050" b="0" spc="-15" dirty="0">
                <a:solidFill>
                  <a:srgbClr val="273347"/>
                </a:solidFill>
                <a:latin typeface="Calibri Light"/>
                <a:cs typeface="Calibri Light"/>
              </a:rPr>
              <a:t> </a:t>
            </a:r>
            <a:r>
              <a:rPr sz="3050" b="0" spc="-55" dirty="0">
                <a:solidFill>
                  <a:srgbClr val="273347"/>
                </a:solidFill>
                <a:latin typeface="Calibri Light"/>
                <a:cs typeface="Calibri Light"/>
              </a:rPr>
              <a:t>med</a:t>
            </a:r>
            <a:r>
              <a:rPr sz="3050" b="0" spc="-15" dirty="0">
                <a:solidFill>
                  <a:srgbClr val="273347"/>
                </a:solidFill>
                <a:latin typeface="Calibri Light"/>
                <a:cs typeface="Calibri Light"/>
              </a:rPr>
              <a:t> </a:t>
            </a:r>
            <a:r>
              <a:rPr sz="3050" b="0" spc="-70" dirty="0">
                <a:solidFill>
                  <a:srgbClr val="273347"/>
                </a:solidFill>
                <a:latin typeface="Calibri Light"/>
                <a:cs typeface="Calibri Light"/>
              </a:rPr>
              <a:t>alternativer. </a:t>
            </a:r>
            <a:r>
              <a:rPr sz="3050" b="0" spc="-675" dirty="0">
                <a:solidFill>
                  <a:srgbClr val="273347"/>
                </a:solidFill>
                <a:latin typeface="Calibri Light"/>
                <a:cs typeface="Calibri Light"/>
              </a:rPr>
              <a:t> </a:t>
            </a:r>
            <a:r>
              <a:rPr sz="3050" b="0" spc="-45" dirty="0">
                <a:solidFill>
                  <a:srgbClr val="273347"/>
                </a:solidFill>
                <a:latin typeface="Calibri Light"/>
                <a:cs typeface="Calibri Light"/>
              </a:rPr>
              <a:t>Oplevelsen</a:t>
            </a:r>
            <a:r>
              <a:rPr sz="3050" b="0" spc="-20" dirty="0">
                <a:solidFill>
                  <a:srgbClr val="273347"/>
                </a:solidFill>
                <a:latin typeface="Calibri Light"/>
                <a:cs typeface="Calibri Light"/>
              </a:rPr>
              <a:t> </a:t>
            </a:r>
            <a:r>
              <a:rPr sz="3050" b="0" spc="-45" dirty="0">
                <a:solidFill>
                  <a:srgbClr val="273347"/>
                </a:solidFill>
                <a:latin typeface="Calibri Light"/>
                <a:cs typeface="Calibri Light"/>
              </a:rPr>
              <a:t>af</a:t>
            </a:r>
            <a:r>
              <a:rPr sz="3050" b="0" spc="-20" dirty="0">
                <a:solidFill>
                  <a:srgbClr val="273347"/>
                </a:solidFill>
                <a:latin typeface="Calibri Light"/>
                <a:cs typeface="Calibri Light"/>
              </a:rPr>
              <a:t> </a:t>
            </a:r>
            <a:r>
              <a:rPr sz="3050" b="0" spc="-55" dirty="0">
                <a:solidFill>
                  <a:srgbClr val="273347"/>
                </a:solidFill>
                <a:latin typeface="Calibri Light"/>
                <a:cs typeface="Calibri Light"/>
              </a:rPr>
              <a:t>engagerede</a:t>
            </a:r>
            <a:r>
              <a:rPr sz="3050" b="0" spc="-20" dirty="0">
                <a:solidFill>
                  <a:srgbClr val="273347"/>
                </a:solidFill>
                <a:latin typeface="Calibri Light"/>
                <a:cs typeface="Calibri Light"/>
              </a:rPr>
              <a:t> </a:t>
            </a:r>
            <a:r>
              <a:rPr sz="3050" b="0" spc="-55" dirty="0">
                <a:solidFill>
                  <a:srgbClr val="273347"/>
                </a:solidFill>
                <a:latin typeface="Calibri Light"/>
                <a:cs typeface="Calibri Light"/>
              </a:rPr>
              <a:t>lærere</a:t>
            </a:r>
            <a:r>
              <a:rPr sz="3050" b="0" spc="-20" dirty="0">
                <a:solidFill>
                  <a:srgbClr val="273347"/>
                </a:solidFill>
                <a:latin typeface="Calibri Light"/>
                <a:cs typeface="Calibri Light"/>
              </a:rPr>
              <a:t> </a:t>
            </a:r>
            <a:r>
              <a:rPr sz="3050" b="0" spc="-40" dirty="0">
                <a:solidFill>
                  <a:srgbClr val="273347"/>
                </a:solidFill>
                <a:latin typeface="Calibri Light"/>
                <a:cs typeface="Calibri Light"/>
              </a:rPr>
              <a:t>giver</a:t>
            </a:r>
            <a:r>
              <a:rPr sz="3050" b="0" spc="-20" dirty="0">
                <a:solidFill>
                  <a:srgbClr val="273347"/>
                </a:solidFill>
                <a:latin typeface="Calibri Light"/>
                <a:cs typeface="Calibri Light"/>
              </a:rPr>
              <a:t> </a:t>
            </a:r>
            <a:r>
              <a:rPr sz="3050" b="0" spc="-35" dirty="0">
                <a:solidFill>
                  <a:srgbClr val="273347"/>
                </a:solidFill>
                <a:latin typeface="Calibri Light"/>
                <a:cs typeface="Calibri Light"/>
              </a:rPr>
              <a:t>indtryk</a:t>
            </a:r>
            <a:r>
              <a:rPr sz="3050" b="0" spc="-20" dirty="0">
                <a:solidFill>
                  <a:srgbClr val="273347"/>
                </a:solidFill>
                <a:latin typeface="Calibri Light"/>
                <a:cs typeface="Calibri Light"/>
              </a:rPr>
              <a:t> </a:t>
            </a:r>
            <a:r>
              <a:rPr sz="3050" b="0" spc="-40" dirty="0">
                <a:solidFill>
                  <a:srgbClr val="273347"/>
                </a:solidFill>
                <a:latin typeface="Calibri Light"/>
                <a:cs typeface="Calibri Light"/>
              </a:rPr>
              <a:t>af</a:t>
            </a:r>
            <a:r>
              <a:rPr sz="3050" b="0" spc="-20" dirty="0">
                <a:solidFill>
                  <a:srgbClr val="273347"/>
                </a:solidFill>
                <a:latin typeface="Calibri Light"/>
                <a:cs typeface="Calibri Light"/>
              </a:rPr>
              <a:t> </a:t>
            </a:r>
            <a:r>
              <a:rPr sz="3050" b="0" spc="-45" dirty="0">
                <a:solidFill>
                  <a:srgbClr val="273347"/>
                </a:solidFill>
                <a:latin typeface="Calibri Light"/>
                <a:cs typeface="Calibri Light"/>
              </a:rPr>
              <a:t>en</a:t>
            </a:r>
            <a:r>
              <a:rPr sz="3050" b="0" spc="-20" dirty="0">
                <a:solidFill>
                  <a:srgbClr val="273347"/>
                </a:solidFill>
                <a:latin typeface="Calibri Light"/>
                <a:cs typeface="Calibri Light"/>
              </a:rPr>
              <a:t> </a:t>
            </a:r>
            <a:r>
              <a:rPr sz="3050" b="0" spc="-45" dirty="0">
                <a:solidFill>
                  <a:srgbClr val="273347"/>
                </a:solidFill>
                <a:latin typeface="Calibri Light"/>
                <a:cs typeface="Calibri Light"/>
              </a:rPr>
              <a:t>spændende</a:t>
            </a:r>
            <a:r>
              <a:rPr sz="3050" b="0" spc="-20" dirty="0">
                <a:solidFill>
                  <a:srgbClr val="273347"/>
                </a:solidFill>
                <a:latin typeface="Calibri Light"/>
                <a:cs typeface="Calibri Light"/>
              </a:rPr>
              <a:t> </a:t>
            </a:r>
            <a:r>
              <a:rPr sz="3050" b="0" spc="-45" dirty="0">
                <a:solidFill>
                  <a:srgbClr val="273347"/>
                </a:solidFill>
                <a:latin typeface="Calibri Light"/>
                <a:cs typeface="Calibri Light"/>
              </a:rPr>
              <a:t>gymnasietid</a:t>
            </a:r>
            <a:endParaRPr sz="3050">
              <a:latin typeface="Calibri Light"/>
              <a:cs typeface="Calibri Light"/>
            </a:endParaRPr>
          </a:p>
          <a:p>
            <a:pPr marL="12700" marR="2503170">
              <a:lnSpc>
                <a:spcPct val="184700"/>
              </a:lnSpc>
            </a:pPr>
            <a:r>
              <a:rPr sz="3050" b="0" spc="-50" dirty="0">
                <a:solidFill>
                  <a:srgbClr val="273347"/>
                </a:solidFill>
                <a:latin typeface="Calibri Light"/>
                <a:cs typeface="Calibri Light"/>
              </a:rPr>
              <a:t>Behov</a:t>
            </a:r>
            <a:r>
              <a:rPr sz="3050" b="0" spc="-15" dirty="0">
                <a:solidFill>
                  <a:srgbClr val="273347"/>
                </a:solidFill>
                <a:latin typeface="Calibri Light"/>
                <a:cs typeface="Calibri Light"/>
              </a:rPr>
              <a:t> </a:t>
            </a:r>
            <a:r>
              <a:rPr sz="3050" b="0" spc="-60" dirty="0">
                <a:solidFill>
                  <a:srgbClr val="273347"/>
                </a:solidFill>
                <a:latin typeface="Calibri Light"/>
                <a:cs typeface="Calibri Light"/>
              </a:rPr>
              <a:t>for</a:t>
            </a:r>
            <a:r>
              <a:rPr sz="3050" b="0" spc="-15" dirty="0">
                <a:solidFill>
                  <a:srgbClr val="273347"/>
                </a:solidFill>
                <a:latin typeface="Calibri Light"/>
                <a:cs typeface="Calibri Light"/>
              </a:rPr>
              <a:t> </a:t>
            </a:r>
            <a:r>
              <a:rPr sz="3050" b="0" spc="-45" dirty="0">
                <a:solidFill>
                  <a:srgbClr val="273347"/>
                </a:solidFill>
                <a:latin typeface="Calibri Light"/>
                <a:cs typeface="Calibri Light"/>
              </a:rPr>
              <a:t>synliggørelse</a:t>
            </a:r>
            <a:r>
              <a:rPr sz="3050" b="0" spc="-15" dirty="0">
                <a:solidFill>
                  <a:srgbClr val="273347"/>
                </a:solidFill>
                <a:latin typeface="Calibri Light"/>
                <a:cs typeface="Calibri Light"/>
              </a:rPr>
              <a:t> </a:t>
            </a:r>
            <a:r>
              <a:rPr sz="3050" b="0" spc="-45" dirty="0">
                <a:solidFill>
                  <a:srgbClr val="273347"/>
                </a:solidFill>
                <a:latin typeface="Calibri Light"/>
                <a:cs typeface="Calibri Light"/>
              </a:rPr>
              <a:t>af</a:t>
            </a:r>
            <a:r>
              <a:rPr sz="3050" b="0" spc="-10" dirty="0">
                <a:solidFill>
                  <a:srgbClr val="273347"/>
                </a:solidFill>
                <a:latin typeface="Calibri Light"/>
                <a:cs typeface="Calibri Light"/>
              </a:rPr>
              <a:t> </a:t>
            </a:r>
            <a:r>
              <a:rPr sz="3050" b="0" spc="-45" dirty="0">
                <a:solidFill>
                  <a:srgbClr val="273347"/>
                </a:solidFill>
                <a:latin typeface="Calibri Light"/>
                <a:cs typeface="Calibri Light"/>
              </a:rPr>
              <a:t>et</a:t>
            </a:r>
            <a:r>
              <a:rPr sz="3050" b="0" spc="-10" dirty="0">
                <a:solidFill>
                  <a:srgbClr val="273347"/>
                </a:solidFill>
                <a:latin typeface="Calibri Light"/>
                <a:cs typeface="Calibri Light"/>
              </a:rPr>
              <a:t> </a:t>
            </a:r>
            <a:r>
              <a:rPr sz="3050" b="0" spc="-50" dirty="0">
                <a:solidFill>
                  <a:srgbClr val="273347"/>
                </a:solidFill>
                <a:latin typeface="Calibri Light"/>
                <a:cs typeface="Calibri Light"/>
              </a:rPr>
              <a:t>virkeligt</a:t>
            </a:r>
            <a:r>
              <a:rPr sz="3050" b="0" spc="-15" dirty="0">
                <a:solidFill>
                  <a:srgbClr val="273347"/>
                </a:solidFill>
                <a:latin typeface="Calibri Light"/>
                <a:cs typeface="Calibri Light"/>
              </a:rPr>
              <a:t> </a:t>
            </a:r>
            <a:r>
              <a:rPr sz="3050" b="0" spc="-45" dirty="0">
                <a:solidFill>
                  <a:srgbClr val="273347"/>
                </a:solidFill>
                <a:latin typeface="Calibri Light"/>
                <a:cs typeface="Calibri Light"/>
              </a:rPr>
              <a:t>behov</a:t>
            </a:r>
            <a:r>
              <a:rPr sz="3050" b="0" spc="-10" dirty="0">
                <a:solidFill>
                  <a:srgbClr val="273347"/>
                </a:solidFill>
                <a:latin typeface="Calibri Light"/>
                <a:cs typeface="Calibri Light"/>
              </a:rPr>
              <a:t> </a:t>
            </a:r>
            <a:r>
              <a:rPr sz="3050" b="0" spc="-35" dirty="0">
                <a:solidFill>
                  <a:srgbClr val="273347"/>
                </a:solidFill>
                <a:latin typeface="Calibri Light"/>
                <a:cs typeface="Calibri Light"/>
              </a:rPr>
              <a:t>eller</a:t>
            </a:r>
            <a:r>
              <a:rPr sz="3050" b="0" spc="-15" dirty="0">
                <a:solidFill>
                  <a:srgbClr val="273347"/>
                </a:solidFill>
                <a:latin typeface="Calibri Light"/>
                <a:cs typeface="Calibri Light"/>
              </a:rPr>
              <a:t> </a:t>
            </a:r>
            <a:r>
              <a:rPr sz="3050" b="0" spc="-55" dirty="0">
                <a:solidFill>
                  <a:srgbClr val="273347"/>
                </a:solidFill>
                <a:latin typeface="Calibri Light"/>
                <a:cs typeface="Calibri Light"/>
              </a:rPr>
              <a:t>formål</a:t>
            </a:r>
            <a:r>
              <a:rPr sz="3050" b="0" spc="-15" dirty="0">
                <a:solidFill>
                  <a:srgbClr val="273347"/>
                </a:solidFill>
                <a:latin typeface="Calibri Light"/>
                <a:cs typeface="Calibri Light"/>
              </a:rPr>
              <a:t> </a:t>
            </a:r>
            <a:r>
              <a:rPr sz="3050" b="0" spc="-55" dirty="0">
                <a:solidFill>
                  <a:srgbClr val="273347"/>
                </a:solidFill>
                <a:latin typeface="Calibri Light"/>
                <a:cs typeface="Calibri Light"/>
              </a:rPr>
              <a:t>med</a:t>
            </a:r>
            <a:r>
              <a:rPr sz="3050" b="0" spc="-10" dirty="0">
                <a:solidFill>
                  <a:srgbClr val="273347"/>
                </a:solidFill>
                <a:latin typeface="Calibri Light"/>
                <a:cs typeface="Calibri Light"/>
              </a:rPr>
              <a:t> </a:t>
            </a:r>
            <a:r>
              <a:rPr sz="3050" b="0" spc="-75" dirty="0">
                <a:solidFill>
                  <a:srgbClr val="273347"/>
                </a:solidFill>
                <a:latin typeface="Calibri Light"/>
                <a:cs typeface="Calibri Light"/>
              </a:rPr>
              <a:t>resultater,</a:t>
            </a:r>
            <a:r>
              <a:rPr sz="3050" b="0" spc="-15" dirty="0">
                <a:solidFill>
                  <a:srgbClr val="273347"/>
                </a:solidFill>
                <a:latin typeface="Calibri Light"/>
                <a:cs typeface="Calibri Light"/>
              </a:rPr>
              <a:t> </a:t>
            </a:r>
            <a:r>
              <a:rPr sz="3050" b="0" spc="-40" dirty="0">
                <a:solidFill>
                  <a:srgbClr val="273347"/>
                </a:solidFill>
                <a:latin typeface="Calibri Light"/>
                <a:cs typeface="Calibri Light"/>
              </a:rPr>
              <a:t>der</a:t>
            </a:r>
            <a:r>
              <a:rPr sz="3050" b="0" spc="-10" dirty="0">
                <a:solidFill>
                  <a:srgbClr val="273347"/>
                </a:solidFill>
                <a:latin typeface="Calibri Light"/>
                <a:cs typeface="Calibri Light"/>
              </a:rPr>
              <a:t> </a:t>
            </a:r>
            <a:r>
              <a:rPr sz="3050" b="0" spc="-50" dirty="0">
                <a:solidFill>
                  <a:srgbClr val="273347"/>
                </a:solidFill>
                <a:latin typeface="Calibri Light"/>
                <a:cs typeface="Calibri Light"/>
              </a:rPr>
              <a:t>læres</a:t>
            </a:r>
            <a:r>
              <a:rPr sz="3050" b="0" spc="-15" dirty="0">
                <a:solidFill>
                  <a:srgbClr val="273347"/>
                </a:solidFill>
                <a:latin typeface="Calibri Light"/>
                <a:cs typeface="Calibri Light"/>
              </a:rPr>
              <a:t> </a:t>
            </a:r>
            <a:r>
              <a:rPr sz="3050" b="0" spc="-20" dirty="0">
                <a:solidFill>
                  <a:srgbClr val="273347"/>
                </a:solidFill>
                <a:latin typeface="Calibri Light"/>
                <a:cs typeface="Calibri Light"/>
              </a:rPr>
              <a:t>i</a:t>
            </a:r>
            <a:r>
              <a:rPr sz="3050" b="0" spc="-10" dirty="0">
                <a:solidFill>
                  <a:srgbClr val="273347"/>
                </a:solidFill>
                <a:latin typeface="Calibri Light"/>
                <a:cs typeface="Calibri Light"/>
              </a:rPr>
              <a:t> </a:t>
            </a:r>
            <a:r>
              <a:rPr sz="3050" b="0" spc="-40" dirty="0">
                <a:solidFill>
                  <a:srgbClr val="273347"/>
                </a:solidFill>
                <a:latin typeface="Calibri Light"/>
                <a:cs typeface="Calibri Light"/>
              </a:rPr>
              <a:t>undervisningen. </a:t>
            </a:r>
            <a:r>
              <a:rPr sz="3050" b="0" spc="-675" dirty="0">
                <a:solidFill>
                  <a:srgbClr val="273347"/>
                </a:solidFill>
                <a:latin typeface="Calibri Light"/>
                <a:cs typeface="Calibri Light"/>
              </a:rPr>
              <a:t> </a:t>
            </a:r>
            <a:r>
              <a:rPr sz="3050" b="0" spc="-45" dirty="0">
                <a:solidFill>
                  <a:srgbClr val="273347"/>
                </a:solidFill>
                <a:latin typeface="Calibri Light"/>
                <a:cs typeface="Calibri Light"/>
              </a:rPr>
              <a:t>Overblik</a:t>
            </a:r>
            <a:r>
              <a:rPr sz="3050" b="0" spc="-10" dirty="0">
                <a:solidFill>
                  <a:srgbClr val="273347"/>
                </a:solidFill>
                <a:latin typeface="Calibri Light"/>
                <a:cs typeface="Calibri Light"/>
              </a:rPr>
              <a:t> </a:t>
            </a:r>
            <a:r>
              <a:rPr sz="3050" b="0" spc="-105" dirty="0">
                <a:solidFill>
                  <a:srgbClr val="273347"/>
                </a:solidFill>
                <a:latin typeface="Calibri Light"/>
                <a:cs typeface="Calibri Light"/>
              </a:rPr>
              <a:t>over,</a:t>
            </a:r>
            <a:r>
              <a:rPr sz="3050" b="0" spc="-10" dirty="0">
                <a:solidFill>
                  <a:srgbClr val="273347"/>
                </a:solidFill>
                <a:latin typeface="Calibri Light"/>
                <a:cs typeface="Calibri Light"/>
              </a:rPr>
              <a:t> </a:t>
            </a:r>
            <a:r>
              <a:rPr sz="3050" b="0" spc="-65" dirty="0">
                <a:solidFill>
                  <a:srgbClr val="273347"/>
                </a:solidFill>
                <a:latin typeface="Calibri Light"/>
                <a:cs typeface="Calibri Light"/>
              </a:rPr>
              <a:t>hvad</a:t>
            </a:r>
            <a:r>
              <a:rPr sz="3050" b="0" spc="-10" dirty="0">
                <a:solidFill>
                  <a:srgbClr val="273347"/>
                </a:solidFill>
                <a:latin typeface="Calibri Light"/>
                <a:cs typeface="Calibri Light"/>
              </a:rPr>
              <a:t> </a:t>
            </a:r>
            <a:r>
              <a:rPr sz="3050" b="0" spc="-40" dirty="0">
                <a:solidFill>
                  <a:srgbClr val="273347"/>
                </a:solidFill>
                <a:latin typeface="Calibri Light"/>
                <a:cs typeface="Calibri Light"/>
              </a:rPr>
              <a:t>uddannelsen</a:t>
            </a:r>
            <a:r>
              <a:rPr sz="3050" b="0" spc="-10" dirty="0">
                <a:solidFill>
                  <a:srgbClr val="273347"/>
                </a:solidFill>
                <a:latin typeface="Calibri Light"/>
                <a:cs typeface="Calibri Light"/>
              </a:rPr>
              <a:t> </a:t>
            </a:r>
            <a:r>
              <a:rPr sz="3050" b="0" spc="-40" dirty="0">
                <a:solidFill>
                  <a:srgbClr val="273347"/>
                </a:solidFill>
                <a:latin typeface="Calibri Light"/>
                <a:cs typeface="Calibri Light"/>
              </a:rPr>
              <a:t>er</a:t>
            </a:r>
            <a:r>
              <a:rPr sz="3050" b="0" spc="-5" dirty="0">
                <a:solidFill>
                  <a:srgbClr val="273347"/>
                </a:solidFill>
                <a:latin typeface="Calibri Light"/>
                <a:cs typeface="Calibri Light"/>
              </a:rPr>
              <a:t> </a:t>
            </a:r>
            <a:r>
              <a:rPr sz="3050" b="0" spc="-50" dirty="0">
                <a:solidFill>
                  <a:srgbClr val="273347"/>
                </a:solidFill>
                <a:latin typeface="Calibri Light"/>
                <a:cs typeface="Calibri Light"/>
              </a:rPr>
              <a:t>adgangsgivende</a:t>
            </a:r>
            <a:r>
              <a:rPr sz="3050" b="0" spc="-10" dirty="0">
                <a:solidFill>
                  <a:srgbClr val="273347"/>
                </a:solidFill>
                <a:latin typeface="Calibri Light"/>
                <a:cs typeface="Calibri Light"/>
              </a:rPr>
              <a:t> </a:t>
            </a:r>
            <a:r>
              <a:rPr sz="3050" b="0" spc="-30" dirty="0">
                <a:solidFill>
                  <a:srgbClr val="273347"/>
                </a:solidFill>
                <a:latin typeface="Calibri Light"/>
                <a:cs typeface="Calibri Light"/>
              </a:rPr>
              <a:t>til</a:t>
            </a:r>
            <a:r>
              <a:rPr sz="3050" b="0" spc="-10" dirty="0">
                <a:solidFill>
                  <a:srgbClr val="273347"/>
                </a:solidFill>
                <a:latin typeface="Calibri Light"/>
                <a:cs typeface="Calibri Light"/>
              </a:rPr>
              <a:t> </a:t>
            </a:r>
            <a:r>
              <a:rPr sz="3050" b="0" spc="-40" dirty="0">
                <a:solidFill>
                  <a:srgbClr val="273347"/>
                </a:solidFill>
                <a:latin typeface="Calibri Light"/>
                <a:cs typeface="Calibri Light"/>
              </a:rPr>
              <a:t>er</a:t>
            </a:r>
            <a:r>
              <a:rPr sz="3050" b="0" spc="-10" dirty="0">
                <a:solidFill>
                  <a:srgbClr val="273347"/>
                </a:solidFill>
                <a:latin typeface="Calibri Light"/>
                <a:cs typeface="Calibri Light"/>
              </a:rPr>
              <a:t> </a:t>
            </a:r>
            <a:r>
              <a:rPr sz="3050" b="0" spc="-50" dirty="0">
                <a:solidFill>
                  <a:srgbClr val="273347"/>
                </a:solidFill>
                <a:latin typeface="Calibri Light"/>
                <a:cs typeface="Calibri Light"/>
              </a:rPr>
              <a:t>vigtige</a:t>
            </a:r>
            <a:r>
              <a:rPr sz="3050" b="0" spc="-10" dirty="0">
                <a:solidFill>
                  <a:srgbClr val="273347"/>
                </a:solidFill>
                <a:latin typeface="Calibri Light"/>
                <a:cs typeface="Calibri Light"/>
              </a:rPr>
              <a:t> </a:t>
            </a:r>
            <a:r>
              <a:rPr sz="3050" b="0" spc="-50" dirty="0">
                <a:solidFill>
                  <a:srgbClr val="273347"/>
                </a:solidFill>
                <a:latin typeface="Calibri Light"/>
                <a:cs typeface="Calibri Light"/>
              </a:rPr>
              <a:t>bidrag</a:t>
            </a:r>
            <a:r>
              <a:rPr sz="3050" b="0" spc="-5" dirty="0">
                <a:solidFill>
                  <a:srgbClr val="273347"/>
                </a:solidFill>
                <a:latin typeface="Calibri Light"/>
                <a:cs typeface="Calibri Light"/>
              </a:rPr>
              <a:t> </a:t>
            </a:r>
            <a:r>
              <a:rPr sz="3050" b="0" spc="-30" dirty="0">
                <a:solidFill>
                  <a:srgbClr val="273347"/>
                </a:solidFill>
                <a:latin typeface="Calibri Light"/>
                <a:cs typeface="Calibri Light"/>
              </a:rPr>
              <a:t>til</a:t>
            </a:r>
            <a:r>
              <a:rPr sz="3050" b="0" spc="-10" dirty="0">
                <a:solidFill>
                  <a:srgbClr val="273347"/>
                </a:solidFill>
                <a:latin typeface="Calibri Light"/>
                <a:cs typeface="Calibri Light"/>
              </a:rPr>
              <a:t> </a:t>
            </a:r>
            <a:r>
              <a:rPr sz="3050" b="0" spc="-45" dirty="0">
                <a:solidFill>
                  <a:srgbClr val="273347"/>
                </a:solidFill>
                <a:latin typeface="Calibri Light"/>
                <a:cs typeface="Calibri Light"/>
              </a:rPr>
              <a:t>beslutningsprocessen.</a:t>
            </a:r>
            <a:endParaRPr sz="3050">
              <a:latin typeface="Calibri Light"/>
              <a:cs typeface="Calibri Light"/>
            </a:endParaRPr>
          </a:p>
        </p:txBody>
      </p:sp>
      <p:sp>
        <p:nvSpPr>
          <p:cNvPr id="4" name="object 4"/>
          <p:cNvSpPr/>
          <p:nvPr/>
        </p:nvSpPr>
        <p:spPr>
          <a:xfrm>
            <a:off x="6837488" y="2503871"/>
            <a:ext cx="6429375" cy="0"/>
          </a:xfrm>
          <a:custGeom>
            <a:avLst/>
            <a:gdLst/>
            <a:ahLst/>
            <a:cxnLst/>
            <a:rect l="l" t="t" r="r" b="b"/>
            <a:pathLst>
              <a:path w="6429375">
                <a:moveTo>
                  <a:pt x="0" y="0"/>
                </a:moveTo>
                <a:lnTo>
                  <a:pt x="6429123" y="0"/>
                </a:lnTo>
              </a:path>
            </a:pathLst>
          </a:custGeom>
          <a:ln w="62825">
            <a:solidFill>
              <a:srgbClr val="273347"/>
            </a:solidFill>
          </a:ln>
        </p:spPr>
        <p:txBody>
          <a:bodyPr wrap="square" lIns="0" tIns="0" rIns="0" bIns="0" rtlCol="0"/>
          <a:lstStyle/>
          <a:p>
            <a:endParaRPr/>
          </a:p>
        </p:txBody>
      </p:sp>
      <p:sp>
        <p:nvSpPr>
          <p:cNvPr id="5" name="object 5"/>
          <p:cNvSpPr txBox="1">
            <a:spLocks noGrp="1"/>
          </p:cNvSpPr>
          <p:nvPr>
            <p:ph type="title"/>
          </p:nvPr>
        </p:nvSpPr>
        <p:spPr>
          <a:prstGeom prst="rect">
            <a:avLst/>
          </a:prstGeom>
        </p:spPr>
        <p:txBody>
          <a:bodyPr vert="horz" wrap="square" lIns="0" tIns="202468" rIns="0" bIns="0" rtlCol="0">
            <a:spAutoFit/>
          </a:bodyPr>
          <a:lstStyle/>
          <a:p>
            <a:pPr algn="ctr">
              <a:lnSpc>
                <a:spcPct val="100000"/>
              </a:lnSpc>
              <a:spcBef>
                <a:spcPts val="105"/>
              </a:spcBef>
            </a:pPr>
            <a:r>
              <a:rPr spc="-5" dirty="0"/>
              <a:t>Planlægning</a:t>
            </a:r>
            <a:r>
              <a:rPr dirty="0"/>
              <a:t> af</a:t>
            </a:r>
            <a:r>
              <a:rPr spc="5" dirty="0"/>
              <a:t> </a:t>
            </a:r>
            <a:r>
              <a:rPr dirty="0"/>
              <a:t>brobygning</a:t>
            </a:r>
          </a:p>
          <a:p>
            <a:pPr algn="ctr">
              <a:lnSpc>
                <a:spcPct val="100000"/>
              </a:lnSpc>
              <a:spcBef>
                <a:spcPts val="209"/>
              </a:spcBef>
            </a:pPr>
            <a:r>
              <a:rPr b="0" spc="-5" dirty="0">
                <a:latin typeface="Tahoma"/>
                <a:cs typeface="Tahoma"/>
              </a:rPr>
              <a:t>Oplevelse</a:t>
            </a:r>
            <a:r>
              <a:rPr b="0" spc="-10" dirty="0">
                <a:latin typeface="Tahoma"/>
                <a:cs typeface="Tahoma"/>
              </a:rPr>
              <a:t> </a:t>
            </a:r>
            <a:r>
              <a:rPr b="0" dirty="0">
                <a:latin typeface="Tahoma"/>
                <a:cs typeface="Tahoma"/>
              </a:rPr>
              <a:t>af</a:t>
            </a:r>
            <a:r>
              <a:rPr b="0" spc="-5" dirty="0">
                <a:latin typeface="Tahoma"/>
                <a:cs typeface="Tahoma"/>
              </a:rPr>
              <a:t> brobygning</a:t>
            </a:r>
          </a:p>
        </p:txBody>
      </p:sp>
      <p:grpSp>
        <p:nvGrpSpPr>
          <p:cNvPr id="6" name="object 6"/>
          <p:cNvGrpSpPr/>
          <p:nvPr/>
        </p:nvGrpSpPr>
        <p:grpSpPr>
          <a:xfrm>
            <a:off x="1162543" y="3633744"/>
            <a:ext cx="659765" cy="313055"/>
            <a:chOff x="1162543" y="3633744"/>
            <a:chExt cx="659765" cy="313055"/>
          </a:xfrm>
        </p:grpSpPr>
        <p:sp>
          <p:nvSpPr>
            <p:cNvPr id="7" name="object 7"/>
            <p:cNvSpPr/>
            <p:nvPr/>
          </p:nvSpPr>
          <p:spPr>
            <a:xfrm>
              <a:off x="1165224" y="3663051"/>
              <a:ext cx="654050" cy="259079"/>
            </a:xfrm>
            <a:custGeom>
              <a:avLst/>
              <a:gdLst/>
              <a:ahLst/>
              <a:cxnLst/>
              <a:rect l="l" t="t" r="r" b="b"/>
              <a:pathLst>
                <a:path w="654050" h="259079">
                  <a:moveTo>
                    <a:pt x="234448" y="119450"/>
                  </a:moveTo>
                  <a:lnTo>
                    <a:pt x="278741" y="183914"/>
                  </a:lnTo>
                  <a:lnTo>
                    <a:pt x="310100" y="219357"/>
                  </a:lnTo>
                  <a:lnTo>
                    <a:pt x="345769" y="245468"/>
                  </a:lnTo>
                  <a:lnTo>
                    <a:pt x="390618" y="258613"/>
                  </a:lnTo>
                  <a:lnTo>
                    <a:pt x="435427" y="253840"/>
                  </a:lnTo>
                  <a:lnTo>
                    <a:pt x="479038" y="234772"/>
                  </a:lnTo>
                  <a:lnTo>
                    <a:pt x="520296" y="205035"/>
                  </a:lnTo>
                  <a:lnTo>
                    <a:pt x="558044" y="168251"/>
                  </a:lnTo>
                  <a:lnTo>
                    <a:pt x="591125" y="128044"/>
                  </a:lnTo>
                  <a:lnTo>
                    <a:pt x="596772" y="119755"/>
                  </a:lnTo>
                  <a:lnTo>
                    <a:pt x="260585" y="119755"/>
                  </a:lnTo>
                  <a:lnTo>
                    <a:pt x="234448" y="119450"/>
                  </a:lnTo>
                  <a:close/>
                </a:path>
                <a:path w="654050" h="259079">
                  <a:moveTo>
                    <a:pt x="644097" y="1567"/>
                  </a:moveTo>
                  <a:lnTo>
                    <a:pt x="620568" y="12006"/>
                  </a:lnTo>
                  <a:lnTo>
                    <a:pt x="583147" y="32166"/>
                  </a:lnTo>
                  <a:lnTo>
                    <a:pt x="531919" y="57429"/>
                  </a:lnTo>
                  <a:lnTo>
                    <a:pt x="466973" y="83177"/>
                  </a:lnTo>
                  <a:lnTo>
                    <a:pt x="388396" y="104792"/>
                  </a:lnTo>
                  <a:lnTo>
                    <a:pt x="323586" y="115275"/>
                  </a:lnTo>
                  <a:lnTo>
                    <a:pt x="260585" y="119755"/>
                  </a:lnTo>
                  <a:lnTo>
                    <a:pt x="596772" y="119755"/>
                  </a:lnTo>
                  <a:lnTo>
                    <a:pt x="618382" y="88038"/>
                  </a:lnTo>
                  <a:lnTo>
                    <a:pt x="638659" y="51858"/>
                  </a:lnTo>
                  <a:lnTo>
                    <a:pt x="650798" y="23125"/>
                  </a:lnTo>
                  <a:lnTo>
                    <a:pt x="653645" y="5465"/>
                  </a:lnTo>
                  <a:lnTo>
                    <a:pt x="644097" y="1567"/>
                  </a:lnTo>
                  <a:close/>
                </a:path>
                <a:path w="654050" h="259079">
                  <a:moveTo>
                    <a:pt x="88793" y="0"/>
                  </a:moveTo>
                  <a:lnTo>
                    <a:pt x="56383" y="5884"/>
                  </a:lnTo>
                  <a:lnTo>
                    <a:pt x="27826" y="18893"/>
                  </a:lnTo>
                  <a:lnTo>
                    <a:pt x="7554" y="35543"/>
                  </a:lnTo>
                  <a:lnTo>
                    <a:pt x="0" y="52354"/>
                  </a:lnTo>
                  <a:lnTo>
                    <a:pt x="7078" y="66790"/>
                  </a:lnTo>
                  <a:lnTo>
                    <a:pt x="57564" y="94155"/>
                  </a:lnTo>
                  <a:lnTo>
                    <a:pt x="97881" y="105434"/>
                  </a:lnTo>
                  <a:lnTo>
                    <a:pt x="146187" y="114010"/>
                  </a:lnTo>
                  <a:lnTo>
                    <a:pt x="200937" y="119059"/>
                  </a:lnTo>
                  <a:lnTo>
                    <a:pt x="234448" y="119450"/>
                  </a:lnTo>
                  <a:lnTo>
                    <a:pt x="222362" y="101083"/>
                  </a:lnTo>
                  <a:lnTo>
                    <a:pt x="194044" y="61721"/>
                  </a:lnTo>
                  <a:lnTo>
                    <a:pt x="163442" y="29077"/>
                  </a:lnTo>
                  <a:lnTo>
                    <a:pt x="128908" y="7166"/>
                  </a:lnTo>
                  <a:lnTo>
                    <a:pt x="88793" y="0"/>
                  </a:lnTo>
                  <a:close/>
                </a:path>
              </a:pathLst>
            </a:custGeom>
            <a:solidFill>
              <a:srgbClr val="A1AD92"/>
            </a:solidFill>
          </p:spPr>
          <p:txBody>
            <a:bodyPr wrap="square" lIns="0" tIns="0" rIns="0" bIns="0" rtlCol="0"/>
            <a:lstStyle/>
            <a:p>
              <a:endParaRPr/>
            </a:p>
          </p:txBody>
        </p:sp>
        <p:sp>
          <p:nvSpPr>
            <p:cNvPr id="8" name="object 8"/>
            <p:cNvSpPr/>
            <p:nvPr/>
          </p:nvSpPr>
          <p:spPr>
            <a:xfrm>
              <a:off x="1162543" y="3633744"/>
              <a:ext cx="659765" cy="313055"/>
            </a:xfrm>
            <a:custGeom>
              <a:avLst/>
              <a:gdLst/>
              <a:ahLst/>
              <a:cxnLst/>
              <a:rect l="l" t="t" r="r" b="b"/>
              <a:pathLst>
                <a:path w="659764" h="313054">
                  <a:moveTo>
                    <a:pt x="194507" y="148225"/>
                  </a:moveTo>
                  <a:lnTo>
                    <a:pt x="233007" y="203067"/>
                  </a:lnTo>
                  <a:lnTo>
                    <a:pt x="263560" y="241672"/>
                  </a:lnTo>
                  <a:lnTo>
                    <a:pt x="297271" y="275081"/>
                  </a:lnTo>
                  <a:lnTo>
                    <a:pt x="335081" y="299829"/>
                  </a:lnTo>
                  <a:lnTo>
                    <a:pt x="377930" y="312453"/>
                  </a:lnTo>
                  <a:lnTo>
                    <a:pt x="426759" y="309487"/>
                  </a:lnTo>
                  <a:lnTo>
                    <a:pt x="474842" y="290008"/>
                  </a:lnTo>
                  <a:lnTo>
                    <a:pt x="513732" y="262639"/>
                  </a:lnTo>
                  <a:lnTo>
                    <a:pt x="427389" y="262639"/>
                  </a:lnTo>
                  <a:lnTo>
                    <a:pt x="385762" y="260173"/>
                  </a:lnTo>
                  <a:lnTo>
                    <a:pt x="345693" y="238327"/>
                  </a:lnTo>
                  <a:lnTo>
                    <a:pt x="315764" y="205589"/>
                  </a:lnTo>
                  <a:lnTo>
                    <a:pt x="288063" y="165404"/>
                  </a:lnTo>
                  <a:lnTo>
                    <a:pt x="278468" y="150068"/>
                  </a:lnTo>
                  <a:lnTo>
                    <a:pt x="232924" y="150068"/>
                  </a:lnTo>
                  <a:lnTo>
                    <a:pt x="194507" y="148225"/>
                  </a:lnTo>
                  <a:close/>
                </a:path>
                <a:path w="659764" h="313054">
                  <a:moveTo>
                    <a:pt x="658516" y="33419"/>
                  </a:moveTo>
                  <a:lnTo>
                    <a:pt x="647403" y="33419"/>
                  </a:lnTo>
                  <a:lnTo>
                    <a:pt x="653590" y="35402"/>
                  </a:lnTo>
                  <a:lnTo>
                    <a:pt x="653872" y="42794"/>
                  </a:lnTo>
                  <a:lnTo>
                    <a:pt x="629000" y="92453"/>
                  </a:lnTo>
                  <a:lnTo>
                    <a:pt x="607414" y="124121"/>
                  </a:lnTo>
                  <a:lnTo>
                    <a:pt x="580110" y="158560"/>
                  </a:lnTo>
                  <a:lnTo>
                    <a:pt x="546937" y="193686"/>
                  </a:lnTo>
                  <a:lnTo>
                    <a:pt x="509446" y="225403"/>
                  </a:lnTo>
                  <a:lnTo>
                    <a:pt x="469107" y="249719"/>
                  </a:lnTo>
                  <a:lnTo>
                    <a:pt x="427389" y="262639"/>
                  </a:lnTo>
                  <a:lnTo>
                    <a:pt x="513732" y="262639"/>
                  </a:lnTo>
                  <a:lnTo>
                    <a:pt x="556873" y="221106"/>
                  </a:lnTo>
                  <a:lnTo>
                    <a:pt x="590832" y="178047"/>
                  </a:lnTo>
                  <a:lnTo>
                    <a:pt x="620093" y="133493"/>
                  </a:lnTo>
                  <a:lnTo>
                    <a:pt x="638843" y="98254"/>
                  </a:lnTo>
                  <a:lnTo>
                    <a:pt x="654218" y="61778"/>
                  </a:lnTo>
                  <a:lnTo>
                    <a:pt x="659183" y="42229"/>
                  </a:lnTo>
                  <a:lnTo>
                    <a:pt x="659066" y="34145"/>
                  </a:lnTo>
                  <a:lnTo>
                    <a:pt x="658516" y="33419"/>
                  </a:lnTo>
                  <a:close/>
                </a:path>
                <a:path w="659764" h="313054">
                  <a:moveTo>
                    <a:pt x="193729" y="147115"/>
                  </a:moveTo>
                  <a:lnTo>
                    <a:pt x="194507" y="148225"/>
                  </a:lnTo>
                  <a:lnTo>
                    <a:pt x="232924" y="150068"/>
                  </a:lnTo>
                  <a:lnTo>
                    <a:pt x="277789" y="148982"/>
                  </a:lnTo>
                  <a:lnTo>
                    <a:pt x="234243" y="148917"/>
                  </a:lnTo>
                  <a:lnTo>
                    <a:pt x="193729" y="147115"/>
                  </a:lnTo>
                  <a:close/>
                </a:path>
                <a:path w="659764" h="313054">
                  <a:moveTo>
                    <a:pt x="277789" y="148982"/>
                  </a:moveTo>
                  <a:lnTo>
                    <a:pt x="232924" y="150068"/>
                  </a:lnTo>
                  <a:lnTo>
                    <a:pt x="278468" y="150068"/>
                  </a:lnTo>
                  <a:lnTo>
                    <a:pt x="277789" y="148982"/>
                  </a:lnTo>
                  <a:close/>
                </a:path>
                <a:path w="659764" h="313054">
                  <a:moveTo>
                    <a:pt x="647823" y="27846"/>
                  </a:moveTo>
                  <a:lnTo>
                    <a:pt x="640324" y="30421"/>
                  </a:lnTo>
                  <a:lnTo>
                    <a:pt x="633705" y="33475"/>
                  </a:lnTo>
                  <a:lnTo>
                    <a:pt x="626145" y="37161"/>
                  </a:lnTo>
                  <a:lnTo>
                    <a:pt x="618879" y="41318"/>
                  </a:lnTo>
                  <a:lnTo>
                    <a:pt x="578515" y="63026"/>
                  </a:lnTo>
                  <a:lnTo>
                    <a:pt x="522487" y="90369"/>
                  </a:lnTo>
                  <a:lnTo>
                    <a:pt x="476307" y="108597"/>
                  </a:lnTo>
                  <a:lnTo>
                    <a:pt x="429111" y="123454"/>
                  </a:lnTo>
                  <a:lnTo>
                    <a:pt x="381102" y="134927"/>
                  </a:lnTo>
                  <a:lnTo>
                    <a:pt x="332485" y="143004"/>
                  </a:lnTo>
                  <a:lnTo>
                    <a:pt x="283464" y="147672"/>
                  </a:lnTo>
                  <a:lnTo>
                    <a:pt x="277070" y="147834"/>
                  </a:lnTo>
                  <a:lnTo>
                    <a:pt x="277789" y="148982"/>
                  </a:lnTo>
                  <a:lnTo>
                    <a:pt x="335432" y="144110"/>
                  </a:lnTo>
                  <a:lnTo>
                    <a:pt x="385183" y="136156"/>
                  </a:lnTo>
                  <a:lnTo>
                    <a:pt x="432757" y="125184"/>
                  </a:lnTo>
                  <a:lnTo>
                    <a:pt x="477270" y="111420"/>
                  </a:lnTo>
                  <a:lnTo>
                    <a:pt x="546485" y="83243"/>
                  </a:lnTo>
                  <a:lnTo>
                    <a:pt x="621628" y="44578"/>
                  </a:lnTo>
                  <a:lnTo>
                    <a:pt x="634873" y="37930"/>
                  </a:lnTo>
                  <a:lnTo>
                    <a:pt x="647403" y="33419"/>
                  </a:lnTo>
                  <a:lnTo>
                    <a:pt x="658516" y="33419"/>
                  </a:lnTo>
                  <a:lnTo>
                    <a:pt x="654603" y="28252"/>
                  </a:lnTo>
                  <a:lnTo>
                    <a:pt x="647823" y="27846"/>
                  </a:lnTo>
                  <a:close/>
                </a:path>
                <a:path w="659764" h="313054">
                  <a:moveTo>
                    <a:pt x="211842" y="54781"/>
                  </a:moveTo>
                  <a:lnTo>
                    <a:pt x="80124" y="54781"/>
                  </a:lnTo>
                  <a:lnTo>
                    <a:pt x="117107" y="67441"/>
                  </a:lnTo>
                  <a:lnTo>
                    <a:pt x="149699" y="91769"/>
                  </a:lnTo>
                  <a:lnTo>
                    <a:pt x="177615" y="124121"/>
                  </a:lnTo>
                  <a:lnTo>
                    <a:pt x="193729" y="147115"/>
                  </a:lnTo>
                  <a:lnTo>
                    <a:pt x="234243" y="148917"/>
                  </a:lnTo>
                  <a:lnTo>
                    <a:pt x="277070" y="147834"/>
                  </a:lnTo>
                  <a:lnTo>
                    <a:pt x="260891" y="121977"/>
                  </a:lnTo>
                  <a:lnTo>
                    <a:pt x="232548" y="79516"/>
                  </a:lnTo>
                  <a:lnTo>
                    <a:pt x="211842" y="54781"/>
                  </a:lnTo>
                  <a:close/>
                </a:path>
                <a:path w="659764" h="313054">
                  <a:moveTo>
                    <a:pt x="277070" y="147834"/>
                  </a:moveTo>
                  <a:lnTo>
                    <a:pt x="234243" y="148917"/>
                  </a:lnTo>
                  <a:lnTo>
                    <a:pt x="277748" y="148917"/>
                  </a:lnTo>
                  <a:lnTo>
                    <a:pt x="277070" y="147834"/>
                  </a:lnTo>
                  <a:close/>
                </a:path>
                <a:path w="659764" h="313054">
                  <a:moveTo>
                    <a:pt x="115630" y="137567"/>
                  </a:moveTo>
                  <a:lnTo>
                    <a:pt x="132289" y="141258"/>
                  </a:lnTo>
                  <a:lnTo>
                    <a:pt x="181932" y="147622"/>
                  </a:lnTo>
                  <a:lnTo>
                    <a:pt x="194507" y="148225"/>
                  </a:lnTo>
                  <a:lnTo>
                    <a:pt x="193729" y="147115"/>
                  </a:lnTo>
                  <a:lnTo>
                    <a:pt x="185028" y="146728"/>
                  </a:lnTo>
                  <a:lnTo>
                    <a:pt x="148281" y="142853"/>
                  </a:lnTo>
                  <a:lnTo>
                    <a:pt x="115630" y="137567"/>
                  </a:lnTo>
                  <a:close/>
                </a:path>
                <a:path w="659764" h="313054">
                  <a:moveTo>
                    <a:pt x="101314" y="134395"/>
                  </a:moveTo>
                  <a:lnTo>
                    <a:pt x="111704" y="136931"/>
                  </a:lnTo>
                  <a:lnTo>
                    <a:pt x="115630" y="137567"/>
                  </a:lnTo>
                  <a:lnTo>
                    <a:pt x="101314" y="134395"/>
                  </a:lnTo>
                  <a:close/>
                </a:path>
                <a:path w="659764" h="313054">
                  <a:moveTo>
                    <a:pt x="80832" y="129394"/>
                  </a:moveTo>
                  <a:lnTo>
                    <a:pt x="84879" y="130753"/>
                  </a:lnTo>
                  <a:lnTo>
                    <a:pt x="101314" y="134395"/>
                  </a:lnTo>
                  <a:lnTo>
                    <a:pt x="80832" y="129394"/>
                  </a:lnTo>
                  <a:close/>
                </a:path>
                <a:path w="659764" h="313054">
                  <a:moveTo>
                    <a:pt x="52762" y="119970"/>
                  </a:moveTo>
                  <a:lnTo>
                    <a:pt x="75699" y="128141"/>
                  </a:lnTo>
                  <a:lnTo>
                    <a:pt x="80832" y="129394"/>
                  </a:lnTo>
                  <a:lnTo>
                    <a:pt x="52762" y="119970"/>
                  </a:lnTo>
                  <a:close/>
                </a:path>
                <a:path w="659764" h="313054">
                  <a:moveTo>
                    <a:pt x="123491" y="0"/>
                  </a:moveTo>
                  <a:lnTo>
                    <a:pt x="72281" y="7316"/>
                  </a:lnTo>
                  <a:lnTo>
                    <a:pt x="28020" y="35402"/>
                  </a:lnTo>
                  <a:lnTo>
                    <a:pt x="0" y="82113"/>
                  </a:lnTo>
                  <a:lnTo>
                    <a:pt x="11664" y="99473"/>
                  </a:lnTo>
                  <a:lnTo>
                    <a:pt x="40582" y="115881"/>
                  </a:lnTo>
                  <a:lnTo>
                    <a:pt x="52762" y="119970"/>
                  </a:lnTo>
                  <a:lnTo>
                    <a:pt x="40666" y="115661"/>
                  </a:lnTo>
                  <a:lnTo>
                    <a:pt x="16105" y="100872"/>
                  </a:lnTo>
                  <a:lnTo>
                    <a:pt x="5959" y="85098"/>
                  </a:lnTo>
                  <a:lnTo>
                    <a:pt x="12758" y="70048"/>
                  </a:lnTo>
                  <a:lnTo>
                    <a:pt x="39032" y="57432"/>
                  </a:lnTo>
                  <a:lnTo>
                    <a:pt x="80124" y="54781"/>
                  </a:lnTo>
                  <a:lnTo>
                    <a:pt x="211842" y="54781"/>
                  </a:lnTo>
                  <a:lnTo>
                    <a:pt x="201333" y="42229"/>
                  </a:lnTo>
                  <a:lnTo>
                    <a:pt x="165548" y="14321"/>
                  </a:lnTo>
                  <a:lnTo>
                    <a:pt x="123491" y="0"/>
                  </a:lnTo>
                  <a:close/>
                </a:path>
              </a:pathLst>
            </a:custGeom>
            <a:solidFill>
              <a:srgbClr val="283448"/>
            </a:solidFill>
          </p:spPr>
          <p:txBody>
            <a:bodyPr wrap="square" lIns="0" tIns="0" rIns="0" bIns="0" rtlCol="0"/>
            <a:lstStyle/>
            <a:p>
              <a:endParaRPr/>
            </a:p>
          </p:txBody>
        </p:sp>
      </p:grpSp>
      <p:grpSp>
        <p:nvGrpSpPr>
          <p:cNvPr id="9" name="object 9"/>
          <p:cNvGrpSpPr/>
          <p:nvPr/>
        </p:nvGrpSpPr>
        <p:grpSpPr>
          <a:xfrm>
            <a:off x="1162543" y="5341406"/>
            <a:ext cx="659765" cy="313055"/>
            <a:chOff x="1162543" y="5341406"/>
            <a:chExt cx="659765" cy="313055"/>
          </a:xfrm>
        </p:grpSpPr>
        <p:sp>
          <p:nvSpPr>
            <p:cNvPr id="10" name="object 10"/>
            <p:cNvSpPr/>
            <p:nvPr/>
          </p:nvSpPr>
          <p:spPr>
            <a:xfrm>
              <a:off x="1165224" y="5370712"/>
              <a:ext cx="654050" cy="259079"/>
            </a:xfrm>
            <a:custGeom>
              <a:avLst/>
              <a:gdLst/>
              <a:ahLst/>
              <a:cxnLst/>
              <a:rect l="l" t="t" r="r" b="b"/>
              <a:pathLst>
                <a:path w="654050" h="259079">
                  <a:moveTo>
                    <a:pt x="234448" y="119450"/>
                  </a:moveTo>
                  <a:lnTo>
                    <a:pt x="278741" y="183914"/>
                  </a:lnTo>
                  <a:lnTo>
                    <a:pt x="310100" y="219357"/>
                  </a:lnTo>
                  <a:lnTo>
                    <a:pt x="345769" y="245468"/>
                  </a:lnTo>
                  <a:lnTo>
                    <a:pt x="390618" y="258613"/>
                  </a:lnTo>
                  <a:lnTo>
                    <a:pt x="435427" y="253840"/>
                  </a:lnTo>
                  <a:lnTo>
                    <a:pt x="479038" y="234772"/>
                  </a:lnTo>
                  <a:lnTo>
                    <a:pt x="520296" y="205035"/>
                  </a:lnTo>
                  <a:lnTo>
                    <a:pt x="558044" y="168251"/>
                  </a:lnTo>
                  <a:lnTo>
                    <a:pt x="591125" y="128044"/>
                  </a:lnTo>
                  <a:lnTo>
                    <a:pt x="596772" y="119755"/>
                  </a:lnTo>
                  <a:lnTo>
                    <a:pt x="260585" y="119755"/>
                  </a:lnTo>
                  <a:lnTo>
                    <a:pt x="234448" y="119450"/>
                  </a:lnTo>
                  <a:close/>
                </a:path>
                <a:path w="654050" h="259079">
                  <a:moveTo>
                    <a:pt x="644097" y="1567"/>
                  </a:moveTo>
                  <a:lnTo>
                    <a:pt x="620568" y="12006"/>
                  </a:lnTo>
                  <a:lnTo>
                    <a:pt x="583147" y="32166"/>
                  </a:lnTo>
                  <a:lnTo>
                    <a:pt x="531919" y="57429"/>
                  </a:lnTo>
                  <a:lnTo>
                    <a:pt x="466973" y="83177"/>
                  </a:lnTo>
                  <a:lnTo>
                    <a:pt x="388396" y="104792"/>
                  </a:lnTo>
                  <a:lnTo>
                    <a:pt x="323586" y="115275"/>
                  </a:lnTo>
                  <a:lnTo>
                    <a:pt x="260585" y="119755"/>
                  </a:lnTo>
                  <a:lnTo>
                    <a:pt x="596772" y="119755"/>
                  </a:lnTo>
                  <a:lnTo>
                    <a:pt x="618382" y="88038"/>
                  </a:lnTo>
                  <a:lnTo>
                    <a:pt x="638659" y="51858"/>
                  </a:lnTo>
                  <a:lnTo>
                    <a:pt x="650798" y="23125"/>
                  </a:lnTo>
                  <a:lnTo>
                    <a:pt x="653645" y="5465"/>
                  </a:lnTo>
                  <a:lnTo>
                    <a:pt x="644097" y="1567"/>
                  </a:lnTo>
                  <a:close/>
                </a:path>
                <a:path w="654050" h="259079">
                  <a:moveTo>
                    <a:pt x="88793" y="0"/>
                  </a:moveTo>
                  <a:lnTo>
                    <a:pt x="56383" y="5884"/>
                  </a:lnTo>
                  <a:lnTo>
                    <a:pt x="27826" y="18893"/>
                  </a:lnTo>
                  <a:lnTo>
                    <a:pt x="7554" y="35543"/>
                  </a:lnTo>
                  <a:lnTo>
                    <a:pt x="0" y="52354"/>
                  </a:lnTo>
                  <a:lnTo>
                    <a:pt x="7078" y="66790"/>
                  </a:lnTo>
                  <a:lnTo>
                    <a:pt x="57564" y="94155"/>
                  </a:lnTo>
                  <a:lnTo>
                    <a:pt x="97881" y="105434"/>
                  </a:lnTo>
                  <a:lnTo>
                    <a:pt x="146187" y="114010"/>
                  </a:lnTo>
                  <a:lnTo>
                    <a:pt x="200937" y="119059"/>
                  </a:lnTo>
                  <a:lnTo>
                    <a:pt x="234448" y="119450"/>
                  </a:lnTo>
                  <a:lnTo>
                    <a:pt x="222362" y="101083"/>
                  </a:lnTo>
                  <a:lnTo>
                    <a:pt x="194044" y="61721"/>
                  </a:lnTo>
                  <a:lnTo>
                    <a:pt x="163442" y="29077"/>
                  </a:lnTo>
                  <a:lnTo>
                    <a:pt x="128908" y="7166"/>
                  </a:lnTo>
                  <a:lnTo>
                    <a:pt x="88793" y="0"/>
                  </a:lnTo>
                  <a:close/>
                </a:path>
              </a:pathLst>
            </a:custGeom>
            <a:solidFill>
              <a:srgbClr val="A1AD92"/>
            </a:solidFill>
          </p:spPr>
          <p:txBody>
            <a:bodyPr wrap="square" lIns="0" tIns="0" rIns="0" bIns="0" rtlCol="0"/>
            <a:lstStyle/>
            <a:p>
              <a:endParaRPr/>
            </a:p>
          </p:txBody>
        </p:sp>
        <p:sp>
          <p:nvSpPr>
            <p:cNvPr id="11" name="object 11"/>
            <p:cNvSpPr/>
            <p:nvPr/>
          </p:nvSpPr>
          <p:spPr>
            <a:xfrm>
              <a:off x="1162543" y="5341406"/>
              <a:ext cx="659765" cy="313055"/>
            </a:xfrm>
            <a:custGeom>
              <a:avLst/>
              <a:gdLst/>
              <a:ahLst/>
              <a:cxnLst/>
              <a:rect l="l" t="t" r="r" b="b"/>
              <a:pathLst>
                <a:path w="659764" h="313054">
                  <a:moveTo>
                    <a:pt x="194507" y="148225"/>
                  </a:moveTo>
                  <a:lnTo>
                    <a:pt x="233007" y="203067"/>
                  </a:lnTo>
                  <a:lnTo>
                    <a:pt x="263560" y="241672"/>
                  </a:lnTo>
                  <a:lnTo>
                    <a:pt x="297271" y="275081"/>
                  </a:lnTo>
                  <a:lnTo>
                    <a:pt x="335081" y="299829"/>
                  </a:lnTo>
                  <a:lnTo>
                    <a:pt x="377930" y="312453"/>
                  </a:lnTo>
                  <a:lnTo>
                    <a:pt x="426759" y="309487"/>
                  </a:lnTo>
                  <a:lnTo>
                    <a:pt x="474842" y="290008"/>
                  </a:lnTo>
                  <a:lnTo>
                    <a:pt x="513732" y="262639"/>
                  </a:lnTo>
                  <a:lnTo>
                    <a:pt x="427389" y="262639"/>
                  </a:lnTo>
                  <a:lnTo>
                    <a:pt x="385762" y="260173"/>
                  </a:lnTo>
                  <a:lnTo>
                    <a:pt x="345693" y="238327"/>
                  </a:lnTo>
                  <a:lnTo>
                    <a:pt x="315764" y="205593"/>
                  </a:lnTo>
                  <a:lnTo>
                    <a:pt x="288063" y="165408"/>
                  </a:lnTo>
                  <a:lnTo>
                    <a:pt x="278465" y="150068"/>
                  </a:lnTo>
                  <a:lnTo>
                    <a:pt x="232924" y="150068"/>
                  </a:lnTo>
                  <a:lnTo>
                    <a:pt x="194507" y="148225"/>
                  </a:lnTo>
                  <a:close/>
                </a:path>
                <a:path w="659764" h="313054">
                  <a:moveTo>
                    <a:pt x="658516" y="33419"/>
                  </a:moveTo>
                  <a:lnTo>
                    <a:pt x="647403" y="33419"/>
                  </a:lnTo>
                  <a:lnTo>
                    <a:pt x="653590" y="35402"/>
                  </a:lnTo>
                  <a:lnTo>
                    <a:pt x="653872" y="42794"/>
                  </a:lnTo>
                  <a:lnTo>
                    <a:pt x="629000" y="92453"/>
                  </a:lnTo>
                  <a:lnTo>
                    <a:pt x="607414" y="124121"/>
                  </a:lnTo>
                  <a:lnTo>
                    <a:pt x="580110" y="158560"/>
                  </a:lnTo>
                  <a:lnTo>
                    <a:pt x="546937" y="193686"/>
                  </a:lnTo>
                  <a:lnTo>
                    <a:pt x="509446" y="225403"/>
                  </a:lnTo>
                  <a:lnTo>
                    <a:pt x="469107" y="249719"/>
                  </a:lnTo>
                  <a:lnTo>
                    <a:pt x="427389" y="262639"/>
                  </a:lnTo>
                  <a:lnTo>
                    <a:pt x="513732" y="262639"/>
                  </a:lnTo>
                  <a:lnTo>
                    <a:pt x="556873" y="221106"/>
                  </a:lnTo>
                  <a:lnTo>
                    <a:pt x="590832" y="178047"/>
                  </a:lnTo>
                  <a:lnTo>
                    <a:pt x="620093" y="133493"/>
                  </a:lnTo>
                  <a:lnTo>
                    <a:pt x="638843" y="98254"/>
                  </a:lnTo>
                  <a:lnTo>
                    <a:pt x="654218" y="61778"/>
                  </a:lnTo>
                  <a:lnTo>
                    <a:pt x="659183" y="42230"/>
                  </a:lnTo>
                  <a:lnTo>
                    <a:pt x="659066" y="34145"/>
                  </a:lnTo>
                  <a:lnTo>
                    <a:pt x="658516" y="33419"/>
                  </a:lnTo>
                  <a:close/>
                </a:path>
                <a:path w="659764" h="313054">
                  <a:moveTo>
                    <a:pt x="193730" y="147115"/>
                  </a:moveTo>
                  <a:lnTo>
                    <a:pt x="194507" y="148225"/>
                  </a:lnTo>
                  <a:lnTo>
                    <a:pt x="232924" y="150068"/>
                  </a:lnTo>
                  <a:lnTo>
                    <a:pt x="277786" y="148982"/>
                  </a:lnTo>
                  <a:lnTo>
                    <a:pt x="234243" y="148918"/>
                  </a:lnTo>
                  <a:lnTo>
                    <a:pt x="193730" y="147115"/>
                  </a:lnTo>
                  <a:close/>
                </a:path>
                <a:path w="659764" h="313054">
                  <a:moveTo>
                    <a:pt x="277786" y="148982"/>
                  </a:moveTo>
                  <a:lnTo>
                    <a:pt x="232924" y="150068"/>
                  </a:lnTo>
                  <a:lnTo>
                    <a:pt x="278465" y="150068"/>
                  </a:lnTo>
                  <a:lnTo>
                    <a:pt x="277786" y="148982"/>
                  </a:lnTo>
                  <a:close/>
                </a:path>
                <a:path w="659764" h="313054">
                  <a:moveTo>
                    <a:pt x="647823" y="27846"/>
                  </a:moveTo>
                  <a:lnTo>
                    <a:pt x="640324" y="30421"/>
                  </a:lnTo>
                  <a:lnTo>
                    <a:pt x="633705" y="33475"/>
                  </a:lnTo>
                  <a:lnTo>
                    <a:pt x="626145" y="37161"/>
                  </a:lnTo>
                  <a:lnTo>
                    <a:pt x="618879" y="41318"/>
                  </a:lnTo>
                  <a:lnTo>
                    <a:pt x="578515" y="63030"/>
                  </a:lnTo>
                  <a:lnTo>
                    <a:pt x="522487" y="90372"/>
                  </a:lnTo>
                  <a:lnTo>
                    <a:pt x="476307" y="108601"/>
                  </a:lnTo>
                  <a:lnTo>
                    <a:pt x="429111" y="123459"/>
                  </a:lnTo>
                  <a:lnTo>
                    <a:pt x="381102" y="134931"/>
                  </a:lnTo>
                  <a:lnTo>
                    <a:pt x="332485" y="143007"/>
                  </a:lnTo>
                  <a:lnTo>
                    <a:pt x="283464" y="147673"/>
                  </a:lnTo>
                  <a:lnTo>
                    <a:pt x="277068" y="147835"/>
                  </a:lnTo>
                  <a:lnTo>
                    <a:pt x="277786" y="148982"/>
                  </a:lnTo>
                  <a:lnTo>
                    <a:pt x="335432" y="144110"/>
                  </a:lnTo>
                  <a:lnTo>
                    <a:pt x="385183" y="136156"/>
                  </a:lnTo>
                  <a:lnTo>
                    <a:pt x="432757" y="125184"/>
                  </a:lnTo>
                  <a:lnTo>
                    <a:pt x="477270" y="111420"/>
                  </a:lnTo>
                  <a:lnTo>
                    <a:pt x="546485" y="83243"/>
                  </a:lnTo>
                  <a:lnTo>
                    <a:pt x="621628" y="44578"/>
                  </a:lnTo>
                  <a:lnTo>
                    <a:pt x="634873" y="37930"/>
                  </a:lnTo>
                  <a:lnTo>
                    <a:pt x="647403" y="33419"/>
                  </a:lnTo>
                  <a:lnTo>
                    <a:pt x="658516" y="33419"/>
                  </a:lnTo>
                  <a:lnTo>
                    <a:pt x="654603" y="28252"/>
                  </a:lnTo>
                  <a:lnTo>
                    <a:pt x="647823" y="27846"/>
                  </a:lnTo>
                  <a:close/>
                </a:path>
                <a:path w="659764" h="313054">
                  <a:moveTo>
                    <a:pt x="211840" y="54781"/>
                  </a:moveTo>
                  <a:lnTo>
                    <a:pt x="80124" y="54781"/>
                  </a:lnTo>
                  <a:lnTo>
                    <a:pt x="117107" y="67441"/>
                  </a:lnTo>
                  <a:lnTo>
                    <a:pt x="149699" y="91769"/>
                  </a:lnTo>
                  <a:lnTo>
                    <a:pt x="177615" y="124121"/>
                  </a:lnTo>
                  <a:lnTo>
                    <a:pt x="193730" y="147115"/>
                  </a:lnTo>
                  <a:lnTo>
                    <a:pt x="234243" y="148918"/>
                  </a:lnTo>
                  <a:lnTo>
                    <a:pt x="277068" y="147835"/>
                  </a:lnTo>
                  <a:lnTo>
                    <a:pt x="260891" y="121981"/>
                  </a:lnTo>
                  <a:lnTo>
                    <a:pt x="232548" y="79520"/>
                  </a:lnTo>
                  <a:lnTo>
                    <a:pt x="211840" y="54781"/>
                  </a:lnTo>
                  <a:close/>
                </a:path>
                <a:path w="659764" h="313054">
                  <a:moveTo>
                    <a:pt x="277068" y="147835"/>
                  </a:moveTo>
                  <a:lnTo>
                    <a:pt x="234243" y="148918"/>
                  </a:lnTo>
                  <a:lnTo>
                    <a:pt x="277745" y="148918"/>
                  </a:lnTo>
                  <a:lnTo>
                    <a:pt x="277068" y="147835"/>
                  </a:lnTo>
                  <a:close/>
                </a:path>
                <a:path w="659764" h="313054">
                  <a:moveTo>
                    <a:pt x="115650" y="137571"/>
                  </a:moveTo>
                  <a:lnTo>
                    <a:pt x="132289" y="141258"/>
                  </a:lnTo>
                  <a:lnTo>
                    <a:pt x="181932" y="147622"/>
                  </a:lnTo>
                  <a:lnTo>
                    <a:pt x="194507" y="148225"/>
                  </a:lnTo>
                  <a:lnTo>
                    <a:pt x="193730" y="147115"/>
                  </a:lnTo>
                  <a:lnTo>
                    <a:pt x="185028" y="146728"/>
                  </a:lnTo>
                  <a:lnTo>
                    <a:pt x="148281" y="142853"/>
                  </a:lnTo>
                  <a:lnTo>
                    <a:pt x="115650" y="137571"/>
                  </a:lnTo>
                  <a:close/>
                </a:path>
                <a:path w="659764" h="313054">
                  <a:moveTo>
                    <a:pt x="101216" y="134373"/>
                  </a:moveTo>
                  <a:lnTo>
                    <a:pt x="111704" y="136933"/>
                  </a:lnTo>
                  <a:lnTo>
                    <a:pt x="115650" y="137571"/>
                  </a:lnTo>
                  <a:lnTo>
                    <a:pt x="101216" y="134373"/>
                  </a:lnTo>
                  <a:close/>
                </a:path>
                <a:path w="659764" h="313054">
                  <a:moveTo>
                    <a:pt x="80876" y="129409"/>
                  </a:moveTo>
                  <a:lnTo>
                    <a:pt x="84879" y="130753"/>
                  </a:lnTo>
                  <a:lnTo>
                    <a:pt x="101216" y="134373"/>
                  </a:lnTo>
                  <a:lnTo>
                    <a:pt x="80876" y="129409"/>
                  </a:lnTo>
                  <a:close/>
                </a:path>
                <a:path w="659764" h="313054">
                  <a:moveTo>
                    <a:pt x="52350" y="119832"/>
                  </a:moveTo>
                  <a:lnTo>
                    <a:pt x="75699" y="128145"/>
                  </a:lnTo>
                  <a:lnTo>
                    <a:pt x="80876" y="129409"/>
                  </a:lnTo>
                  <a:lnTo>
                    <a:pt x="52350" y="119832"/>
                  </a:lnTo>
                  <a:close/>
                </a:path>
                <a:path w="659764" h="313054">
                  <a:moveTo>
                    <a:pt x="123491" y="0"/>
                  </a:moveTo>
                  <a:lnTo>
                    <a:pt x="72281" y="7316"/>
                  </a:lnTo>
                  <a:lnTo>
                    <a:pt x="28020" y="35402"/>
                  </a:lnTo>
                  <a:lnTo>
                    <a:pt x="0" y="82113"/>
                  </a:lnTo>
                  <a:lnTo>
                    <a:pt x="11664" y="99473"/>
                  </a:lnTo>
                  <a:lnTo>
                    <a:pt x="40582" y="115881"/>
                  </a:lnTo>
                  <a:lnTo>
                    <a:pt x="52350" y="119832"/>
                  </a:lnTo>
                  <a:lnTo>
                    <a:pt x="40666" y="115671"/>
                  </a:lnTo>
                  <a:lnTo>
                    <a:pt x="16105" y="100876"/>
                  </a:lnTo>
                  <a:lnTo>
                    <a:pt x="5959" y="85099"/>
                  </a:lnTo>
                  <a:lnTo>
                    <a:pt x="12758" y="70048"/>
                  </a:lnTo>
                  <a:lnTo>
                    <a:pt x="39032" y="57432"/>
                  </a:lnTo>
                  <a:lnTo>
                    <a:pt x="80124" y="54781"/>
                  </a:lnTo>
                  <a:lnTo>
                    <a:pt x="211840" y="54781"/>
                  </a:lnTo>
                  <a:lnTo>
                    <a:pt x="201333" y="42230"/>
                  </a:lnTo>
                  <a:lnTo>
                    <a:pt x="165548" y="14321"/>
                  </a:lnTo>
                  <a:lnTo>
                    <a:pt x="123491" y="0"/>
                  </a:lnTo>
                  <a:close/>
                </a:path>
              </a:pathLst>
            </a:custGeom>
            <a:solidFill>
              <a:srgbClr val="283448"/>
            </a:solidFill>
          </p:spPr>
          <p:txBody>
            <a:bodyPr wrap="square" lIns="0" tIns="0" rIns="0" bIns="0" rtlCol="0"/>
            <a:lstStyle/>
            <a:p>
              <a:endParaRPr/>
            </a:p>
          </p:txBody>
        </p:sp>
      </p:grpSp>
      <p:grpSp>
        <p:nvGrpSpPr>
          <p:cNvPr id="12" name="object 12"/>
          <p:cNvGrpSpPr/>
          <p:nvPr/>
        </p:nvGrpSpPr>
        <p:grpSpPr>
          <a:xfrm>
            <a:off x="1162543" y="7098289"/>
            <a:ext cx="659765" cy="313055"/>
            <a:chOff x="1162543" y="7098289"/>
            <a:chExt cx="659765" cy="313055"/>
          </a:xfrm>
        </p:grpSpPr>
        <p:sp>
          <p:nvSpPr>
            <p:cNvPr id="13" name="object 13"/>
            <p:cNvSpPr/>
            <p:nvPr/>
          </p:nvSpPr>
          <p:spPr>
            <a:xfrm>
              <a:off x="1165224" y="7127595"/>
              <a:ext cx="654050" cy="259079"/>
            </a:xfrm>
            <a:custGeom>
              <a:avLst/>
              <a:gdLst/>
              <a:ahLst/>
              <a:cxnLst/>
              <a:rect l="l" t="t" r="r" b="b"/>
              <a:pathLst>
                <a:path w="654050" h="259079">
                  <a:moveTo>
                    <a:pt x="234448" y="119450"/>
                  </a:moveTo>
                  <a:lnTo>
                    <a:pt x="278741" y="183914"/>
                  </a:lnTo>
                  <a:lnTo>
                    <a:pt x="310100" y="219357"/>
                  </a:lnTo>
                  <a:lnTo>
                    <a:pt x="345769" y="245468"/>
                  </a:lnTo>
                  <a:lnTo>
                    <a:pt x="390618" y="258613"/>
                  </a:lnTo>
                  <a:lnTo>
                    <a:pt x="435427" y="253840"/>
                  </a:lnTo>
                  <a:lnTo>
                    <a:pt x="479038" y="234772"/>
                  </a:lnTo>
                  <a:lnTo>
                    <a:pt x="520296" y="205035"/>
                  </a:lnTo>
                  <a:lnTo>
                    <a:pt x="558044" y="168251"/>
                  </a:lnTo>
                  <a:lnTo>
                    <a:pt x="591125" y="128044"/>
                  </a:lnTo>
                  <a:lnTo>
                    <a:pt x="596772" y="119755"/>
                  </a:lnTo>
                  <a:lnTo>
                    <a:pt x="260585" y="119755"/>
                  </a:lnTo>
                  <a:lnTo>
                    <a:pt x="234448" y="119450"/>
                  </a:lnTo>
                  <a:close/>
                </a:path>
                <a:path w="654050" h="259079">
                  <a:moveTo>
                    <a:pt x="644097" y="1567"/>
                  </a:moveTo>
                  <a:lnTo>
                    <a:pt x="620568" y="12006"/>
                  </a:lnTo>
                  <a:lnTo>
                    <a:pt x="583147" y="32166"/>
                  </a:lnTo>
                  <a:lnTo>
                    <a:pt x="531919" y="57429"/>
                  </a:lnTo>
                  <a:lnTo>
                    <a:pt x="466973" y="83177"/>
                  </a:lnTo>
                  <a:lnTo>
                    <a:pt x="388396" y="104792"/>
                  </a:lnTo>
                  <a:lnTo>
                    <a:pt x="323586" y="115275"/>
                  </a:lnTo>
                  <a:lnTo>
                    <a:pt x="260585" y="119755"/>
                  </a:lnTo>
                  <a:lnTo>
                    <a:pt x="596772" y="119755"/>
                  </a:lnTo>
                  <a:lnTo>
                    <a:pt x="618382" y="88038"/>
                  </a:lnTo>
                  <a:lnTo>
                    <a:pt x="638659" y="51858"/>
                  </a:lnTo>
                  <a:lnTo>
                    <a:pt x="650798" y="23125"/>
                  </a:lnTo>
                  <a:lnTo>
                    <a:pt x="653645" y="5465"/>
                  </a:lnTo>
                  <a:lnTo>
                    <a:pt x="644097" y="1567"/>
                  </a:lnTo>
                  <a:close/>
                </a:path>
                <a:path w="654050" h="259079">
                  <a:moveTo>
                    <a:pt x="88793" y="0"/>
                  </a:moveTo>
                  <a:lnTo>
                    <a:pt x="56383" y="5884"/>
                  </a:lnTo>
                  <a:lnTo>
                    <a:pt x="27826" y="18893"/>
                  </a:lnTo>
                  <a:lnTo>
                    <a:pt x="7554" y="35543"/>
                  </a:lnTo>
                  <a:lnTo>
                    <a:pt x="0" y="52354"/>
                  </a:lnTo>
                  <a:lnTo>
                    <a:pt x="7078" y="66790"/>
                  </a:lnTo>
                  <a:lnTo>
                    <a:pt x="57564" y="94155"/>
                  </a:lnTo>
                  <a:lnTo>
                    <a:pt x="97881" y="105434"/>
                  </a:lnTo>
                  <a:lnTo>
                    <a:pt x="146187" y="114010"/>
                  </a:lnTo>
                  <a:lnTo>
                    <a:pt x="200937" y="119059"/>
                  </a:lnTo>
                  <a:lnTo>
                    <a:pt x="234448" y="119450"/>
                  </a:lnTo>
                  <a:lnTo>
                    <a:pt x="222362" y="101083"/>
                  </a:lnTo>
                  <a:lnTo>
                    <a:pt x="194044" y="61721"/>
                  </a:lnTo>
                  <a:lnTo>
                    <a:pt x="163442" y="29077"/>
                  </a:lnTo>
                  <a:lnTo>
                    <a:pt x="128908" y="7166"/>
                  </a:lnTo>
                  <a:lnTo>
                    <a:pt x="88793" y="0"/>
                  </a:lnTo>
                  <a:close/>
                </a:path>
              </a:pathLst>
            </a:custGeom>
            <a:solidFill>
              <a:srgbClr val="A1AD92"/>
            </a:solidFill>
          </p:spPr>
          <p:txBody>
            <a:bodyPr wrap="square" lIns="0" tIns="0" rIns="0" bIns="0" rtlCol="0"/>
            <a:lstStyle/>
            <a:p>
              <a:endParaRPr/>
            </a:p>
          </p:txBody>
        </p:sp>
        <p:sp>
          <p:nvSpPr>
            <p:cNvPr id="14" name="object 14"/>
            <p:cNvSpPr/>
            <p:nvPr/>
          </p:nvSpPr>
          <p:spPr>
            <a:xfrm>
              <a:off x="1162543" y="7098289"/>
              <a:ext cx="659765" cy="313055"/>
            </a:xfrm>
            <a:custGeom>
              <a:avLst/>
              <a:gdLst/>
              <a:ahLst/>
              <a:cxnLst/>
              <a:rect l="l" t="t" r="r" b="b"/>
              <a:pathLst>
                <a:path w="659764" h="313054">
                  <a:moveTo>
                    <a:pt x="194507" y="148225"/>
                  </a:moveTo>
                  <a:lnTo>
                    <a:pt x="233007" y="203067"/>
                  </a:lnTo>
                  <a:lnTo>
                    <a:pt x="263560" y="241672"/>
                  </a:lnTo>
                  <a:lnTo>
                    <a:pt x="297271" y="275081"/>
                  </a:lnTo>
                  <a:lnTo>
                    <a:pt x="335081" y="299829"/>
                  </a:lnTo>
                  <a:lnTo>
                    <a:pt x="377930" y="312453"/>
                  </a:lnTo>
                  <a:lnTo>
                    <a:pt x="426759" y="309487"/>
                  </a:lnTo>
                  <a:lnTo>
                    <a:pt x="474842" y="290008"/>
                  </a:lnTo>
                  <a:lnTo>
                    <a:pt x="513732" y="262639"/>
                  </a:lnTo>
                  <a:lnTo>
                    <a:pt x="427389" y="262639"/>
                  </a:lnTo>
                  <a:lnTo>
                    <a:pt x="385762" y="260173"/>
                  </a:lnTo>
                  <a:lnTo>
                    <a:pt x="345693" y="238327"/>
                  </a:lnTo>
                  <a:lnTo>
                    <a:pt x="315764" y="205589"/>
                  </a:lnTo>
                  <a:lnTo>
                    <a:pt x="288063" y="165404"/>
                  </a:lnTo>
                  <a:lnTo>
                    <a:pt x="278468" y="150068"/>
                  </a:lnTo>
                  <a:lnTo>
                    <a:pt x="232924" y="150068"/>
                  </a:lnTo>
                  <a:lnTo>
                    <a:pt x="194507" y="148225"/>
                  </a:lnTo>
                  <a:close/>
                </a:path>
                <a:path w="659764" h="313054">
                  <a:moveTo>
                    <a:pt x="658516" y="33419"/>
                  </a:moveTo>
                  <a:lnTo>
                    <a:pt x="647403" y="33419"/>
                  </a:lnTo>
                  <a:lnTo>
                    <a:pt x="653590" y="35402"/>
                  </a:lnTo>
                  <a:lnTo>
                    <a:pt x="653872" y="42794"/>
                  </a:lnTo>
                  <a:lnTo>
                    <a:pt x="629000" y="92453"/>
                  </a:lnTo>
                  <a:lnTo>
                    <a:pt x="607414" y="124121"/>
                  </a:lnTo>
                  <a:lnTo>
                    <a:pt x="580110" y="158560"/>
                  </a:lnTo>
                  <a:lnTo>
                    <a:pt x="546937" y="193686"/>
                  </a:lnTo>
                  <a:lnTo>
                    <a:pt x="509446" y="225403"/>
                  </a:lnTo>
                  <a:lnTo>
                    <a:pt x="469107" y="249719"/>
                  </a:lnTo>
                  <a:lnTo>
                    <a:pt x="427389" y="262639"/>
                  </a:lnTo>
                  <a:lnTo>
                    <a:pt x="513732" y="262639"/>
                  </a:lnTo>
                  <a:lnTo>
                    <a:pt x="556873" y="221106"/>
                  </a:lnTo>
                  <a:lnTo>
                    <a:pt x="590832" y="178047"/>
                  </a:lnTo>
                  <a:lnTo>
                    <a:pt x="620093" y="133493"/>
                  </a:lnTo>
                  <a:lnTo>
                    <a:pt x="638843" y="98254"/>
                  </a:lnTo>
                  <a:lnTo>
                    <a:pt x="654218" y="61778"/>
                  </a:lnTo>
                  <a:lnTo>
                    <a:pt x="659183" y="42229"/>
                  </a:lnTo>
                  <a:lnTo>
                    <a:pt x="659066" y="34145"/>
                  </a:lnTo>
                  <a:lnTo>
                    <a:pt x="658516" y="33419"/>
                  </a:lnTo>
                  <a:close/>
                </a:path>
                <a:path w="659764" h="313054">
                  <a:moveTo>
                    <a:pt x="193729" y="147115"/>
                  </a:moveTo>
                  <a:lnTo>
                    <a:pt x="194507" y="148225"/>
                  </a:lnTo>
                  <a:lnTo>
                    <a:pt x="232924" y="150068"/>
                  </a:lnTo>
                  <a:lnTo>
                    <a:pt x="277789" y="148982"/>
                  </a:lnTo>
                  <a:lnTo>
                    <a:pt x="234243" y="148917"/>
                  </a:lnTo>
                  <a:lnTo>
                    <a:pt x="193729" y="147115"/>
                  </a:lnTo>
                  <a:close/>
                </a:path>
                <a:path w="659764" h="313054">
                  <a:moveTo>
                    <a:pt x="277789" y="148982"/>
                  </a:moveTo>
                  <a:lnTo>
                    <a:pt x="232924" y="150068"/>
                  </a:lnTo>
                  <a:lnTo>
                    <a:pt x="278468" y="150068"/>
                  </a:lnTo>
                  <a:lnTo>
                    <a:pt x="277789" y="148982"/>
                  </a:lnTo>
                  <a:close/>
                </a:path>
                <a:path w="659764" h="313054">
                  <a:moveTo>
                    <a:pt x="647823" y="27846"/>
                  </a:moveTo>
                  <a:lnTo>
                    <a:pt x="640324" y="30421"/>
                  </a:lnTo>
                  <a:lnTo>
                    <a:pt x="633705" y="33475"/>
                  </a:lnTo>
                  <a:lnTo>
                    <a:pt x="626145" y="37161"/>
                  </a:lnTo>
                  <a:lnTo>
                    <a:pt x="618879" y="41318"/>
                  </a:lnTo>
                  <a:lnTo>
                    <a:pt x="578515" y="63026"/>
                  </a:lnTo>
                  <a:lnTo>
                    <a:pt x="522487" y="90369"/>
                  </a:lnTo>
                  <a:lnTo>
                    <a:pt x="476307" y="108597"/>
                  </a:lnTo>
                  <a:lnTo>
                    <a:pt x="429111" y="123454"/>
                  </a:lnTo>
                  <a:lnTo>
                    <a:pt x="381102" y="134927"/>
                  </a:lnTo>
                  <a:lnTo>
                    <a:pt x="332485" y="143004"/>
                  </a:lnTo>
                  <a:lnTo>
                    <a:pt x="283464" y="147672"/>
                  </a:lnTo>
                  <a:lnTo>
                    <a:pt x="277070" y="147834"/>
                  </a:lnTo>
                  <a:lnTo>
                    <a:pt x="277789" y="148982"/>
                  </a:lnTo>
                  <a:lnTo>
                    <a:pt x="335432" y="144110"/>
                  </a:lnTo>
                  <a:lnTo>
                    <a:pt x="385183" y="136156"/>
                  </a:lnTo>
                  <a:lnTo>
                    <a:pt x="432757" y="125184"/>
                  </a:lnTo>
                  <a:lnTo>
                    <a:pt x="477270" y="111420"/>
                  </a:lnTo>
                  <a:lnTo>
                    <a:pt x="546485" y="83243"/>
                  </a:lnTo>
                  <a:lnTo>
                    <a:pt x="621628" y="44578"/>
                  </a:lnTo>
                  <a:lnTo>
                    <a:pt x="634873" y="37930"/>
                  </a:lnTo>
                  <a:lnTo>
                    <a:pt x="647403" y="33419"/>
                  </a:lnTo>
                  <a:lnTo>
                    <a:pt x="658516" y="33419"/>
                  </a:lnTo>
                  <a:lnTo>
                    <a:pt x="654603" y="28252"/>
                  </a:lnTo>
                  <a:lnTo>
                    <a:pt x="647823" y="27846"/>
                  </a:lnTo>
                  <a:close/>
                </a:path>
                <a:path w="659764" h="313054">
                  <a:moveTo>
                    <a:pt x="211842" y="54781"/>
                  </a:moveTo>
                  <a:lnTo>
                    <a:pt x="80124" y="54781"/>
                  </a:lnTo>
                  <a:lnTo>
                    <a:pt x="117107" y="67441"/>
                  </a:lnTo>
                  <a:lnTo>
                    <a:pt x="149699" y="91769"/>
                  </a:lnTo>
                  <a:lnTo>
                    <a:pt x="177615" y="124121"/>
                  </a:lnTo>
                  <a:lnTo>
                    <a:pt x="193729" y="147115"/>
                  </a:lnTo>
                  <a:lnTo>
                    <a:pt x="234243" y="148917"/>
                  </a:lnTo>
                  <a:lnTo>
                    <a:pt x="277070" y="147834"/>
                  </a:lnTo>
                  <a:lnTo>
                    <a:pt x="260891" y="121977"/>
                  </a:lnTo>
                  <a:lnTo>
                    <a:pt x="232548" y="79516"/>
                  </a:lnTo>
                  <a:lnTo>
                    <a:pt x="211842" y="54781"/>
                  </a:lnTo>
                  <a:close/>
                </a:path>
                <a:path w="659764" h="313054">
                  <a:moveTo>
                    <a:pt x="277070" y="147834"/>
                  </a:moveTo>
                  <a:lnTo>
                    <a:pt x="234243" y="148917"/>
                  </a:lnTo>
                  <a:lnTo>
                    <a:pt x="277748" y="148917"/>
                  </a:lnTo>
                  <a:lnTo>
                    <a:pt x="277070" y="147834"/>
                  </a:lnTo>
                  <a:close/>
                </a:path>
                <a:path w="659764" h="313054">
                  <a:moveTo>
                    <a:pt x="115630" y="137567"/>
                  </a:moveTo>
                  <a:lnTo>
                    <a:pt x="132289" y="141258"/>
                  </a:lnTo>
                  <a:lnTo>
                    <a:pt x="181932" y="147622"/>
                  </a:lnTo>
                  <a:lnTo>
                    <a:pt x="194507" y="148225"/>
                  </a:lnTo>
                  <a:lnTo>
                    <a:pt x="193729" y="147115"/>
                  </a:lnTo>
                  <a:lnTo>
                    <a:pt x="185028" y="146728"/>
                  </a:lnTo>
                  <a:lnTo>
                    <a:pt x="148281" y="142853"/>
                  </a:lnTo>
                  <a:lnTo>
                    <a:pt x="115630" y="137567"/>
                  </a:lnTo>
                  <a:close/>
                </a:path>
                <a:path w="659764" h="313054">
                  <a:moveTo>
                    <a:pt x="101314" y="134395"/>
                  </a:moveTo>
                  <a:lnTo>
                    <a:pt x="111704" y="136931"/>
                  </a:lnTo>
                  <a:lnTo>
                    <a:pt x="115630" y="137567"/>
                  </a:lnTo>
                  <a:lnTo>
                    <a:pt x="101314" y="134395"/>
                  </a:lnTo>
                  <a:close/>
                </a:path>
                <a:path w="659764" h="313054">
                  <a:moveTo>
                    <a:pt x="80832" y="129394"/>
                  </a:moveTo>
                  <a:lnTo>
                    <a:pt x="84879" y="130753"/>
                  </a:lnTo>
                  <a:lnTo>
                    <a:pt x="101314" y="134395"/>
                  </a:lnTo>
                  <a:lnTo>
                    <a:pt x="80832" y="129394"/>
                  </a:lnTo>
                  <a:close/>
                </a:path>
                <a:path w="659764" h="313054">
                  <a:moveTo>
                    <a:pt x="52762" y="119970"/>
                  </a:moveTo>
                  <a:lnTo>
                    <a:pt x="75699" y="128141"/>
                  </a:lnTo>
                  <a:lnTo>
                    <a:pt x="80832" y="129394"/>
                  </a:lnTo>
                  <a:lnTo>
                    <a:pt x="52762" y="119970"/>
                  </a:lnTo>
                  <a:close/>
                </a:path>
                <a:path w="659764" h="313054">
                  <a:moveTo>
                    <a:pt x="123491" y="0"/>
                  </a:moveTo>
                  <a:lnTo>
                    <a:pt x="72281" y="7316"/>
                  </a:lnTo>
                  <a:lnTo>
                    <a:pt x="28020" y="35402"/>
                  </a:lnTo>
                  <a:lnTo>
                    <a:pt x="0" y="82113"/>
                  </a:lnTo>
                  <a:lnTo>
                    <a:pt x="11664" y="99473"/>
                  </a:lnTo>
                  <a:lnTo>
                    <a:pt x="40582" y="115881"/>
                  </a:lnTo>
                  <a:lnTo>
                    <a:pt x="52762" y="119970"/>
                  </a:lnTo>
                  <a:lnTo>
                    <a:pt x="40666" y="115661"/>
                  </a:lnTo>
                  <a:lnTo>
                    <a:pt x="16105" y="100872"/>
                  </a:lnTo>
                  <a:lnTo>
                    <a:pt x="5959" y="85098"/>
                  </a:lnTo>
                  <a:lnTo>
                    <a:pt x="12758" y="70048"/>
                  </a:lnTo>
                  <a:lnTo>
                    <a:pt x="39032" y="57432"/>
                  </a:lnTo>
                  <a:lnTo>
                    <a:pt x="80124" y="54781"/>
                  </a:lnTo>
                  <a:lnTo>
                    <a:pt x="211842" y="54781"/>
                  </a:lnTo>
                  <a:lnTo>
                    <a:pt x="201333" y="42229"/>
                  </a:lnTo>
                  <a:lnTo>
                    <a:pt x="165548" y="14321"/>
                  </a:lnTo>
                  <a:lnTo>
                    <a:pt x="123491" y="0"/>
                  </a:lnTo>
                  <a:close/>
                </a:path>
              </a:pathLst>
            </a:custGeom>
            <a:solidFill>
              <a:srgbClr val="283448"/>
            </a:solidFill>
          </p:spPr>
          <p:txBody>
            <a:bodyPr wrap="square" lIns="0" tIns="0" rIns="0" bIns="0" rtlCol="0"/>
            <a:lstStyle/>
            <a:p>
              <a:endParaRPr/>
            </a:p>
          </p:txBody>
        </p:sp>
      </p:grpSp>
      <p:grpSp>
        <p:nvGrpSpPr>
          <p:cNvPr id="15" name="object 15"/>
          <p:cNvGrpSpPr/>
          <p:nvPr/>
        </p:nvGrpSpPr>
        <p:grpSpPr>
          <a:xfrm>
            <a:off x="1162543" y="4487575"/>
            <a:ext cx="659765" cy="313055"/>
            <a:chOff x="1162543" y="4487575"/>
            <a:chExt cx="659765" cy="313055"/>
          </a:xfrm>
        </p:grpSpPr>
        <p:sp>
          <p:nvSpPr>
            <p:cNvPr id="16" name="object 16"/>
            <p:cNvSpPr/>
            <p:nvPr/>
          </p:nvSpPr>
          <p:spPr>
            <a:xfrm>
              <a:off x="1165224" y="4516881"/>
              <a:ext cx="654050" cy="259079"/>
            </a:xfrm>
            <a:custGeom>
              <a:avLst/>
              <a:gdLst/>
              <a:ahLst/>
              <a:cxnLst/>
              <a:rect l="l" t="t" r="r" b="b"/>
              <a:pathLst>
                <a:path w="654050" h="259079">
                  <a:moveTo>
                    <a:pt x="234448" y="119450"/>
                  </a:moveTo>
                  <a:lnTo>
                    <a:pt x="278741" y="183914"/>
                  </a:lnTo>
                  <a:lnTo>
                    <a:pt x="310100" y="219357"/>
                  </a:lnTo>
                  <a:lnTo>
                    <a:pt x="345769" y="245468"/>
                  </a:lnTo>
                  <a:lnTo>
                    <a:pt x="390618" y="258613"/>
                  </a:lnTo>
                  <a:lnTo>
                    <a:pt x="435427" y="253840"/>
                  </a:lnTo>
                  <a:lnTo>
                    <a:pt x="479038" y="234772"/>
                  </a:lnTo>
                  <a:lnTo>
                    <a:pt x="520296" y="205035"/>
                  </a:lnTo>
                  <a:lnTo>
                    <a:pt x="558044" y="168251"/>
                  </a:lnTo>
                  <a:lnTo>
                    <a:pt x="591125" y="128044"/>
                  </a:lnTo>
                  <a:lnTo>
                    <a:pt x="596772" y="119755"/>
                  </a:lnTo>
                  <a:lnTo>
                    <a:pt x="260585" y="119755"/>
                  </a:lnTo>
                  <a:lnTo>
                    <a:pt x="234448" y="119450"/>
                  </a:lnTo>
                  <a:close/>
                </a:path>
                <a:path w="654050" h="259079">
                  <a:moveTo>
                    <a:pt x="644097" y="1567"/>
                  </a:moveTo>
                  <a:lnTo>
                    <a:pt x="620568" y="12006"/>
                  </a:lnTo>
                  <a:lnTo>
                    <a:pt x="583147" y="32166"/>
                  </a:lnTo>
                  <a:lnTo>
                    <a:pt x="531919" y="57429"/>
                  </a:lnTo>
                  <a:lnTo>
                    <a:pt x="466973" y="83177"/>
                  </a:lnTo>
                  <a:lnTo>
                    <a:pt x="388396" y="104792"/>
                  </a:lnTo>
                  <a:lnTo>
                    <a:pt x="323586" y="115275"/>
                  </a:lnTo>
                  <a:lnTo>
                    <a:pt x="260585" y="119755"/>
                  </a:lnTo>
                  <a:lnTo>
                    <a:pt x="596772" y="119755"/>
                  </a:lnTo>
                  <a:lnTo>
                    <a:pt x="618382" y="88038"/>
                  </a:lnTo>
                  <a:lnTo>
                    <a:pt x="638659" y="51858"/>
                  </a:lnTo>
                  <a:lnTo>
                    <a:pt x="650798" y="23125"/>
                  </a:lnTo>
                  <a:lnTo>
                    <a:pt x="653645" y="5465"/>
                  </a:lnTo>
                  <a:lnTo>
                    <a:pt x="644097" y="1567"/>
                  </a:lnTo>
                  <a:close/>
                </a:path>
                <a:path w="654050" h="259079">
                  <a:moveTo>
                    <a:pt x="88793" y="0"/>
                  </a:moveTo>
                  <a:lnTo>
                    <a:pt x="56383" y="5884"/>
                  </a:lnTo>
                  <a:lnTo>
                    <a:pt x="27826" y="18893"/>
                  </a:lnTo>
                  <a:lnTo>
                    <a:pt x="7554" y="35543"/>
                  </a:lnTo>
                  <a:lnTo>
                    <a:pt x="0" y="52354"/>
                  </a:lnTo>
                  <a:lnTo>
                    <a:pt x="7078" y="66790"/>
                  </a:lnTo>
                  <a:lnTo>
                    <a:pt x="57564" y="94155"/>
                  </a:lnTo>
                  <a:lnTo>
                    <a:pt x="97881" y="105434"/>
                  </a:lnTo>
                  <a:lnTo>
                    <a:pt x="146187" y="114010"/>
                  </a:lnTo>
                  <a:lnTo>
                    <a:pt x="200937" y="119059"/>
                  </a:lnTo>
                  <a:lnTo>
                    <a:pt x="234448" y="119450"/>
                  </a:lnTo>
                  <a:lnTo>
                    <a:pt x="222362" y="101083"/>
                  </a:lnTo>
                  <a:lnTo>
                    <a:pt x="194044" y="61721"/>
                  </a:lnTo>
                  <a:lnTo>
                    <a:pt x="163442" y="29077"/>
                  </a:lnTo>
                  <a:lnTo>
                    <a:pt x="128908" y="7166"/>
                  </a:lnTo>
                  <a:lnTo>
                    <a:pt x="88793" y="0"/>
                  </a:lnTo>
                  <a:close/>
                </a:path>
              </a:pathLst>
            </a:custGeom>
            <a:solidFill>
              <a:srgbClr val="A1AD92"/>
            </a:solidFill>
          </p:spPr>
          <p:txBody>
            <a:bodyPr wrap="square" lIns="0" tIns="0" rIns="0" bIns="0" rtlCol="0"/>
            <a:lstStyle/>
            <a:p>
              <a:endParaRPr/>
            </a:p>
          </p:txBody>
        </p:sp>
        <p:sp>
          <p:nvSpPr>
            <p:cNvPr id="17" name="object 17"/>
            <p:cNvSpPr/>
            <p:nvPr/>
          </p:nvSpPr>
          <p:spPr>
            <a:xfrm>
              <a:off x="1162543" y="4487575"/>
              <a:ext cx="659765" cy="313055"/>
            </a:xfrm>
            <a:custGeom>
              <a:avLst/>
              <a:gdLst/>
              <a:ahLst/>
              <a:cxnLst/>
              <a:rect l="l" t="t" r="r" b="b"/>
              <a:pathLst>
                <a:path w="659764" h="313054">
                  <a:moveTo>
                    <a:pt x="194507" y="148225"/>
                  </a:moveTo>
                  <a:lnTo>
                    <a:pt x="233007" y="203067"/>
                  </a:lnTo>
                  <a:lnTo>
                    <a:pt x="263560" y="241672"/>
                  </a:lnTo>
                  <a:lnTo>
                    <a:pt x="297271" y="275081"/>
                  </a:lnTo>
                  <a:lnTo>
                    <a:pt x="335081" y="299829"/>
                  </a:lnTo>
                  <a:lnTo>
                    <a:pt x="377930" y="312453"/>
                  </a:lnTo>
                  <a:lnTo>
                    <a:pt x="426759" y="309487"/>
                  </a:lnTo>
                  <a:lnTo>
                    <a:pt x="474842" y="290008"/>
                  </a:lnTo>
                  <a:lnTo>
                    <a:pt x="513732" y="262639"/>
                  </a:lnTo>
                  <a:lnTo>
                    <a:pt x="427389" y="262639"/>
                  </a:lnTo>
                  <a:lnTo>
                    <a:pt x="385762" y="260173"/>
                  </a:lnTo>
                  <a:lnTo>
                    <a:pt x="345693" y="238327"/>
                  </a:lnTo>
                  <a:lnTo>
                    <a:pt x="315764" y="205593"/>
                  </a:lnTo>
                  <a:lnTo>
                    <a:pt x="288063" y="165408"/>
                  </a:lnTo>
                  <a:lnTo>
                    <a:pt x="278465" y="150068"/>
                  </a:lnTo>
                  <a:lnTo>
                    <a:pt x="232924" y="150068"/>
                  </a:lnTo>
                  <a:lnTo>
                    <a:pt x="194507" y="148225"/>
                  </a:lnTo>
                  <a:close/>
                </a:path>
                <a:path w="659764" h="313054">
                  <a:moveTo>
                    <a:pt x="658516" y="33419"/>
                  </a:moveTo>
                  <a:lnTo>
                    <a:pt x="647403" y="33419"/>
                  </a:lnTo>
                  <a:lnTo>
                    <a:pt x="653590" y="35402"/>
                  </a:lnTo>
                  <a:lnTo>
                    <a:pt x="653872" y="42794"/>
                  </a:lnTo>
                  <a:lnTo>
                    <a:pt x="629000" y="92453"/>
                  </a:lnTo>
                  <a:lnTo>
                    <a:pt x="607414" y="124121"/>
                  </a:lnTo>
                  <a:lnTo>
                    <a:pt x="580110" y="158560"/>
                  </a:lnTo>
                  <a:lnTo>
                    <a:pt x="546937" y="193686"/>
                  </a:lnTo>
                  <a:lnTo>
                    <a:pt x="509446" y="225403"/>
                  </a:lnTo>
                  <a:lnTo>
                    <a:pt x="469107" y="249719"/>
                  </a:lnTo>
                  <a:lnTo>
                    <a:pt x="427389" y="262639"/>
                  </a:lnTo>
                  <a:lnTo>
                    <a:pt x="513732" y="262639"/>
                  </a:lnTo>
                  <a:lnTo>
                    <a:pt x="556873" y="221106"/>
                  </a:lnTo>
                  <a:lnTo>
                    <a:pt x="590832" y="178047"/>
                  </a:lnTo>
                  <a:lnTo>
                    <a:pt x="620093" y="133493"/>
                  </a:lnTo>
                  <a:lnTo>
                    <a:pt x="638843" y="98254"/>
                  </a:lnTo>
                  <a:lnTo>
                    <a:pt x="654218" y="61778"/>
                  </a:lnTo>
                  <a:lnTo>
                    <a:pt x="659183" y="42230"/>
                  </a:lnTo>
                  <a:lnTo>
                    <a:pt x="659066" y="34145"/>
                  </a:lnTo>
                  <a:lnTo>
                    <a:pt x="658516" y="33419"/>
                  </a:lnTo>
                  <a:close/>
                </a:path>
                <a:path w="659764" h="313054">
                  <a:moveTo>
                    <a:pt x="193730" y="147115"/>
                  </a:moveTo>
                  <a:lnTo>
                    <a:pt x="194507" y="148225"/>
                  </a:lnTo>
                  <a:lnTo>
                    <a:pt x="232924" y="150068"/>
                  </a:lnTo>
                  <a:lnTo>
                    <a:pt x="277786" y="148982"/>
                  </a:lnTo>
                  <a:lnTo>
                    <a:pt x="234243" y="148918"/>
                  </a:lnTo>
                  <a:lnTo>
                    <a:pt x="193730" y="147115"/>
                  </a:lnTo>
                  <a:close/>
                </a:path>
                <a:path w="659764" h="313054">
                  <a:moveTo>
                    <a:pt x="277786" y="148982"/>
                  </a:moveTo>
                  <a:lnTo>
                    <a:pt x="232924" y="150068"/>
                  </a:lnTo>
                  <a:lnTo>
                    <a:pt x="278465" y="150068"/>
                  </a:lnTo>
                  <a:lnTo>
                    <a:pt x="277786" y="148982"/>
                  </a:lnTo>
                  <a:close/>
                </a:path>
                <a:path w="659764" h="313054">
                  <a:moveTo>
                    <a:pt x="647823" y="27846"/>
                  </a:moveTo>
                  <a:lnTo>
                    <a:pt x="640324" y="30421"/>
                  </a:lnTo>
                  <a:lnTo>
                    <a:pt x="633705" y="33475"/>
                  </a:lnTo>
                  <a:lnTo>
                    <a:pt x="626145" y="37161"/>
                  </a:lnTo>
                  <a:lnTo>
                    <a:pt x="618879" y="41318"/>
                  </a:lnTo>
                  <a:lnTo>
                    <a:pt x="578515" y="63030"/>
                  </a:lnTo>
                  <a:lnTo>
                    <a:pt x="522487" y="90372"/>
                  </a:lnTo>
                  <a:lnTo>
                    <a:pt x="476307" y="108601"/>
                  </a:lnTo>
                  <a:lnTo>
                    <a:pt x="429111" y="123459"/>
                  </a:lnTo>
                  <a:lnTo>
                    <a:pt x="381102" y="134931"/>
                  </a:lnTo>
                  <a:lnTo>
                    <a:pt x="332485" y="143007"/>
                  </a:lnTo>
                  <a:lnTo>
                    <a:pt x="283464" y="147673"/>
                  </a:lnTo>
                  <a:lnTo>
                    <a:pt x="277068" y="147835"/>
                  </a:lnTo>
                  <a:lnTo>
                    <a:pt x="277786" y="148982"/>
                  </a:lnTo>
                  <a:lnTo>
                    <a:pt x="335432" y="144110"/>
                  </a:lnTo>
                  <a:lnTo>
                    <a:pt x="385183" y="136156"/>
                  </a:lnTo>
                  <a:lnTo>
                    <a:pt x="432757" y="125184"/>
                  </a:lnTo>
                  <a:lnTo>
                    <a:pt x="477270" y="111420"/>
                  </a:lnTo>
                  <a:lnTo>
                    <a:pt x="546485" y="83243"/>
                  </a:lnTo>
                  <a:lnTo>
                    <a:pt x="621628" y="44578"/>
                  </a:lnTo>
                  <a:lnTo>
                    <a:pt x="634873" y="37930"/>
                  </a:lnTo>
                  <a:lnTo>
                    <a:pt x="647403" y="33419"/>
                  </a:lnTo>
                  <a:lnTo>
                    <a:pt x="658516" y="33419"/>
                  </a:lnTo>
                  <a:lnTo>
                    <a:pt x="654603" y="28252"/>
                  </a:lnTo>
                  <a:lnTo>
                    <a:pt x="647823" y="27846"/>
                  </a:lnTo>
                  <a:close/>
                </a:path>
                <a:path w="659764" h="313054">
                  <a:moveTo>
                    <a:pt x="211840" y="54781"/>
                  </a:moveTo>
                  <a:lnTo>
                    <a:pt x="80124" y="54781"/>
                  </a:lnTo>
                  <a:lnTo>
                    <a:pt x="117107" y="67441"/>
                  </a:lnTo>
                  <a:lnTo>
                    <a:pt x="149699" y="91769"/>
                  </a:lnTo>
                  <a:lnTo>
                    <a:pt x="177615" y="124121"/>
                  </a:lnTo>
                  <a:lnTo>
                    <a:pt x="193730" y="147115"/>
                  </a:lnTo>
                  <a:lnTo>
                    <a:pt x="234243" y="148918"/>
                  </a:lnTo>
                  <a:lnTo>
                    <a:pt x="277068" y="147835"/>
                  </a:lnTo>
                  <a:lnTo>
                    <a:pt x="260891" y="121981"/>
                  </a:lnTo>
                  <a:lnTo>
                    <a:pt x="232548" y="79520"/>
                  </a:lnTo>
                  <a:lnTo>
                    <a:pt x="211840" y="54781"/>
                  </a:lnTo>
                  <a:close/>
                </a:path>
                <a:path w="659764" h="313054">
                  <a:moveTo>
                    <a:pt x="277068" y="147835"/>
                  </a:moveTo>
                  <a:lnTo>
                    <a:pt x="234243" y="148918"/>
                  </a:lnTo>
                  <a:lnTo>
                    <a:pt x="277745" y="148918"/>
                  </a:lnTo>
                  <a:lnTo>
                    <a:pt x="277068" y="147835"/>
                  </a:lnTo>
                  <a:close/>
                </a:path>
                <a:path w="659764" h="313054">
                  <a:moveTo>
                    <a:pt x="115650" y="137571"/>
                  </a:moveTo>
                  <a:lnTo>
                    <a:pt x="132289" y="141258"/>
                  </a:lnTo>
                  <a:lnTo>
                    <a:pt x="181932" y="147622"/>
                  </a:lnTo>
                  <a:lnTo>
                    <a:pt x="194507" y="148225"/>
                  </a:lnTo>
                  <a:lnTo>
                    <a:pt x="193730" y="147115"/>
                  </a:lnTo>
                  <a:lnTo>
                    <a:pt x="185028" y="146728"/>
                  </a:lnTo>
                  <a:lnTo>
                    <a:pt x="148281" y="142853"/>
                  </a:lnTo>
                  <a:lnTo>
                    <a:pt x="115650" y="137571"/>
                  </a:lnTo>
                  <a:close/>
                </a:path>
                <a:path w="659764" h="313054">
                  <a:moveTo>
                    <a:pt x="101216" y="134373"/>
                  </a:moveTo>
                  <a:lnTo>
                    <a:pt x="111704" y="136933"/>
                  </a:lnTo>
                  <a:lnTo>
                    <a:pt x="115650" y="137571"/>
                  </a:lnTo>
                  <a:lnTo>
                    <a:pt x="101216" y="134373"/>
                  </a:lnTo>
                  <a:close/>
                </a:path>
                <a:path w="659764" h="313054">
                  <a:moveTo>
                    <a:pt x="80876" y="129409"/>
                  </a:moveTo>
                  <a:lnTo>
                    <a:pt x="84879" y="130753"/>
                  </a:lnTo>
                  <a:lnTo>
                    <a:pt x="101216" y="134373"/>
                  </a:lnTo>
                  <a:lnTo>
                    <a:pt x="80876" y="129409"/>
                  </a:lnTo>
                  <a:close/>
                </a:path>
                <a:path w="659764" h="313054">
                  <a:moveTo>
                    <a:pt x="52350" y="119832"/>
                  </a:moveTo>
                  <a:lnTo>
                    <a:pt x="75699" y="128145"/>
                  </a:lnTo>
                  <a:lnTo>
                    <a:pt x="80876" y="129409"/>
                  </a:lnTo>
                  <a:lnTo>
                    <a:pt x="52350" y="119832"/>
                  </a:lnTo>
                  <a:close/>
                </a:path>
                <a:path w="659764" h="313054">
                  <a:moveTo>
                    <a:pt x="123491" y="0"/>
                  </a:moveTo>
                  <a:lnTo>
                    <a:pt x="72281" y="7316"/>
                  </a:lnTo>
                  <a:lnTo>
                    <a:pt x="28020" y="35402"/>
                  </a:lnTo>
                  <a:lnTo>
                    <a:pt x="0" y="82113"/>
                  </a:lnTo>
                  <a:lnTo>
                    <a:pt x="11664" y="99473"/>
                  </a:lnTo>
                  <a:lnTo>
                    <a:pt x="40582" y="115881"/>
                  </a:lnTo>
                  <a:lnTo>
                    <a:pt x="52350" y="119832"/>
                  </a:lnTo>
                  <a:lnTo>
                    <a:pt x="40666" y="115671"/>
                  </a:lnTo>
                  <a:lnTo>
                    <a:pt x="16105" y="100876"/>
                  </a:lnTo>
                  <a:lnTo>
                    <a:pt x="5959" y="85099"/>
                  </a:lnTo>
                  <a:lnTo>
                    <a:pt x="12758" y="70048"/>
                  </a:lnTo>
                  <a:lnTo>
                    <a:pt x="39032" y="57432"/>
                  </a:lnTo>
                  <a:lnTo>
                    <a:pt x="80124" y="54781"/>
                  </a:lnTo>
                  <a:lnTo>
                    <a:pt x="211840" y="54781"/>
                  </a:lnTo>
                  <a:lnTo>
                    <a:pt x="201333" y="42230"/>
                  </a:lnTo>
                  <a:lnTo>
                    <a:pt x="165548" y="14321"/>
                  </a:lnTo>
                  <a:lnTo>
                    <a:pt x="123491" y="0"/>
                  </a:lnTo>
                  <a:close/>
                </a:path>
              </a:pathLst>
            </a:custGeom>
            <a:solidFill>
              <a:srgbClr val="283448"/>
            </a:solidFill>
          </p:spPr>
          <p:txBody>
            <a:bodyPr wrap="square" lIns="0" tIns="0" rIns="0" bIns="0" rtlCol="0"/>
            <a:lstStyle/>
            <a:p>
              <a:endParaRPr/>
            </a:p>
          </p:txBody>
        </p:sp>
      </p:grpSp>
      <p:grpSp>
        <p:nvGrpSpPr>
          <p:cNvPr id="18" name="object 18"/>
          <p:cNvGrpSpPr/>
          <p:nvPr/>
        </p:nvGrpSpPr>
        <p:grpSpPr>
          <a:xfrm>
            <a:off x="1162543" y="6217498"/>
            <a:ext cx="659765" cy="313055"/>
            <a:chOff x="1162543" y="6217498"/>
            <a:chExt cx="659765" cy="313055"/>
          </a:xfrm>
        </p:grpSpPr>
        <p:sp>
          <p:nvSpPr>
            <p:cNvPr id="19" name="object 19"/>
            <p:cNvSpPr/>
            <p:nvPr/>
          </p:nvSpPr>
          <p:spPr>
            <a:xfrm>
              <a:off x="1165224" y="6246804"/>
              <a:ext cx="654050" cy="259079"/>
            </a:xfrm>
            <a:custGeom>
              <a:avLst/>
              <a:gdLst/>
              <a:ahLst/>
              <a:cxnLst/>
              <a:rect l="l" t="t" r="r" b="b"/>
              <a:pathLst>
                <a:path w="654050" h="259079">
                  <a:moveTo>
                    <a:pt x="234448" y="119450"/>
                  </a:moveTo>
                  <a:lnTo>
                    <a:pt x="278741" y="183914"/>
                  </a:lnTo>
                  <a:lnTo>
                    <a:pt x="310100" y="219357"/>
                  </a:lnTo>
                  <a:lnTo>
                    <a:pt x="345769" y="245468"/>
                  </a:lnTo>
                  <a:lnTo>
                    <a:pt x="390618" y="258613"/>
                  </a:lnTo>
                  <a:lnTo>
                    <a:pt x="435427" y="253840"/>
                  </a:lnTo>
                  <a:lnTo>
                    <a:pt x="479038" y="234772"/>
                  </a:lnTo>
                  <a:lnTo>
                    <a:pt x="520296" y="205035"/>
                  </a:lnTo>
                  <a:lnTo>
                    <a:pt x="558044" y="168251"/>
                  </a:lnTo>
                  <a:lnTo>
                    <a:pt x="591125" y="128044"/>
                  </a:lnTo>
                  <a:lnTo>
                    <a:pt x="596772" y="119755"/>
                  </a:lnTo>
                  <a:lnTo>
                    <a:pt x="260585" y="119755"/>
                  </a:lnTo>
                  <a:lnTo>
                    <a:pt x="234448" y="119450"/>
                  </a:lnTo>
                  <a:close/>
                </a:path>
                <a:path w="654050" h="259079">
                  <a:moveTo>
                    <a:pt x="644097" y="1567"/>
                  </a:moveTo>
                  <a:lnTo>
                    <a:pt x="620568" y="12006"/>
                  </a:lnTo>
                  <a:lnTo>
                    <a:pt x="583147" y="32166"/>
                  </a:lnTo>
                  <a:lnTo>
                    <a:pt x="531919" y="57429"/>
                  </a:lnTo>
                  <a:lnTo>
                    <a:pt x="466973" y="83177"/>
                  </a:lnTo>
                  <a:lnTo>
                    <a:pt x="388396" y="104792"/>
                  </a:lnTo>
                  <a:lnTo>
                    <a:pt x="323586" y="115275"/>
                  </a:lnTo>
                  <a:lnTo>
                    <a:pt x="260585" y="119755"/>
                  </a:lnTo>
                  <a:lnTo>
                    <a:pt x="596772" y="119755"/>
                  </a:lnTo>
                  <a:lnTo>
                    <a:pt x="618382" y="88038"/>
                  </a:lnTo>
                  <a:lnTo>
                    <a:pt x="638659" y="51858"/>
                  </a:lnTo>
                  <a:lnTo>
                    <a:pt x="650798" y="23125"/>
                  </a:lnTo>
                  <a:lnTo>
                    <a:pt x="653645" y="5465"/>
                  </a:lnTo>
                  <a:lnTo>
                    <a:pt x="644097" y="1567"/>
                  </a:lnTo>
                  <a:close/>
                </a:path>
                <a:path w="654050" h="259079">
                  <a:moveTo>
                    <a:pt x="88793" y="0"/>
                  </a:moveTo>
                  <a:lnTo>
                    <a:pt x="56383" y="5884"/>
                  </a:lnTo>
                  <a:lnTo>
                    <a:pt x="27826" y="18893"/>
                  </a:lnTo>
                  <a:lnTo>
                    <a:pt x="7554" y="35543"/>
                  </a:lnTo>
                  <a:lnTo>
                    <a:pt x="0" y="52354"/>
                  </a:lnTo>
                  <a:lnTo>
                    <a:pt x="7078" y="66790"/>
                  </a:lnTo>
                  <a:lnTo>
                    <a:pt x="57564" y="94155"/>
                  </a:lnTo>
                  <a:lnTo>
                    <a:pt x="97881" y="105434"/>
                  </a:lnTo>
                  <a:lnTo>
                    <a:pt x="146187" y="114010"/>
                  </a:lnTo>
                  <a:lnTo>
                    <a:pt x="200937" y="119059"/>
                  </a:lnTo>
                  <a:lnTo>
                    <a:pt x="234448" y="119450"/>
                  </a:lnTo>
                  <a:lnTo>
                    <a:pt x="222362" y="101083"/>
                  </a:lnTo>
                  <a:lnTo>
                    <a:pt x="194044" y="61721"/>
                  </a:lnTo>
                  <a:lnTo>
                    <a:pt x="163442" y="29077"/>
                  </a:lnTo>
                  <a:lnTo>
                    <a:pt x="128908" y="7166"/>
                  </a:lnTo>
                  <a:lnTo>
                    <a:pt x="88793" y="0"/>
                  </a:lnTo>
                  <a:close/>
                </a:path>
              </a:pathLst>
            </a:custGeom>
            <a:solidFill>
              <a:srgbClr val="A1AD92"/>
            </a:solidFill>
          </p:spPr>
          <p:txBody>
            <a:bodyPr wrap="square" lIns="0" tIns="0" rIns="0" bIns="0" rtlCol="0"/>
            <a:lstStyle/>
            <a:p>
              <a:endParaRPr/>
            </a:p>
          </p:txBody>
        </p:sp>
        <p:sp>
          <p:nvSpPr>
            <p:cNvPr id="20" name="object 20"/>
            <p:cNvSpPr/>
            <p:nvPr/>
          </p:nvSpPr>
          <p:spPr>
            <a:xfrm>
              <a:off x="1162543" y="6217498"/>
              <a:ext cx="659765" cy="313055"/>
            </a:xfrm>
            <a:custGeom>
              <a:avLst/>
              <a:gdLst/>
              <a:ahLst/>
              <a:cxnLst/>
              <a:rect l="l" t="t" r="r" b="b"/>
              <a:pathLst>
                <a:path w="659764" h="313054">
                  <a:moveTo>
                    <a:pt x="194507" y="148225"/>
                  </a:moveTo>
                  <a:lnTo>
                    <a:pt x="233007" y="203067"/>
                  </a:lnTo>
                  <a:lnTo>
                    <a:pt x="263560" y="241672"/>
                  </a:lnTo>
                  <a:lnTo>
                    <a:pt x="297271" y="275081"/>
                  </a:lnTo>
                  <a:lnTo>
                    <a:pt x="335081" y="299829"/>
                  </a:lnTo>
                  <a:lnTo>
                    <a:pt x="377930" y="312453"/>
                  </a:lnTo>
                  <a:lnTo>
                    <a:pt x="426759" y="309487"/>
                  </a:lnTo>
                  <a:lnTo>
                    <a:pt x="474842" y="290008"/>
                  </a:lnTo>
                  <a:lnTo>
                    <a:pt x="513732" y="262639"/>
                  </a:lnTo>
                  <a:lnTo>
                    <a:pt x="427389" y="262639"/>
                  </a:lnTo>
                  <a:lnTo>
                    <a:pt x="385762" y="260173"/>
                  </a:lnTo>
                  <a:lnTo>
                    <a:pt x="345693" y="238327"/>
                  </a:lnTo>
                  <a:lnTo>
                    <a:pt x="315764" y="205589"/>
                  </a:lnTo>
                  <a:lnTo>
                    <a:pt x="288063" y="165404"/>
                  </a:lnTo>
                  <a:lnTo>
                    <a:pt x="278468" y="150068"/>
                  </a:lnTo>
                  <a:lnTo>
                    <a:pt x="232924" y="150068"/>
                  </a:lnTo>
                  <a:lnTo>
                    <a:pt x="194507" y="148225"/>
                  </a:lnTo>
                  <a:close/>
                </a:path>
                <a:path w="659764" h="313054">
                  <a:moveTo>
                    <a:pt x="658516" y="33419"/>
                  </a:moveTo>
                  <a:lnTo>
                    <a:pt x="647403" y="33419"/>
                  </a:lnTo>
                  <a:lnTo>
                    <a:pt x="653590" y="35402"/>
                  </a:lnTo>
                  <a:lnTo>
                    <a:pt x="653872" y="42794"/>
                  </a:lnTo>
                  <a:lnTo>
                    <a:pt x="629000" y="92453"/>
                  </a:lnTo>
                  <a:lnTo>
                    <a:pt x="607414" y="124121"/>
                  </a:lnTo>
                  <a:lnTo>
                    <a:pt x="580110" y="158560"/>
                  </a:lnTo>
                  <a:lnTo>
                    <a:pt x="546937" y="193686"/>
                  </a:lnTo>
                  <a:lnTo>
                    <a:pt x="509446" y="225403"/>
                  </a:lnTo>
                  <a:lnTo>
                    <a:pt x="469107" y="249719"/>
                  </a:lnTo>
                  <a:lnTo>
                    <a:pt x="427389" y="262639"/>
                  </a:lnTo>
                  <a:lnTo>
                    <a:pt x="513732" y="262639"/>
                  </a:lnTo>
                  <a:lnTo>
                    <a:pt x="556873" y="221106"/>
                  </a:lnTo>
                  <a:lnTo>
                    <a:pt x="590832" y="178047"/>
                  </a:lnTo>
                  <a:lnTo>
                    <a:pt x="620093" y="133493"/>
                  </a:lnTo>
                  <a:lnTo>
                    <a:pt x="638843" y="98254"/>
                  </a:lnTo>
                  <a:lnTo>
                    <a:pt x="654218" y="61778"/>
                  </a:lnTo>
                  <a:lnTo>
                    <a:pt x="659183" y="42229"/>
                  </a:lnTo>
                  <a:lnTo>
                    <a:pt x="659066" y="34145"/>
                  </a:lnTo>
                  <a:lnTo>
                    <a:pt x="658516" y="33419"/>
                  </a:lnTo>
                  <a:close/>
                </a:path>
                <a:path w="659764" h="313054">
                  <a:moveTo>
                    <a:pt x="193729" y="147115"/>
                  </a:moveTo>
                  <a:lnTo>
                    <a:pt x="194507" y="148225"/>
                  </a:lnTo>
                  <a:lnTo>
                    <a:pt x="232924" y="150068"/>
                  </a:lnTo>
                  <a:lnTo>
                    <a:pt x="277789" y="148982"/>
                  </a:lnTo>
                  <a:lnTo>
                    <a:pt x="234243" y="148917"/>
                  </a:lnTo>
                  <a:lnTo>
                    <a:pt x="193729" y="147115"/>
                  </a:lnTo>
                  <a:close/>
                </a:path>
                <a:path w="659764" h="313054">
                  <a:moveTo>
                    <a:pt x="277789" y="148982"/>
                  </a:moveTo>
                  <a:lnTo>
                    <a:pt x="232924" y="150068"/>
                  </a:lnTo>
                  <a:lnTo>
                    <a:pt x="278468" y="150068"/>
                  </a:lnTo>
                  <a:lnTo>
                    <a:pt x="277789" y="148982"/>
                  </a:lnTo>
                  <a:close/>
                </a:path>
                <a:path w="659764" h="313054">
                  <a:moveTo>
                    <a:pt x="647823" y="27846"/>
                  </a:moveTo>
                  <a:lnTo>
                    <a:pt x="640324" y="30421"/>
                  </a:lnTo>
                  <a:lnTo>
                    <a:pt x="633705" y="33475"/>
                  </a:lnTo>
                  <a:lnTo>
                    <a:pt x="626145" y="37161"/>
                  </a:lnTo>
                  <a:lnTo>
                    <a:pt x="618879" y="41318"/>
                  </a:lnTo>
                  <a:lnTo>
                    <a:pt x="578515" y="63026"/>
                  </a:lnTo>
                  <a:lnTo>
                    <a:pt x="522487" y="90369"/>
                  </a:lnTo>
                  <a:lnTo>
                    <a:pt x="476307" y="108597"/>
                  </a:lnTo>
                  <a:lnTo>
                    <a:pt x="429111" y="123454"/>
                  </a:lnTo>
                  <a:lnTo>
                    <a:pt x="381102" y="134927"/>
                  </a:lnTo>
                  <a:lnTo>
                    <a:pt x="332485" y="143004"/>
                  </a:lnTo>
                  <a:lnTo>
                    <a:pt x="283464" y="147672"/>
                  </a:lnTo>
                  <a:lnTo>
                    <a:pt x="277070" y="147834"/>
                  </a:lnTo>
                  <a:lnTo>
                    <a:pt x="277789" y="148982"/>
                  </a:lnTo>
                  <a:lnTo>
                    <a:pt x="335432" y="144110"/>
                  </a:lnTo>
                  <a:lnTo>
                    <a:pt x="385183" y="136156"/>
                  </a:lnTo>
                  <a:lnTo>
                    <a:pt x="432757" y="125184"/>
                  </a:lnTo>
                  <a:lnTo>
                    <a:pt x="477270" y="111420"/>
                  </a:lnTo>
                  <a:lnTo>
                    <a:pt x="546485" y="83243"/>
                  </a:lnTo>
                  <a:lnTo>
                    <a:pt x="621628" y="44578"/>
                  </a:lnTo>
                  <a:lnTo>
                    <a:pt x="634873" y="37930"/>
                  </a:lnTo>
                  <a:lnTo>
                    <a:pt x="647403" y="33419"/>
                  </a:lnTo>
                  <a:lnTo>
                    <a:pt x="658516" y="33419"/>
                  </a:lnTo>
                  <a:lnTo>
                    <a:pt x="654603" y="28252"/>
                  </a:lnTo>
                  <a:lnTo>
                    <a:pt x="647823" y="27846"/>
                  </a:lnTo>
                  <a:close/>
                </a:path>
                <a:path w="659764" h="313054">
                  <a:moveTo>
                    <a:pt x="211842" y="54781"/>
                  </a:moveTo>
                  <a:lnTo>
                    <a:pt x="80124" y="54781"/>
                  </a:lnTo>
                  <a:lnTo>
                    <a:pt x="117107" y="67441"/>
                  </a:lnTo>
                  <a:lnTo>
                    <a:pt x="149699" y="91769"/>
                  </a:lnTo>
                  <a:lnTo>
                    <a:pt x="177615" y="124121"/>
                  </a:lnTo>
                  <a:lnTo>
                    <a:pt x="193729" y="147115"/>
                  </a:lnTo>
                  <a:lnTo>
                    <a:pt x="234243" y="148917"/>
                  </a:lnTo>
                  <a:lnTo>
                    <a:pt x="277070" y="147834"/>
                  </a:lnTo>
                  <a:lnTo>
                    <a:pt x="260891" y="121977"/>
                  </a:lnTo>
                  <a:lnTo>
                    <a:pt x="232548" y="79516"/>
                  </a:lnTo>
                  <a:lnTo>
                    <a:pt x="211842" y="54781"/>
                  </a:lnTo>
                  <a:close/>
                </a:path>
                <a:path w="659764" h="313054">
                  <a:moveTo>
                    <a:pt x="277070" y="147834"/>
                  </a:moveTo>
                  <a:lnTo>
                    <a:pt x="234243" y="148917"/>
                  </a:lnTo>
                  <a:lnTo>
                    <a:pt x="277748" y="148917"/>
                  </a:lnTo>
                  <a:lnTo>
                    <a:pt x="277070" y="147834"/>
                  </a:lnTo>
                  <a:close/>
                </a:path>
                <a:path w="659764" h="313054">
                  <a:moveTo>
                    <a:pt x="115630" y="137567"/>
                  </a:moveTo>
                  <a:lnTo>
                    <a:pt x="132289" y="141258"/>
                  </a:lnTo>
                  <a:lnTo>
                    <a:pt x="181932" y="147622"/>
                  </a:lnTo>
                  <a:lnTo>
                    <a:pt x="194507" y="148225"/>
                  </a:lnTo>
                  <a:lnTo>
                    <a:pt x="193729" y="147115"/>
                  </a:lnTo>
                  <a:lnTo>
                    <a:pt x="185028" y="146728"/>
                  </a:lnTo>
                  <a:lnTo>
                    <a:pt x="148281" y="142853"/>
                  </a:lnTo>
                  <a:lnTo>
                    <a:pt x="115630" y="137567"/>
                  </a:lnTo>
                  <a:close/>
                </a:path>
                <a:path w="659764" h="313054">
                  <a:moveTo>
                    <a:pt x="101314" y="134395"/>
                  </a:moveTo>
                  <a:lnTo>
                    <a:pt x="111704" y="136931"/>
                  </a:lnTo>
                  <a:lnTo>
                    <a:pt x="115630" y="137567"/>
                  </a:lnTo>
                  <a:lnTo>
                    <a:pt x="101314" y="134395"/>
                  </a:lnTo>
                  <a:close/>
                </a:path>
                <a:path w="659764" h="313054">
                  <a:moveTo>
                    <a:pt x="80832" y="129394"/>
                  </a:moveTo>
                  <a:lnTo>
                    <a:pt x="84879" y="130753"/>
                  </a:lnTo>
                  <a:lnTo>
                    <a:pt x="101314" y="134395"/>
                  </a:lnTo>
                  <a:lnTo>
                    <a:pt x="80832" y="129394"/>
                  </a:lnTo>
                  <a:close/>
                </a:path>
                <a:path w="659764" h="313054">
                  <a:moveTo>
                    <a:pt x="52762" y="119970"/>
                  </a:moveTo>
                  <a:lnTo>
                    <a:pt x="75699" y="128141"/>
                  </a:lnTo>
                  <a:lnTo>
                    <a:pt x="80832" y="129394"/>
                  </a:lnTo>
                  <a:lnTo>
                    <a:pt x="52762" y="119970"/>
                  </a:lnTo>
                  <a:close/>
                </a:path>
                <a:path w="659764" h="313054">
                  <a:moveTo>
                    <a:pt x="123491" y="0"/>
                  </a:moveTo>
                  <a:lnTo>
                    <a:pt x="72281" y="7316"/>
                  </a:lnTo>
                  <a:lnTo>
                    <a:pt x="28020" y="35402"/>
                  </a:lnTo>
                  <a:lnTo>
                    <a:pt x="0" y="82113"/>
                  </a:lnTo>
                  <a:lnTo>
                    <a:pt x="11664" y="99473"/>
                  </a:lnTo>
                  <a:lnTo>
                    <a:pt x="40582" y="115881"/>
                  </a:lnTo>
                  <a:lnTo>
                    <a:pt x="52762" y="119970"/>
                  </a:lnTo>
                  <a:lnTo>
                    <a:pt x="40666" y="115661"/>
                  </a:lnTo>
                  <a:lnTo>
                    <a:pt x="16105" y="100872"/>
                  </a:lnTo>
                  <a:lnTo>
                    <a:pt x="5959" y="85098"/>
                  </a:lnTo>
                  <a:lnTo>
                    <a:pt x="12758" y="70048"/>
                  </a:lnTo>
                  <a:lnTo>
                    <a:pt x="39032" y="57432"/>
                  </a:lnTo>
                  <a:lnTo>
                    <a:pt x="80124" y="54781"/>
                  </a:lnTo>
                  <a:lnTo>
                    <a:pt x="211842" y="54781"/>
                  </a:lnTo>
                  <a:lnTo>
                    <a:pt x="201333" y="42229"/>
                  </a:lnTo>
                  <a:lnTo>
                    <a:pt x="165548" y="14321"/>
                  </a:lnTo>
                  <a:lnTo>
                    <a:pt x="123491" y="0"/>
                  </a:lnTo>
                  <a:close/>
                </a:path>
              </a:pathLst>
            </a:custGeom>
            <a:solidFill>
              <a:srgbClr val="283448"/>
            </a:solidFill>
          </p:spPr>
          <p:txBody>
            <a:bodyPr wrap="square" lIns="0" tIns="0" rIns="0" bIns="0" rtlCol="0"/>
            <a:lstStyle/>
            <a:p>
              <a:endParaRPr/>
            </a:p>
          </p:txBody>
        </p:sp>
      </p:grpSp>
      <p:grpSp>
        <p:nvGrpSpPr>
          <p:cNvPr id="21" name="object 21"/>
          <p:cNvGrpSpPr/>
          <p:nvPr/>
        </p:nvGrpSpPr>
        <p:grpSpPr>
          <a:xfrm>
            <a:off x="1162543" y="7959539"/>
            <a:ext cx="659765" cy="313055"/>
            <a:chOff x="1162543" y="7959539"/>
            <a:chExt cx="659765" cy="313055"/>
          </a:xfrm>
        </p:grpSpPr>
        <p:sp>
          <p:nvSpPr>
            <p:cNvPr id="22" name="object 22"/>
            <p:cNvSpPr/>
            <p:nvPr/>
          </p:nvSpPr>
          <p:spPr>
            <a:xfrm>
              <a:off x="1165224" y="7988845"/>
              <a:ext cx="654050" cy="259079"/>
            </a:xfrm>
            <a:custGeom>
              <a:avLst/>
              <a:gdLst/>
              <a:ahLst/>
              <a:cxnLst/>
              <a:rect l="l" t="t" r="r" b="b"/>
              <a:pathLst>
                <a:path w="654050" h="259079">
                  <a:moveTo>
                    <a:pt x="234448" y="119450"/>
                  </a:moveTo>
                  <a:lnTo>
                    <a:pt x="278741" y="183914"/>
                  </a:lnTo>
                  <a:lnTo>
                    <a:pt x="310100" y="219357"/>
                  </a:lnTo>
                  <a:lnTo>
                    <a:pt x="345769" y="245468"/>
                  </a:lnTo>
                  <a:lnTo>
                    <a:pt x="390618" y="258613"/>
                  </a:lnTo>
                  <a:lnTo>
                    <a:pt x="435427" y="253840"/>
                  </a:lnTo>
                  <a:lnTo>
                    <a:pt x="479038" y="234772"/>
                  </a:lnTo>
                  <a:lnTo>
                    <a:pt x="520296" y="205035"/>
                  </a:lnTo>
                  <a:lnTo>
                    <a:pt x="558044" y="168251"/>
                  </a:lnTo>
                  <a:lnTo>
                    <a:pt x="591125" y="128044"/>
                  </a:lnTo>
                  <a:lnTo>
                    <a:pt x="596772" y="119755"/>
                  </a:lnTo>
                  <a:lnTo>
                    <a:pt x="260585" y="119755"/>
                  </a:lnTo>
                  <a:lnTo>
                    <a:pt x="234448" y="119450"/>
                  </a:lnTo>
                  <a:close/>
                </a:path>
                <a:path w="654050" h="259079">
                  <a:moveTo>
                    <a:pt x="644097" y="1567"/>
                  </a:moveTo>
                  <a:lnTo>
                    <a:pt x="620568" y="12006"/>
                  </a:lnTo>
                  <a:lnTo>
                    <a:pt x="583147" y="32166"/>
                  </a:lnTo>
                  <a:lnTo>
                    <a:pt x="531919" y="57429"/>
                  </a:lnTo>
                  <a:lnTo>
                    <a:pt x="466973" y="83177"/>
                  </a:lnTo>
                  <a:lnTo>
                    <a:pt x="388396" y="104792"/>
                  </a:lnTo>
                  <a:lnTo>
                    <a:pt x="323586" y="115275"/>
                  </a:lnTo>
                  <a:lnTo>
                    <a:pt x="260585" y="119755"/>
                  </a:lnTo>
                  <a:lnTo>
                    <a:pt x="596772" y="119755"/>
                  </a:lnTo>
                  <a:lnTo>
                    <a:pt x="618382" y="88038"/>
                  </a:lnTo>
                  <a:lnTo>
                    <a:pt x="638659" y="51858"/>
                  </a:lnTo>
                  <a:lnTo>
                    <a:pt x="650798" y="23125"/>
                  </a:lnTo>
                  <a:lnTo>
                    <a:pt x="653645" y="5465"/>
                  </a:lnTo>
                  <a:lnTo>
                    <a:pt x="644097" y="1567"/>
                  </a:lnTo>
                  <a:close/>
                </a:path>
                <a:path w="654050" h="259079">
                  <a:moveTo>
                    <a:pt x="88793" y="0"/>
                  </a:moveTo>
                  <a:lnTo>
                    <a:pt x="56383" y="5884"/>
                  </a:lnTo>
                  <a:lnTo>
                    <a:pt x="27826" y="18893"/>
                  </a:lnTo>
                  <a:lnTo>
                    <a:pt x="7554" y="35543"/>
                  </a:lnTo>
                  <a:lnTo>
                    <a:pt x="0" y="52354"/>
                  </a:lnTo>
                  <a:lnTo>
                    <a:pt x="7078" y="66790"/>
                  </a:lnTo>
                  <a:lnTo>
                    <a:pt x="57564" y="94155"/>
                  </a:lnTo>
                  <a:lnTo>
                    <a:pt x="97881" y="105434"/>
                  </a:lnTo>
                  <a:lnTo>
                    <a:pt x="146187" y="114010"/>
                  </a:lnTo>
                  <a:lnTo>
                    <a:pt x="200937" y="119059"/>
                  </a:lnTo>
                  <a:lnTo>
                    <a:pt x="234448" y="119450"/>
                  </a:lnTo>
                  <a:lnTo>
                    <a:pt x="222362" y="101083"/>
                  </a:lnTo>
                  <a:lnTo>
                    <a:pt x="194044" y="61721"/>
                  </a:lnTo>
                  <a:lnTo>
                    <a:pt x="163442" y="29077"/>
                  </a:lnTo>
                  <a:lnTo>
                    <a:pt x="128908" y="7166"/>
                  </a:lnTo>
                  <a:lnTo>
                    <a:pt x="88793" y="0"/>
                  </a:lnTo>
                  <a:close/>
                </a:path>
              </a:pathLst>
            </a:custGeom>
            <a:solidFill>
              <a:srgbClr val="A1AD92"/>
            </a:solidFill>
          </p:spPr>
          <p:txBody>
            <a:bodyPr wrap="square" lIns="0" tIns="0" rIns="0" bIns="0" rtlCol="0"/>
            <a:lstStyle/>
            <a:p>
              <a:endParaRPr/>
            </a:p>
          </p:txBody>
        </p:sp>
        <p:sp>
          <p:nvSpPr>
            <p:cNvPr id="23" name="object 23"/>
            <p:cNvSpPr/>
            <p:nvPr/>
          </p:nvSpPr>
          <p:spPr>
            <a:xfrm>
              <a:off x="1162543" y="7959539"/>
              <a:ext cx="659765" cy="313055"/>
            </a:xfrm>
            <a:custGeom>
              <a:avLst/>
              <a:gdLst/>
              <a:ahLst/>
              <a:cxnLst/>
              <a:rect l="l" t="t" r="r" b="b"/>
              <a:pathLst>
                <a:path w="659764" h="313054">
                  <a:moveTo>
                    <a:pt x="194507" y="148225"/>
                  </a:moveTo>
                  <a:lnTo>
                    <a:pt x="233007" y="203067"/>
                  </a:lnTo>
                  <a:lnTo>
                    <a:pt x="263560" y="241672"/>
                  </a:lnTo>
                  <a:lnTo>
                    <a:pt x="297271" y="275081"/>
                  </a:lnTo>
                  <a:lnTo>
                    <a:pt x="335081" y="299829"/>
                  </a:lnTo>
                  <a:lnTo>
                    <a:pt x="377930" y="312453"/>
                  </a:lnTo>
                  <a:lnTo>
                    <a:pt x="426759" y="309487"/>
                  </a:lnTo>
                  <a:lnTo>
                    <a:pt x="474842" y="290008"/>
                  </a:lnTo>
                  <a:lnTo>
                    <a:pt x="513732" y="262639"/>
                  </a:lnTo>
                  <a:lnTo>
                    <a:pt x="427389" y="262639"/>
                  </a:lnTo>
                  <a:lnTo>
                    <a:pt x="385762" y="260173"/>
                  </a:lnTo>
                  <a:lnTo>
                    <a:pt x="345693" y="238327"/>
                  </a:lnTo>
                  <a:lnTo>
                    <a:pt x="315764" y="205589"/>
                  </a:lnTo>
                  <a:lnTo>
                    <a:pt x="288063" y="165404"/>
                  </a:lnTo>
                  <a:lnTo>
                    <a:pt x="278468" y="150068"/>
                  </a:lnTo>
                  <a:lnTo>
                    <a:pt x="232924" y="150068"/>
                  </a:lnTo>
                  <a:lnTo>
                    <a:pt x="194507" y="148225"/>
                  </a:lnTo>
                  <a:close/>
                </a:path>
                <a:path w="659764" h="313054">
                  <a:moveTo>
                    <a:pt x="658516" y="33419"/>
                  </a:moveTo>
                  <a:lnTo>
                    <a:pt x="647403" y="33419"/>
                  </a:lnTo>
                  <a:lnTo>
                    <a:pt x="653590" y="35402"/>
                  </a:lnTo>
                  <a:lnTo>
                    <a:pt x="653872" y="42794"/>
                  </a:lnTo>
                  <a:lnTo>
                    <a:pt x="629000" y="92453"/>
                  </a:lnTo>
                  <a:lnTo>
                    <a:pt x="607414" y="124121"/>
                  </a:lnTo>
                  <a:lnTo>
                    <a:pt x="580110" y="158560"/>
                  </a:lnTo>
                  <a:lnTo>
                    <a:pt x="546937" y="193686"/>
                  </a:lnTo>
                  <a:lnTo>
                    <a:pt x="509446" y="225403"/>
                  </a:lnTo>
                  <a:lnTo>
                    <a:pt x="469107" y="249719"/>
                  </a:lnTo>
                  <a:lnTo>
                    <a:pt x="427389" y="262639"/>
                  </a:lnTo>
                  <a:lnTo>
                    <a:pt x="513732" y="262639"/>
                  </a:lnTo>
                  <a:lnTo>
                    <a:pt x="556873" y="221106"/>
                  </a:lnTo>
                  <a:lnTo>
                    <a:pt x="590832" y="178047"/>
                  </a:lnTo>
                  <a:lnTo>
                    <a:pt x="620093" y="133493"/>
                  </a:lnTo>
                  <a:lnTo>
                    <a:pt x="638843" y="98254"/>
                  </a:lnTo>
                  <a:lnTo>
                    <a:pt x="654218" y="61778"/>
                  </a:lnTo>
                  <a:lnTo>
                    <a:pt x="659183" y="42229"/>
                  </a:lnTo>
                  <a:lnTo>
                    <a:pt x="659066" y="34145"/>
                  </a:lnTo>
                  <a:lnTo>
                    <a:pt x="658516" y="33419"/>
                  </a:lnTo>
                  <a:close/>
                </a:path>
                <a:path w="659764" h="313054">
                  <a:moveTo>
                    <a:pt x="193729" y="147115"/>
                  </a:moveTo>
                  <a:lnTo>
                    <a:pt x="194507" y="148225"/>
                  </a:lnTo>
                  <a:lnTo>
                    <a:pt x="232924" y="150068"/>
                  </a:lnTo>
                  <a:lnTo>
                    <a:pt x="277789" y="148982"/>
                  </a:lnTo>
                  <a:lnTo>
                    <a:pt x="234243" y="148917"/>
                  </a:lnTo>
                  <a:lnTo>
                    <a:pt x="193729" y="147115"/>
                  </a:lnTo>
                  <a:close/>
                </a:path>
                <a:path w="659764" h="313054">
                  <a:moveTo>
                    <a:pt x="277789" y="148982"/>
                  </a:moveTo>
                  <a:lnTo>
                    <a:pt x="232924" y="150068"/>
                  </a:lnTo>
                  <a:lnTo>
                    <a:pt x="278468" y="150068"/>
                  </a:lnTo>
                  <a:lnTo>
                    <a:pt x="277789" y="148982"/>
                  </a:lnTo>
                  <a:close/>
                </a:path>
                <a:path w="659764" h="313054">
                  <a:moveTo>
                    <a:pt x="647823" y="27846"/>
                  </a:moveTo>
                  <a:lnTo>
                    <a:pt x="640324" y="30421"/>
                  </a:lnTo>
                  <a:lnTo>
                    <a:pt x="633705" y="33475"/>
                  </a:lnTo>
                  <a:lnTo>
                    <a:pt x="626145" y="37161"/>
                  </a:lnTo>
                  <a:lnTo>
                    <a:pt x="618879" y="41318"/>
                  </a:lnTo>
                  <a:lnTo>
                    <a:pt x="578515" y="63026"/>
                  </a:lnTo>
                  <a:lnTo>
                    <a:pt x="522487" y="90369"/>
                  </a:lnTo>
                  <a:lnTo>
                    <a:pt x="476307" y="108597"/>
                  </a:lnTo>
                  <a:lnTo>
                    <a:pt x="429111" y="123454"/>
                  </a:lnTo>
                  <a:lnTo>
                    <a:pt x="381102" y="134927"/>
                  </a:lnTo>
                  <a:lnTo>
                    <a:pt x="332485" y="143004"/>
                  </a:lnTo>
                  <a:lnTo>
                    <a:pt x="283464" y="147672"/>
                  </a:lnTo>
                  <a:lnTo>
                    <a:pt x="277070" y="147834"/>
                  </a:lnTo>
                  <a:lnTo>
                    <a:pt x="277789" y="148982"/>
                  </a:lnTo>
                  <a:lnTo>
                    <a:pt x="335432" y="144110"/>
                  </a:lnTo>
                  <a:lnTo>
                    <a:pt x="385183" y="136156"/>
                  </a:lnTo>
                  <a:lnTo>
                    <a:pt x="432757" y="125184"/>
                  </a:lnTo>
                  <a:lnTo>
                    <a:pt x="477270" y="111420"/>
                  </a:lnTo>
                  <a:lnTo>
                    <a:pt x="546485" y="83243"/>
                  </a:lnTo>
                  <a:lnTo>
                    <a:pt x="621628" y="44578"/>
                  </a:lnTo>
                  <a:lnTo>
                    <a:pt x="634873" y="37930"/>
                  </a:lnTo>
                  <a:lnTo>
                    <a:pt x="647403" y="33419"/>
                  </a:lnTo>
                  <a:lnTo>
                    <a:pt x="658516" y="33419"/>
                  </a:lnTo>
                  <a:lnTo>
                    <a:pt x="654603" y="28252"/>
                  </a:lnTo>
                  <a:lnTo>
                    <a:pt x="647823" y="27846"/>
                  </a:lnTo>
                  <a:close/>
                </a:path>
                <a:path w="659764" h="313054">
                  <a:moveTo>
                    <a:pt x="211842" y="54781"/>
                  </a:moveTo>
                  <a:lnTo>
                    <a:pt x="80124" y="54781"/>
                  </a:lnTo>
                  <a:lnTo>
                    <a:pt x="117107" y="67441"/>
                  </a:lnTo>
                  <a:lnTo>
                    <a:pt x="149699" y="91769"/>
                  </a:lnTo>
                  <a:lnTo>
                    <a:pt x="177615" y="124121"/>
                  </a:lnTo>
                  <a:lnTo>
                    <a:pt x="193729" y="147115"/>
                  </a:lnTo>
                  <a:lnTo>
                    <a:pt x="234243" y="148917"/>
                  </a:lnTo>
                  <a:lnTo>
                    <a:pt x="277070" y="147834"/>
                  </a:lnTo>
                  <a:lnTo>
                    <a:pt x="260891" y="121977"/>
                  </a:lnTo>
                  <a:lnTo>
                    <a:pt x="232548" y="79516"/>
                  </a:lnTo>
                  <a:lnTo>
                    <a:pt x="211842" y="54781"/>
                  </a:lnTo>
                  <a:close/>
                </a:path>
                <a:path w="659764" h="313054">
                  <a:moveTo>
                    <a:pt x="277070" y="147834"/>
                  </a:moveTo>
                  <a:lnTo>
                    <a:pt x="234243" y="148917"/>
                  </a:lnTo>
                  <a:lnTo>
                    <a:pt x="277748" y="148917"/>
                  </a:lnTo>
                  <a:lnTo>
                    <a:pt x="277070" y="147834"/>
                  </a:lnTo>
                  <a:close/>
                </a:path>
                <a:path w="659764" h="313054">
                  <a:moveTo>
                    <a:pt x="115630" y="137567"/>
                  </a:moveTo>
                  <a:lnTo>
                    <a:pt x="132289" y="141258"/>
                  </a:lnTo>
                  <a:lnTo>
                    <a:pt x="181932" y="147622"/>
                  </a:lnTo>
                  <a:lnTo>
                    <a:pt x="194507" y="148225"/>
                  </a:lnTo>
                  <a:lnTo>
                    <a:pt x="193729" y="147115"/>
                  </a:lnTo>
                  <a:lnTo>
                    <a:pt x="185028" y="146728"/>
                  </a:lnTo>
                  <a:lnTo>
                    <a:pt x="148281" y="142853"/>
                  </a:lnTo>
                  <a:lnTo>
                    <a:pt x="115630" y="137567"/>
                  </a:lnTo>
                  <a:close/>
                </a:path>
                <a:path w="659764" h="313054">
                  <a:moveTo>
                    <a:pt x="101314" y="134395"/>
                  </a:moveTo>
                  <a:lnTo>
                    <a:pt x="111704" y="136931"/>
                  </a:lnTo>
                  <a:lnTo>
                    <a:pt x="115630" y="137567"/>
                  </a:lnTo>
                  <a:lnTo>
                    <a:pt x="101314" y="134395"/>
                  </a:lnTo>
                  <a:close/>
                </a:path>
                <a:path w="659764" h="313054">
                  <a:moveTo>
                    <a:pt x="80832" y="129394"/>
                  </a:moveTo>
                  <a:lnTo>
                    <a:pt x="84879" y="130753"/>
                  </a:lnTo>
                  <a:lnTo>
                    <a:pt x="101314" y="134395"/>
                  </a:lnTo>
                  <a:lnTo>
                    <a:pt x="80832" y="129394"/>
                  </a:lnTo>
                  <a:close/>
                </a:path>
                <a:path w="659764" h="313054">
                  <a:moveTo>
                    <a:pt x="52762" y="119970"/>
                  </a:moveTo>
                  <a:lnTo>
                    <a:pt x="75699" y="128141"/>
                  </a:lnTo>
                  <a:lnTo>
                    <a:pt x="80832" y="129394"/>
                  </a:lnTo>
                  <a:lnTo>
                    <a:pt x="52762" y="119970"/>
                  </a:lnTo>
                  <a:close/>
                </a:path>
                <a:path w="659764" h="313054">
                  <a:moveTo>
                    <a:pt x="123491" y="0"/>
                  </a:moveTo>
                  <a:lnTo>
                    <a:pt x="72281" y="7316"/>
                  </a:lnTo>
                  <a:lnTo>
                    <a:pt x="28020" y="35402"/>
                  </a:lnTo>
                  <a:lnTo>
                    <a:pt x="0" y="82113"/>
                  </a:lnTo>
                  <a:lnTo>
                    <a:pt x="11664" y="99473"/>
                  </a:lnTo>
                  <a:lnTo>
                    <a:pt x="40582" y="115881"/>
                  </a:lnTo>
                  <a:lnTo>
                    <a:pt x="52762" y="119970"/>
                  </a:lnTo>
                  <a:lnTo>
                    <a:pt x="40666" y="115661"/>
                  </a:lnTo>
                  <a:lnTo>
                    <a:pt x="16105" y="100872"/>
                  </a:lnTo>
                  <a:lnTo>
                    <a:pt x="5959" y="85098"/>
                  </a:lnTo>
                  <a:lnTo>
                    <a:pt x="12758" y="70048"/>
                  </a:lnTo>
                  <a:lnTo>
                    <a:pt x="39032" y="57432"/>
                  </a:lnTo>
                  <a:lnTo>
                    <a:pt x="80124" y="54781"/>
                  </a:lnTo>
                  <a:lnTo>
                    <a:pt x="211842" y="54781"/>
                  </a:lnTo>
                  <a:lnTo>
                    <a:pt x="201333" y="42229"/>
                  </a:lnTo>
                  <a:lnTo>
                    <a:pt x="165548" y="14321"/>
                  </a:lnTo>
                  <a:lnTo>
                    <a:pt x="123491" y="0"/>
                  </a:lnTo>
                  <a:close/>
                </a:path>
              </a:pathLst>
            </a:custGeom>
            <a:solidFill>
              <a:srgbClr val="283448"/>
            </a:solidFill>
          </p:spPr>
          <p:txBody>
            <a:bodyPr wrap="square" lIns="0" tIns="0" rIns="0" bIns="0" rtlCol="0"/>
            <a:lstStyle/>
            <a:p>
              <a:endParaRPr/>
            </a:p>
          </p:txBody>
        </p:sp>
      </p:grpSp>
      <p:grpSp>
        <p:nvGrpSpPr>
          <p:cNvPr id="24" name="object 24"/>
          <p:cNvGrpSpPr/>
          <p:nvPr/>
        </p:nvGrpSpPr>
        <p:grpSpPr>
          <a:xfrm>
            <a:off x="1162543" y="8813371"/>
            <a:ext cx="659765" cy="313055"/>
            <a:chOff x="1162543" y="8813371"/>
            <a:chExt cx="659765" cy="313055"/>
          </a:xfrm>
        </p:grpSpPr>
        <p:sp>
          <p:nvSpPr>
            <p:cNvPr id="25" name="object 25"/>
            <p:cNvSpPr/>
            <p:nvPr/>
          </p:nvSpPr>
          <p:spPr>
            <a:xfrm>
              <a:off x="1165224" y="8842677"/>
              <a:ext cx="654050" cy="259079"/>
            </a:xfrm>
            <a:custGeom>
              <a:avLst/>
              <a:gdLst/>
              <a:ahLst/>
              <a:cxnLst/>
              <a:rect l="l" t="t" r="r" b="b"/>
              <a:pathLst>
                <a:path w="654050" h="259079">
                  <a:moveTo>
                    <a:pt x="234448" y="119450"/>
                  </a:moveTo>
                  <a:lnTo>
                    <a:pt x="278741" y="183914"/>
                  </a:lnTo>
                  <a:lnTo>
                    <a:pt x="310100" y="219357"/>
                  </a:lnTo>
                  <a:lnTo>
                    <a:pt x="345769" y="245468"/>
                  </a:lnTo>
                  <a:lnTo>
                    <a:pt x="390618" y="258613"/>
                  </a:lnTo>
                  <a:lnTo>
                    <a:pt x="435427" y="253840"/>
                  </a:lnTo>
                  <a:lnTo>
                    <a:pt x="479038" y="234772"/>
                  </a:lnTo>
                  <a:lnTo>
                    <a:pt x="520296" y="205035"/>
                  </a:lnTo>
                  <a:lnTo>
                    <a:pt x="558044" y="168251"/>
                  </a:lnTo>
                  <a:lnTo>
                    <a:pt x="591125" y="128044"/>
                  </a:lnTo>
                  <a:lnTo>
                    <a:pt x="596772" y="119755"/>
                  </a:lnTo>
                  <a:lnTo>
                    <a:pt x="260585" y="119755"/>
                  </a:lnTo>
                  <a:lnTo>
                    <a:pt x="234448" y="119450"/>
                  </a:lnTo>
                  <a:close/>
                </a:path>
                <a:path w="654050" h="259079">
                  <a:moveTo>
                    <a:pt x="644097" y="1567"/>
                  </a:moveTo>
                  <a:lnTo>
                    <a:pt x="620568" y="12006"/>
                  </a:lnTo>
                  <a:lnTo>
                    <a:pt x="583147" y="32166"/>
                  </a:lnTo>
                  <a:lnTo>
                    <a:pt x="531919" y="57429"/>
                  </a:lnTo>
                  <a:lnTo>
                    <a:pt x="466973" y="83177"/>
                  </a:lnTo>
                  <a:lnTo>
                    <a:pt x="388396" y="104792"/>
                  </a:lnTo>
                  <a:lnTo>
                    <a:pt x="323586" y="115275"/>
                  </a:lnTo>
                  <a:lnTo>
                    <a:pt x="260585" y="119755"/>
                  </a:lnTo>
                  <a:lnTo>
                    <a:pt x="596772" y="119755"/>
                  </a:lnTo>
                  <a:lnTo>
                    <a:pt x="618382" y="88038"/>
                  </a:lnTo>
                  <a:lnTo>
                    <a:pt x="638659" y="51858"/>
                  </a:lnTo>
                  <a:lnTo>
                    <a:pt x="650798" y="23125"/>
                  </a:lnTo>
                  <a:lnTo>
                    <a:pt x="653645" y="5465"/>
                  </a:lnTo>
                  <a:lnTo>
                    <a:pt x="644097" y="1567"/>
                  </a:lnTo>
                  <a:close/>
                </a:path>
                <a:path w="654050" h="259079">
                  <a:moveTo>
                    <a:pt x="88793" y="0"/>
                  </a:moveTo>
                  <a:lnTo>
                    <a:pt x="56383" y="5884"/>
                  </a:lnTo>
                  <a:lnTo>
                    <a:pt x="27826" y="18893"/>
                  </a:lnTo>
                  <a:lnTo>
                    <a:pt x="7554" y="35543"/>
                  </a:lnTo>
                  <a:lnTo>
                    <a:pt x="0" y="52354"/>
                  </a:lnTo>
                  <a:lnTo>
                    <a:pt x="7078" y="66790"/>
                  </a:lnTo>
                  <a:lnTo>
                    <a:pt x="57564" y="94155"/>
                  </a:lnTo>
                  <a:lnTo>
                    <a:pt x="97881" y="105434"/>
                  </a:lnTo>
                  <a:lnTo>
                    <a:pt x="146187" y="114010"/>
                  </a:lnTo>
                  <a:lnTo>
                    <a:pt x="200937" y="119059"/>
                  </a:lnTo>
                  <a:lnTo>
                    <a:pt x="234448" y="119450"/>
                  </a:lnTo>
                  <a:lnTo>
                    <a:pt x="222362" y="101083"/>
                  </a:lnTo>
                  <a:lnTo>
                    <a:pt x="194044" y="61721"/>
                  </a:lnTo>
                  <a:lnTo>
                    <a:pt x="163442" y="29077"/>
                  </a:lnTo>
                  <a:lnTo>
                    <a:pt x="128908" y="7166"/>
                  </a:lnTo>
                  <a:lnTo>
                    <a:pt x="88793" y="0"/>
                  </a:lnTo>
                  <a:close/>
                </a:path>
              </a:pathLst>
            </a:custGeom>
            <a:solidFill>
              <a:srgbClr val="A1AD92"/>
            </a:solidFill>
          </p:spPr>
          <p:txBody>
            <a:bodyPr wrap="square" lIns="0" tIns="0" rIns="0" bIns="0" rtlCol="0"/>
            <a:lstStyle/>
            <a:p>
              <a:endParaRPr/>
            </a:p>
          </p:txBody>
        </p:sp>
        <p:sp>
          <p:nvSpPr>
            <p:cNvPr id="26" name="object 26"/>
            <p:cNvSpPr/>
            <p:nvPr/>
          </p:nvSpPr>
          <p:spPr>
            <a:xfrm>
              <a:off x="1162543" y="8813371"/>
              <a:ext cx="659765" cy="313055"/>
            </a:xfrm>
            <a:custGeom>
              <a:avLst/>
              <a:gdLst/>
              <a:ahLst/>
              <a:cxnLst/>
              <a:rect l="l" t="t" r="r" b="b"/>
              <a:pathLst>
                <a:path w="659764" h="313054">
                  <a:moveTo>
                    <a:pt x="194507" y="148225"/>
                  </a:moveTo>
                  <a:lnTo>
                    <a:pt x="233007" y="203067"/>
                  </a:lnTo>
                  <a:lnTo>
                    <a:pt x="263560" y="241672"/>
                  </a:lnTo>
                  <a:lnTo>
                    <a:pt x="297271" y="275081"/>
                  </a:lnTo>
                  <a:lnTo>
                    <a:pt x="335081" y="299829"/>
                  </a:lnTo>
                  <a:lnTo>
                    <a:pt x="377930" y="312453"/>
                  </a:lnTo>
                  <a:lnTo>
                    <a:pt x="426759" y="309487"/>
                  </a:lnTo>
                  <a:lnTo>
                    <a:pt x="474842" y="290008"/>
                  </a:lnTo>
                  <a:lnTo>
                    <a:pt x="513732" y="262639"/>
                  </a:lnTo>
                  <a:lnTo>
                    <a:pt x="427389" y="262639"/>
                  </a:lnTo>
                  <a:lnTo>
                    <a:pt x="385762" y="260173"/>
                  </a:lnTo>
                  <a:lnTo>
                    <a:pt x="345693" y="238327"/>
                  </a:lnTo>
                  <a:lnTo>
                    <a:pt x="315764" y="205589"/>
                  </a:lnTo>
                  <a:lnTo>
                    <a:pt x="288063" y="165404"/>
                  </a:lnTo>
                  <a:lnTo>
                    <a:pt x="278468" y="150068"/>
                  </a:lnTo>
                  <a:lnTo>
                    <a:pt x="232924" y="150068"/>
                  </a:lnTo>
                  <a:lnTo>
                    <a:pt x="194507" y="148225"/>
                  </a:lnTo>
                  <a:close/>
                </a:path>
                <a:path w="659764" h="313054">
                  <a:moveTo>
                    <a:pt x="658516" y="33419"/>
                  </a:moveTo>
                  <a:lnTo>
                    <a:pt x="647403" y="33419"/>
                  </a:lnTo>
                  <a:lnTo>
                    <a:pt x="653590" y="35402"/>
                  </a:lnTo>
                  <a:lnTo>
                    <a:pt x="653872" y="42794"/>
                  </a:lnTo>
                  <a:lnTo>
                    <a:pt x="629000" y="92453"/>
                  </a:lnTo>
                  <a:lnTo>
                    <a:pt x="607414" y="124121"/>
                  </a:lnTo>
                  <a:lnTo>
                    <a:pt x="580110" y="158560"/>
                  </a:lnTo>
                  <a:lnTo>
                    <a:pt x="546937" y="193686"/>
                  </a:lnTo>
                  <a:lnTo>
                    <a:pt x="509446" y="225403"/>
                  </a:lnTo>
                  <a:lnTo>
                    <a:pt x="469107" y="249719"/>
                  </a:lnTo>
                  <a:lnTo>
                    <a:pt x="427389" y="262639"/>
                  </a:lnTo>
                  <a:lnTo>
                    <a:pt x="513732" y="262639"/>
                  </a:lnTo>
                  <a:lnTo>
                    <a:pt x="556873" y="221106"/>
                  </a:lnTo>
                  <a:lnTo>
                    <a:pt x="590832" y="178047"/>
                  </a:lnTo>
                  <a:lnTo>
                    <a:pt x="620093" y="133493"/>
                  </a:lnTo>
                  <a:lnTo>
                    <a:pt x="638843" y="98254"/>
                  </a:lnTo>
                  <a:lnTo>
                    <a:pt x="654218" y="61778"/>
                  </a:lnTo>
                  <a:lnTo>
                    <a:pt x="659183" y="42229"/>
                  </a:lnTo>
                  <a:lnTo>
                    <a:pt x="659066" y="34145"/>
                  </a:lnTo>
                  <a:lnTo>
                    <a:pt x="658516" y="33419"/>
                  </a:lnTo>
                  <a:close/>
                </a:path>
                <a:path w="659764" h="313054">
                  <a:moveTo>
                    <a:pt x="193729" y="147115"/>
                  </a:moveTo>
                  <a:lnTo>
                    <a:pt x="194507" y="148225"/>
                  </a:lnTo>
                  <a:lnTo>
                    <a:pt x="232924" y="150068"/>
                  </a:lnTo>
                  <a:lnTo>
                    <a:pt x="277789" y="148982"/>
                  </a:lnTo>
                  <a:lnTo>
                    <a:pt x="234243" y="148917"/>
                  </a:lnTo>
                  <a:lnTo>
                    <a:pt x="193729" y="147115"/>
                  </a:lnTo>
                  <a:close/>
                </a:path>
                <a:path w="659764" h="313054">
                  <a:moveTo>
                    <a:pt x="277789" y="148982"/>
                  </a:moveTo>
                  <a:lnTo>
                    <a:pt x="232924" y="150068"/>
                  </a:lnTo>
                  <a:lnTo>
                    <a:pt x="278468" y="150068"/>
                  </a:lnTo>
                  <a:lnTo>
                    <a:pt x="277789" y="148982"/>
                  </a:lnTo>
                  <a:close/>
                </a:path>
                <a:path w="659764" h="313054">
                  <a:moveTo>
                    <a:pt x="647823" y="27846"/>
                  </a:moveTo>
                  <a:lnTo>
                    <a:pt x="640324" y="30421"/>
                  </a:lnTo>
                  <a:lnTo>
                    <a:pt x="633705" y="33475"/>
                  </a:lnTo>
                  <a:lnTo>
                    <a:pt x="626145" y="37161"/>
                  </a:lnTo>
                  <a:lnTo>
                    <a:pt x="618879" y="41318"/>
                  </a:lnTo>
                  <a:lnTo>
                    <a:pt x="578515" y="63026"/>
                  </a:lnTo>
                  <a:lnTo>
                    <a:pt x="522487" y="90369"/>
                  </a:lnTo>
                  <a:lnTo>
                    <a:pt x="476307" y="108597"/>
                  </a:lnTo>
                  <a:lnTo>
                    <a:pt x="429111" y="123454"/>
                  </a:lnTo>
                  <a:lnTo>
                    <a:pt x="381102" y="134927"/>
                  </a:lnTo>
                  <a:lnTo>
                    <a:pt x="332485" y="143004"/>
                  </a:lnTo>
                  <a:lnTo>
                    <a:pt x="283464" y="147672"/>
                  </a:lnTo>
                  <a:lnTo>
                    <a:pt x="277070" y="147834"/>
                  </a:lnTo>
                  <a:lnTo>
                    <a:pt x="277789" y="148982"/>
                  </a:lnTo>
                  <a:lnTo>
                    <a:pt x="335432" y="144110"/>
                  </a:lnTo>
                  <a:lnTo>
                    <a:pt x="385183" y="136156"/>
                  </a:lnTo>
                  <a:lnTo>
                    <a:pt x="432757" y="125184"/>
                  </a:lnTo>
                  <a:lnTo>
                    <a:pt x="477270" y="111420"/>
                  </a:lnTo>
                  <a:lnTo>
                    <a:pt x="546485" y="83243"/>
                  </a:lnTo>
                  <a:lnTo>
                    <a:pt x="621628" y="44578"/>
                  </a:lnTo>
                  <a:lnTo>
                    <a:pt x="634873" y="37930"/>
                  </a:lnTo>
                  <a:lnTo>
                    <a:pt x="647403" y="33419"/>
                  </a:lnTo>
                  <a:lnTo>
                    <a:pt x="658516" y="33419"/>
                  </a:lnTo>
                  <a:lnTo>
                    <a:pt x="654603" y="28252"/>
                  </a:lnTo>
                  <a:lnTo>
                    <a:pt x="647823" y="27846"/>
                  </a:lnTo>
                  <a:close/>
                </a:path>
                <a:path w="659764" h="313054">
                  <a:moveTo>
                    <a:pt x="211842" y="54781"/>
                  </a:moveTo>
                  <a:lnTo>
                    <a:pt x="80124" y="54781"/>
                  </a:lnTo>
                  <a:lnTo>
                    <a:pt x="117107" y="67441"/>
                  </a:lnTo>
                  <a:lnTo>
                    <a:pt x="149699" y="91769"/>
                  </a:lnTo>
                  <a:lnTo>
                    <a:pt x="177615" y="124121"/>
                  </a:lnTo>
                  <a:lnTo>
                    <a:pt x="193729" y="147115"/>
                  </a:lnTo>
                  <a:lnTo>
                    <a:pt x="234243" y="148917"/>
                  </a:lnTo>
                  <a:lnTo>
                    <a:pt x="277070" y="147834"/>
                  </a:lnTo>
                  <a:lnTo>
                    <a:pt x="260891" y="121977"/>
                  </a:lnTo>
                  <a:lnTo>
                    <a:pt x="232548" y="79516"/>
                  </a:lnTo>
                  <a:lnTo>
                    <a:pt x="211842" y="54781"/>
                  </a:lnTo>
                  <a:close/>
                </a:path>
                <a:path w="659764" h="313054">
                  <a:moveTo>
                    <a:pt x="277070" y="147834"/>
                  </a:moveTo>
                  <a:lnTo>
                    <a:pt x="234243" y="148917"/>
                  </a:lnTo>
                  <a:lnTo>
                    <a:pt x="277748" y="148917"/>
                  </a:lnTo>
                  <a:lnTo>
                    <a:pt x="277070" y="147834"/>
                  </a:lnTo>
                  <a:close/>
                </a:path>
                <a:path w="659764" h="313054">
                  <a:moveTo>
                    <a:pt x="115630" y="137567"/>
                  </a:moveTo>
                  <a:lnTo>
                    <a:pt x="132289" y="141258"/>
                  </a:lnTo>
                  <a:lnTo>
                    <a:pt x="181932" y="147622"/>
                  </a:lnTo>
                  <a:lnTo>
                    <a:pt x="194507" y="148225"/>
                  </a:lnTo>
                  <a:lnTo>
                    <a:pt x="193729" y="147115"/>
                  </a:lnTo>
                  <a:lnTo>
                    <a:pt x="185028" y="146728"/>
                  </a:lnTo>
                  <a:lnTo>
                    <a:pt x="148281" y="142853"/>
                  </a:lnTo>
                  <a:lnTo>
                    <a:pt x="115630" y="137567"/>
                  </a:lnTo>
                  <a:close/>
                </a:path>
                <a:path w="659764" h="313054">
                  <a:moveTo>
                    <a:pt x="101314" y="134395"/>
                  </a:moveTo>
                  <a:lnTo>
                    <a:pt x="111704" y="136931"/>
                  </a:lnTo>
                  <a:lnTo>
                    <a:pt x="115630" y="137567"/>
                  </a:lnTo>
                  <a:lnTo>
                    <a:pt x="101314" y="134395"/>
                  </a:lnTo>
                  <a:close/>
                </a:path>
                <a:path w="659764" h="313054">
                  <a:moveTo>
                    <a:pt x="80832" y="129394"/>
                  </a:moveTo>
                  <a:lnTo>
                    <a:pt x="84879" y="130753"/>
                  </a:lnTo>
                  <a:lnTo>
                    <a:pt x="101314" y="134395"/>
                  </a:lnTo>
                  <a:lnTo>
                    <a:pt x="80832" y="129394"/>
                  </a:lnTo>
                  <a:close/>
                </a:path>
                <a:path w="659764" h="313054">
                  <a:moveTo>
                    <a:pt x="52762" y="119970"/>
                  </a:moveTo>
                  <a:lnTo>
                    <a:pt x="75699" y="128141"/>
                  </a:lnTo>
                  <a:lnTo>
                    <a:pt x="80832" y="129394"/>
                  </a:lnTo>
                  <a:lnTo>
                    <a:pt x="52762" y="119970"/>
                  </a:lnTo>
                  <a:close/>
                </a:path>
                <a:path w="659764" h="313054">
                  <a:moveTo>
                    <a:pt x="123491" y="0"/>
                  </a:moveTo>
                  <a:lnTo>
                    <a:pt x="72281" y="7316"/>
                  </a:lnTo>
                  <a:lnTo>
                    <a:pt x="28020" y="35402"/>
                  </a:lnTo>
                  <a:lnTo>
                    <a:pt x="0" y="82113"/>
                  </a:lnTo>
                  <a:lnTo>
                    <a:pt x="11664" y="99473"/>
                  </a:lnTo>
                  <a:lnTo>
                    <a:pt x="40582" y="115881"/>
                  </a:lnTo>
                  <a:lnTo>
                    <a:pt x="52762" y="119970"/>
                  </a:lnTo>
                  <a:lnTo>
                    <a:pt x="40666" y="115661"/>
                  </a:lnTo>
                  <a:lnTo>
                    <a:pt x="16105" y="100872"/>
                  </a:lnTo>
                  <a:lnTo>
                    <a:pt x="5959" y="85098"/>
                  </a:lnTo>
                  <a:lnTo>
                    <a:pt x="12758" y="70048"/>
                  </a:lnTo>
                  <a:lnTo>
                    <a:pt x="39032" y="57432"/>
                  </a:lnTo>
                  <a:lnTo>
                    <a:pt x="80124" y="54781"/>
                  </a:lnTo>
                  <a:lnTo>
                    <a:pt x="211842" y="54781"/>
                  </a:lnTo>
                  <a:lnTo>
                    <a:pt x="201333" y="42229"/>
                  </a:lnTo>
                  <a:lnTo>
                    <a:pt x="165548" y="14321"/>
                  </a:lnTo>
                  <a:lnTo>
                    <a:pt x="123491" y="0"/>
                  </a:lnTo>
                  <a:close/>
                </a:path>
              </a:pathLst>
            </a:custGeom>
            <a:solidFill>
              <a:srgbClr val="283448"/>
            </a:solidFill>
          </p:spPr>
          <p:txBody>
            <a:bodyPr wrap="square" lIns="0" tIns="0" rIns="0" bIns="0" rtlCol="0"/>
            <a:lstStyle/>
            <a:p>
              <a:endParaRPr/>
            </a:p>
          </p:txBody>
        </p:sp>
      </p:grpSp>
      <p:pic>
        <p:nvPicPr>
          <p:cNvPr id="28" name="Lyd 24">
            <a:hlinkClick r:id="" action="ppaction://media"/>
            <a:extLst>
              <a:ext uri="{FF2B5EF4-FFF2-40B4-BE49-F238E27FC236}">
                <a16:creationId xmlns:a16="http://schemas.microsoft.com/office/drawing/2014/main" id="{BCA52A94-BAE5-4E1D-8F46-9355B01237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450" y="2738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73"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A1AD92"/>
          </a:solidFill>
        </p:spPr>
        <p:txBody>
          <a:bodyPr wrap="square" lIns="0" tIns="0" rIns="0" bIns="0" rtlCol="0"/>
          <a:lstStyle/>
          <a:p>
            <a:endParaRPr/>
          </a:p>
        </p:txBody>
      </p:sp>
      <p:sp>
        <p:nvSpPr>
          <p:cNvPr id="3" name="object 3"/>
          <p:cNvSpPr txBox="1">
            <a:spLocks noGrp="1"/>
          </p:cNvSpPr>
          <p:nvPr>
            <p:ph type="body" idx="1"/>
          </p:nvPr>
        </p:nvSpPr>
        <p:spPr>
          <a:prstGeom prst="rect">
            <a:avLst/>
          </a:prstGeom>
        </p:spPr>
        <p:txBody>
          <a:bodyPr vert="horz" wrap="square" lIns="0" tIns="14604" rIns="0" bIns="0" rtlCol="0">
            <a:spAutoFit/>
          </a:bodyPr>
          <a:lstStyle/>
          <a:p>
            <a:pPr marL="1300480">
              <a:lnSpc>
                <a:spcPct val="100000"/>
              </a:lnSpc>
              <a:spcBef>
                <a:spcPts val="114"/>
              </a:spcBef>
            </a:pPr>
            <a:r>
              <a:rPr spc="-10" dirty="0"/>
              <a:t>Identifikation</a:t>
            </a:r>
            <a:r>
              <a:rPr spc="10" dirty="0"/>
              <a:t> </a:t>
            </a:r>
            <a:r>
              <a:rPr spc="-5" dirty="0"/>
              <a:t>vurderes</a:t>
            </a:r>
            <a:r>
              <a:rPr spc="5" dirty="0"/>
              <a:t> ud</a:t>
            </a:r>
            <a:r>
              <a:rPr spc="15" dirty="0"/>
              <a:t> </a:t>
            </a:r>
            <a:r>
              <a:rPr spc="-15" dirty="0"/>
              <a:t>fra</a:t>
            </a:r>
            <a:r>
              <a:rPr spc="10" dirty="0"/>
              <a:t> ry</a:t>
            </a:r>
            <a:r>
              <a:rPr spc="5" dirty="0"/>
              <a:t> og</a:t>
            </a:r>
            <a:r>
              <a:rPr spc="10" dirty="0"/>
              <a:t> </a:t>
            </a:r>
            <a:r>
              <a:rPr spc="5" dirty="0"/>
              <a:t>omdømme </a:t>
            </a:r>
            <a:r>
              <a:rPr spc="-20" dirty="0"/>
              <a:t>for</a:t>
            </a:r>
            <a:r>
              <a:rPr spc="10" dirty="0"/>
              <a:t> </a:t>
            </a:r>
            <a:r>
              <a:rPr spc="5" dirty="0"/>
              <a:t>HHX </a:t>
            </a:r>
            <a:r>
              <a:rPr dirty="0"/>
              <a:t>eller</a:t>
            </a:r>
            <a:r>
              <a:rPr spc="5" dirty="0"/>
              <a:t> </a:t>
            </a:r>
            <a:r>
              <a:rPr dirty="0"/>
              <a:t>HTX.</a:t>
            </a:r>
            <a:r>
              <a:rPr spc="10" dirty="0"/>
              <a:t> </a:t>
            </a:r>
            <a:r>
              <a:rPr spc="5" dirty="0"/>
              <a:t>Både socialt,</a:t>
            </a:r>
            <a:r>
              <a:rPr spc="10" dirty="0"/>
              <a:t> </a:t>
            </a:r>
            <a:r>
              <a:rPr spc="-15" dirty="0"/>
              <a:t>kønsmæssigt</a:t>
            </a:r>
            <a:r>
              <a:rPr spc="15" dirty="0"/>
              <a:t> </a:t>
            </a:r>
            <a:r>
              <a:rPr spc="5" dirty="0"/>
              <a:t>og </a:t>
            </a:r>
            <a:r>
              <a:rPr spc="-15" dirty="0"/>
              <a:t>fagligt.</a:t>
            </a:r>
          </a:p>
          <a:p>
            <a:pPr marL="1287780">
              <a:lnSpc>
                <a:spcPct val="100000"/>
              </a:lnSpc>
              <a:spcBef>
                <a:spcPts val="50"/>
              </a:spcBef>
            </a:pPr>
            <a:endParaRPr sz="2600"/>
          </a:p>
          <a:p>
            <a:pPr marL="1300480">
              <a:lnSpc>
                <a:spcPct val="100000"/>
              </a:lnSpc>
            </a:pPr>
            <a:r>
              <a:rPr spc="-10" dirty="0"/>
              <a:t>Faglige</a:t>
            </a:r>
            <a:r>
              <a:rPr spc="5" dirty="0"/>
              <a:t> </a:t>
            </a:r>
            <a:r>
              <a:rPr spc="-10" dirty="0"/>
              <a:t>interesser</a:t>
            </a:r>
            <a:r>
              <a:rPr spc="10" dirty="0"/>
              <a:t> </a:t>
            </a:r>
            <a:r>
              <a:rPr spc="5" dirty="0"/>
              <a:t>og</a:t>
            </a:r>
            <a:r>
              <a:rPr spc="10" dirty="0"/>
              <a:t> </a:t>
            </a:r>
            <a:r>
              <a:rPr spc="-10" dirty="0"/>
              <a:t>formål</a:t>
            </a:r>
            <a:r>
              <a:rPr spc="10" dirty="0"/>
              <a:t> </a:t>
            </a:r>
            <a:r>
              <a:rPr spc="5" dirty="0"/>
              <a:t>med</a:t>
            </a:r>
            <a:r>
              <a:rPr spc="10" dirty="0"/>
              <a:t> </a:t>
            </a:r>
            <a:r>
              <a:rPr spc="5" dirty="0"/>
              <a:t>uddannelsen</a:t>
            </a:r>
            <a:r>
              <a:rPr spc="10" dirty="0"/>
              <a:t> </a:t>
            </a:r>
            <a:r>
              <a:rPr spc="5" dirty="0"/>
              <a:t>er</a:t>
            </a:r>
            <a:r>
              <a:rPr spc="10" dirty="0"/>
              <a:t> </a:t>
            </a:r>
            <a:r>
              <a:rPr spc="-20" dirty="0"/>
              <a:t>afgørende</a:t>
            </a:r>
            <a:r>
              <a:rPr spc="10" dirty="0"/>
              <a:t> </a:t>
            </a:r>
            <a:r>
              <a:rPr spc="-20" dirty="0"/>
              <a:t>for</a:t>
            </a:r>
            <a:r>
              <a:rPr spc="10" dirty="0"/>
              <a:t> </a:t>
            </a:r>
            <a:r>
              <a:rPr spc="-10" dirty="0"/>
              <a:t>valget.</a:t>
            </a:r>
          </a:p>
          <a:p>
            <a:pPr marL="1300480" marR="307340">
              <a:lnSpc>
                <a:spcPct val="191000"/>
              </a:lnSpc>
            </a:pPr>
            <a:r>
              <a:rPr spc="-50" dirty="0"/>
              <a:t>Ydre</a:t>
            </a:r>
            <a:r>
              <a:rPr spc="5" dirty="0"/>
              <a:t> </a:t>
            </a:r>
            <a:r>
              <a:rPr spc="-5" dirty="0"/>
              <a:t>rammer</a:t>
            </a:r>
            <a:r>
              <a:rPr spc="10" dirty="0"/>
              <a:t> </a:t>
            </a:r>
            <a:r>
              <a:rPr spc="5" dirty="0"/>
              <a:t>er</a:t>
            </a:r>
            <a:r>
              <a:rPr spc="10" dirty="0"/>
              <a:t> </a:t>
            </a:r>
            <a:r>
              <a:rPr dirty="0"/>
              <a:t>betydningsfuldt</a:t>
            </a:r>
            <a:r>
              <a:rPr spc="5" dirty="0"/>
              <a:t> </a:t>
            </a:r>
            <a:r>
              <a:rPr spc="-25" dirty="0"/>
              <a:t>for</a:t>
            </a:r>
            <a:r>
              <a:rPr spc="5" dirty="0"/>
              <a:t> </a:t>
            </a:r>
            <a:r>
              <a:rPr spc="-10" dirty="0"/>
              <a:t>valget,</a:t>
            </a:r>
            <a:r>
              <a:rPr spc="15" dirty="0"/>
              <a:t> </a:t>
            </a:r>
            <a:r>
              <a:rPr spc="5" dirty="0"/>
              <a:t>da</a:t>
            </a:r>
            <a:r>
              <a:rPr spc="10" dirty="0"/>
              <a:t> </a:t>
            </a:r>
            <a:r>
              <a:rPr dirty="0"/>
              <a:t>det</a:t>
            </a:r>
            <a:r>
              <a:rPr spc="10" dirty="0"/>
              <a:t> </a:t>
            </a:r>
            <a:r>
              <a:rPr spc="-5" dirty="0"/>
              <a:t>forbindes</a:t>
            </a:r>
            <a:r>
              <a:rPr spc="10" dirty="0"/>
              <a:t> </a:t>
            </a:r>
            <a:r>
              <a:rPr spc="5" dirty="0"/>
              <a:t>med </a:t>
            </a:r>
            <a:r>
              <a:rPr dirty="0"/>
              <a:t>muligheder</a:t>
            </a:r>
            <a:r>
              <a:rPr spc="10" dirty="0"/>
              <a:t> </a:t>
            </a:r>
            <a:r>
              <a:rPr dirty="0"/>
              <a:t>i</a:t>
            </a:r>
            <a:r>
              <a:rPr spc="10" dirty="0"/>
              <a:t> </a:t>
            </a:r>
            <a:r>
              <a:rPr spc="5" dirty="0"/>
              <a:t>og uden</a:t>
            </a:r>
            <a:r>
              <a:rPr spc="15" dirty="0"/>
              <a:t> </a:t>
            </a:r>
            <a:r>
              <a:rPr spc="-25" dirty="0"/>
              <a:t>for</a:t>
            </a:r>
            <a:r>
              <a:rPr spc="5" dirty="0"/>
              <a:t> undervisningen. </a:t>
            </a:r>
            <a:r>
              <a:rPr spc="-650" dirty="0"/>
              <a:t> </a:t>
            </a:r>
            <a:r>
              <a:rPr spc="-15" dirty="0"/>
              <a:t>Forældre</a:t>
            </a:r>
            <a:r>
              <a:rPr spc="5" dirty="0"/>
              <a:t> be-</a:t>
            </a:r>
            <a:r>
              <a:rPr spc="10" dirty="0"/>
              <a:t> </a:t>
            </a:r>
            <a:r>
              <a:rPr dirty="0"/>
              <a:t>eller</a:t>
            </a:r>
            <a:r>
              <a:rPr spc="5" dirty="0"/>
              <a:t> </a:t>
            </a:r>
            <a:r>
              <a:rPr spc="-20" dirty="0"/>
              <a:t>afkræfter</a:t>
            </a:r>
            <a:r>
              <a:rPr spc="10" dirty="0"/>
              <a:t> </a:t>
            </a:r>
            <a:r>
              <a:rPr spc="-5" dirty="0"/>
              <a:t>aktualiteten</a:t>
            </a:r>
            <a:r>
              <a:rPr spc="5" dirty="0"/>
              <a:t> </a:t>
            </a:r>
            <a:r>
              <a:rPr spc="-5" dirty="0"/>
              <a:t>af</a:t>
            </a:r>
            <a:r>
              <a:rPr spc="5" dirty="0"/>
              <a:t> </a:t>
            </a:r>
            <a:r>
              <a:rPr spc="-5" dirty="0"/>
              <a:t>alternativerne</a:t>
            </a:r>
            <a:r>
              <a:rPr spc="10" dirty="0"/>
              <a:t> </a:t>
            </a:r>
            <a:r>
              <a:rPr spc="-15" dirty="0"/>
              <a:t>ift.</a:t>
            </a:r>
            <a:r>
              <a:rPr spc="10" dirty="0"/>
              <a:t> </a:t>
            </a:r>
            <a:r>
              <a:rPr spc="-10" dirty="0"/>
              <a:t>faglige,</a:t>
            </a:r>
            <a:r>
              <a:rPr spc="5" dirty="0"/>
              <a:t> sociale</a:t>
            </a:r>
            <a:r>
              <a:rPr spc="15" dirty="0"/>
              <a:t> </a:t>
            </a:r>
            <a:r>
              <a:rPr spc="5" dirty="0"/>
              <a:t>og </a:t>
            </a:r>
            <a:r>
              <a:rPr spc="-5" dirty="0"/>
              <a:t>personlige</a:t>
            </a:r>
            <a:r>
              <a:rPr spc="5" dirty="0"/>
              <a:t> </a:t>
            </a:r>
            <a:r>
              <a:rPr spc="-35" dirty="0"/>
              <a:t>interesser.</a:t>
            </a:r>
          </a:p>
          <a:p>
            <a:pPr marL="1287780">
              <a:lnSpc>
                <a:spcPct val="100000"/>
              </a:lnSpc>
              <a:spcBef>
                <a:spcPts val="45"/>
              </a:spcBef>
            </a:pPr>
            <a:endParaRPr sz="2600"/>
          </a:p>
          <a:p>
            <a:pPr marL="1300480">
              <a:lnSpc>
                <a:spcPct val="100000"/>
              </a:lnSpc>
            </a:pPr>
            <a:r>
              <a:rPr spc="-20" dirty="0"/>
              <a:t>Venner</a:t>
            </a:r>
            <a:r>
              <a:rPr spc="-10" dirty="0"/>
              <a:t> </a:t>
            </a:r>
            <a:r>
              <a:rPr dirty="0"/>
              <a:t>bruges</a:t>
            </a:r>
            <a:r>
              <a:rPr spc="-5" dirty="0"/>
              <a:t> til</a:t>
            </a:r>
            <a:r>
              <a:rPr dirty="0"/>
              <a:t> </a:t>
            </a:r>
            <a:r>
              <a:rPr spc="-15" dirty="0"/>
              <a:t>at</a:t>
            </a:r>
            <a:r>
              <a:rPr dirty="0"/>
              <a:t> </a:t>
            </a:r>
            <a:r>
              <a:rPr spc="-5" dirty="0"/>
              <a:t>fornemme indentifikation</a:t>
            </a:r>
            <a:r>
              <a:rPr dirty="0"/>
              <a:t> </a:t>
            </a:r>
            <a:r>
              <a:rPr spc="5" dirty="0"/>
              <a:t>og</a:t>
            </a:r>
            <a:r>
              <a:rPr spc="-5" dirty="0"/>
              <a:t> </a:t>
            </a:r>
            <a:r>
              <a:rPr spc="5" dirty="0"/>
              <a:t>omdømme.</a:t>
            </a:r>
          </a:p>
          <a:p>
            <a:pPr marL="1300480" marR="5080">
              <a:lnSpc>
                <a:spcPct val="191000"/>
              </a:lnSpc>
            </a:pPr>
            <a:r>
              <a:rPr spc="-5" dirty="0"/>
              <a:t>UU-vejledere</a:t>
            </a:r>
            <a:r>
              <a:rPr spc="10" dirty="0"/>
              <a:t> </a:t>
            </a:r>
            <a:r>
              <a:rPr spc="5" dirty="0"/>
              <a:t>og</a:t>
            </a:r>
            <a:r>
              <a:rPr spc="10" dirty="0"/>
              <a:t> </a:t>
            </a:r>
            <a:r>
              <a:rPr spc="-10" dirty="0"/>
              <a:t>læreres</a:t>
            </a:r>
            <a:r>
              <a:rPr spc="10" dirty="0"/>
              <a:t> </a:t>
            </a:r>
            <a:r>
              <a:rPr spc="5" dirty="0"/>
              <a:t>videndeling</a:t>
            </a:r>
            <a:r>
              <a:rPr spc="15" dirty="0"/>
              <a:t> </a:t>
            </a:r>
            <a:r>
              <a:rPr spc="5" dirty="0"/>
              <a:t>leder</a:t>
            </a:r>
            <a:r>
              <a:rPr spc="15" dirty="0"/>
              <a:t> </a:t>
            </a:r>
            <a:r>
              <a:rPr spc="-5" dirty="0"/>
              <a:t>til</a:t>
            </a:r>
            <a:r>
              <a:rPr spc="15" dirty="0"/>
              <a:t> </a:t>
            </a:r>
            <a:r>
              <a:rPr dirty="0"/>
              <a:t>hurtig</a:t>
            </a:r>
            <a:r>
              <a:rPr spc="20" dirty="0"/>
              <a:t> </a:t>
            </a:r>
            <a:r>
              <a:rPr dirty="0"/>
              <a:t>afklaring</a:t>
            </a:r>
            <a:r>
              <a:rPr spc="10" dirty="0"/>
              <a:t> </a:t>
            </a:r>
            <a:r>
              <a:rPr spc="5" dirty="0"/>
              <a:t>på</a:t>
            </a:r>
            <a:r>
              <a:rPr spc="15" dirty="0"/>
              <a:t> </a:t>
            </a:r>
            <a:r>
              <a:rPr spc="-20" dirty="0"/>
              <a:t>enkelte</a:t>
            </a:r>
            <a:r>
              <a:rPr spc="15" dirty="0"/>
              <a:t> </a:t>
            </a:r>
            <a:r>
              <a:rPr spc="-30" dirty="0"/>
              <a:t>alternativer.</a:t>
            </a:r>
            <a:r>
              <a:rPr spc="15" dirty="0"/>
              <a:t> </a:t>
            </a:r>
            <a:r>
              <a:rPr spc="-45" dirty="0"/>
              <a:t>Ved</a:t>
            </a:r>
            <a:r>
              <a:rPr spc="10" dirty="0"/>
              <a:t> </a:t>
            </a:r>
            <a:r>
              <a:rPr spc="-15" dirty="0"/>
              <a:t>kollektiv</a:t>
            </a:r>
            <a:r>
              <a:rPr spc="20" dirty="0"/>
              <a:t> </a:t>
            </a:r>
            <a:r>
              <a:rPr spc="-5" dirty="0"/>
              <a:t>vejledning. </a:t>
            </a:r>
            <a:r>
              <a:rPr spc="-655" dirty="0"/>
              <a:t> </a:t>
            </a:r>
            <a:r>
              <a:rPr dirty="0"/>
              <a:t>Søger</a:t>
            </a:r>
            <a:r>
              <a:rPr spc="5" dirty="0"/>
              <a:t> </a:t>
            </a:r>
            <a:r>
              <a:rPr spc="-10" dirty="0"/>
              <a:t>information</a:t>
            </a:r>
            <a:r>
              <a:rPr spc="10" dirty="0"/>
              <a:t> </a:t>
            </a:r>
            <a:r>
              <a:rPr spc="5" dirty="0"/>
              <a:t>om</a:t>
            </a:r>
            <a:r>
              <a:rPr spc="10" dirty="0"/>
              <a:t> </a:t>
            </a:r>
            <a:r>
              <a:rPr spc="-30" dirty="0"/>
              <a:t>få</a:t>
            </a:r>
            <a:r>
              <a:rPr spc="10" dirty="0"/>
              <a:t> </a:t>
            </a:r>
            <a:r>
              <a:rPr spc="5" dirty="0"/>
              <a:t>uddannelser</a:t>
            </a:r>
            <a:r>
              <a:rPr spc="10" dirty="0"/>
              <a:t> </a:t>
            </a:r>
            <a:r>
              <a:rPr spc="5" dirty="0"/>
              <a:t>på</a:t>
            </a:r>
            <a:r>
              <a:rPr spc="15" dirty="0"/>
              <a:t> </a:t>
            </a:r>
            <a:r>
              <a:rPr spc="5" dirty="0"/>
              <a:t>ug.dk.</a:t>
            </a:r>
            <a:r>
              <a:rPr spc="10" dirty="0"/>
              <a:t> </a:t>
            </a:r>
            <a:r>
              <a:rPr spc="-30" dirty="0"/>
              <a:t>Ikke</a:t>
            </a:r>
            <a:r>
              <a:rPr spc="10" dirty="0"/>
              <a:t> </a:t>
            </a:r>
            <a:r>
              <a:rPr dirty="0"/>
              <a:t>videbegærlig</a:t>
            </a:r>
            <a:r>
              <a:rPr spc="5" dirty="0"/>
              <a:t> om </a:t>
            </a:r>
            <a:r>
              <a:rPr spc="-10" dirty="0"/>
              <a:t>informationer</a:t>
            </a:r>
            <a:r>
              <a:rPr spc="15" dirty="0"/>
              <a:t> </a:t>
            </a:r>
            <a:r>
              <a:rPr dirty="0"/>
              <a:t>eller</a:t>
            </a:r>
            <a:r>
              <a:rPr spc="5" dirty="0"/>
              <a:t> </a:t>
            </a:r>
            <a:r>
              <a:rPr spc="-25" dirty="0"/>
              <a:t>muligheder.</a:t>
            </a:r>
          </a:p>
          <a:p>
            <a:pPr marL="1287780">
              <a:lnSpc>
                <a:spcPct val="100000"/>
              </a:lnSpc>
              <a:spcBef>
                <a:spcPts val="50"/>
              </a:spcBef>
            </a:pPr>
            <a:endParaRPr sz="2600"/>
          </a:p>
          <a:p>
            <a:pPr marL="1300480">
              <a:lnSpc>
                <a:spcPct val="100000"/>
              </a:lnSpc>
            </a:pPr>
            <a:r>
              <a:rPr spc="-15" dirty="0"/>
              <a:t>Registrerer</a:t>
            </a:r>
            <a:r>
              <a:rPr dirty="0"/>
              <a:t> </a:t>
            </a:r>
            <a:r>
              <a:rPr spc="-5" dirty="0"/>
              <a:t>aktivitet</a:t>
            </a:r>
            <a:r>
              <a:rPr spc="10" dirty="0"/>
              <a:t> </a:t>
            </a:r>
            <a:r>
              <a:rPr spc="5" dirty="0"/>
              <a:t>på</a:t>
            </a:r>
            <a:r>
              <a:rPr spc="10" dirty="0"/>
              <a:t> SoMe</a:t>
            </a:r>
            <a:r>
              <a:rPr spc="5" dirty="0"/>
              <a:t> med sociale</a:t>
            </a:r>
            <a:r>
              <a:rPr spc="10" dirty="0"/>
              <a:t> </a:t>
            </a:r>
            <a:r>
              <a:rPr spc="-5" dirty="0"/>
              <a:t>aktiviteter</a:t>
            </a:r>
            <a:r>
              <a:rPr spc="5" dirty="0"/>
              <a:t> og</a:t>
            </a:r>
            <a:r>
              <a:rPr dirty="0"/>
              <a:t> </a:t>
            </a:r>
            <a:r>
              <a:rPr spc="-5" dirty="0"/>
              <a:t>nuværende</a:t>
            </a:r>
            <a:r>
              <a:rPr spc="5" dirty="0"/>
              <a:t> </a:t>
            </a:r>
            <a:r>
              <a:rPr spc="-5" dirty="0"/>
              <a:t>elever</a:t>
            </a:r>
            <a:r>
              <a:rPr spc="5" dirty="0"/>
              <a:t> </a:t>
            </a:r>
            <a:r>
              <a:rPr spc="10" dirty="0"/>
              <a:t>som </a:t>
            </a:r>
            <a:r>
              <a:rPr spc="5" dirty="0"/>
              <a:t>man</a:t>
            </a:r>
            <a:r>
              <a:rPr dirty="0"/>
              <a:t> </a:t>
            </a:r>
            <a:r>
              <a:rPr spc="-15" dirty="0"/>
              <a:t>kan</a:t>
            </a:r>
            <a:r>
              <a:rPr spc="10" dirty="0"/>
              <a:t> </a:t>
            </a:r>
            <a:r>
              <a:rPr spc="5" dirty="0"/>
              <a:t>spejle</a:t>
            </a:r>
            <a:r>
              <a:rPr spc="10" dirty="0"/>
              <a:t> </a:t>
            </a:r>
            <a:r>
              <a:rPr spc="5" dirty="0"/>
              <a:t>sig</a:t>
            </a:r>
            <a:r>
              <a:rPr spc="10" dirty="0"/>
              <a:t> </a:t>
            </a:r>
            <a:r>
              <a:rPr dirty="0"/>
              <a:t>i.</a:t>
            </a:r>
          </a:p>
        </p:txBody>
      </p:sp>
      <p:sp>
        <p:nvSpPr>
          <p:cNvPr id="4" name="object 4"/>
          <p:cNvSpPr/>
          <p:nvPr/>
        </p:nvSpPr>
        <p:spPr>
          <a:xfrm>
            <a:off x="6837488" y="2549128"/>
            <a:ext cx="6429375" cy="0"/>
          </a:xfrm>
          <a:custGeom>
            <a:avLst/>
            <a:gdLst/>
            <a:ahLst/>
            <a:cxnLst/>
            <a:rect l="l" t="t" r="r" b="b"/>
            <a:pathLst>
              <a:path w="6429375">
                <a:moveTo>
                  <a:pt x="0" y="0"/>
                </a:moveTo>
                <a:lnTo>
                  <a:pt x="6429123" y="0"/>
                </a:lnTo>
              </a:path>
            </a:pathLst>
          </a:custGeom>
          <a:ln w="62825">
            <a:solidFill>
              <a:srgbClr val="273347"/>
            </a:solidFill>
          </a:ln>
        </p:spPr>
        <p:txBody>
          <a:bodyPr wrap="square" lIns="0" tIns="0" rIns="0" bIns="0" rtlCol="0"/>
          <a:lstStyle/>
          <a:p>
            <a:endParaRPr/>
          </a:p>
        </p:txBody>
      </p:sp>
      <p:grpSp>
        <p:nvGrpSpPr>
          <p:cNvPr id="5" name="object 5"/>
          <p:cNvGrpSpPr/>
          <p:nvPr/>
        </p:nvGrpSpPr>
        <p:grpSpPr>
          <a:xfrm>
            <a:off x="1351019" y="3969142"/>
            <a:ext cx="659765" cy="313055"/>
            <a:chOff x="1351019" y="3969142"/>
            <a:chExt cx="659765" cy="313055"/>
          </a:xfrm>
        </p:grpSpPr>
        <p:sp>
          <p:nvSpPr>
            <p:cNvPr id="6" name="object 6"/>
            <p:cNvSpPr/>
            <p:nvPr/>
          </p:nvSpPr>
          <p:spPr>
            <a:xfrm>
              <a:off x="1353700" y="3998449"/>
              <a:ext cx="654050" cy="259079"/>
            </a:xfrm>
            <a:custGeom>
              <a:avLst/>
              <a:gdLst/>
              <a:ahLst/>
              <a:cxnLst/>
              <a:rect l="l" t="t" r="r" b="b"/>
              <a:pathLst>
                <a:path w="654050" h="259079">
                  <a:moveTo>
                    <a:pt x="234448" y="119450"/>
                  </a:moveTo>
                  <a:lnTo>
                    <a:pt x="278741" y="183914"/>
                  </a:lnTo>
                  <a:lnTo>
                    <a:pt x="310100" y="219357"/>
                  </a:lnTo>
                  <a:lnTo>
                    <a:pt x="345769" y="245468"/>
                  </a:lnTo>
                  <a:lnTo>
                    <a:pt x="390618" y="258613"/>
                  </a:lnTo>
                  <a:lnTo>
                    <a:pt x="435427" y="253840"/>
                  </a:lnTo>
                  <a:lnTo>
                    <a:pt x="479038" y="234772"/>
                  </a:lnTo>
                  <a:lnTo>
                    <a:pt x="520296" y="205035"/>
                  </a:lnTo>
                  <a:lnTo>
                    <a:pt x="558044" y="168251"/>
                  </a:lnTo>
                  <a:lnTo>
                    <a:pt x="591125" y="128044"/>
                  </a:lnTo>
                  <a:lnTo>
                    <a:pt x="596772" y="119755"/>
                  </a:lnTo>
                  <a:lnTo>
                    <a:pt x="260585" y="119755"/>
                  </a:lnTo>
                  <a:lnTo>
                    <a:pt x="234448" y="119450"/>
                  </a:lnTo>
                  <a:close/>
                </a:path>
                <a:path w="654050" h="259079">
                  <a:moveTo>
                    <a:pt x="644097" y="1567"/>
                  </a:moveTo>
                  <a:lnTo>
                    <a:pt x="620568" y="12006"/>
                  </a:lnTo>
                  <a:lnTo>
                    <a:pt x="583147" y="32166"/>
                  </a:lnTo>
                  <a:lnTo>
                    <a:pt x="531919" y="57429"/>
                  </a:lnTo>
                  <a:lnTo>
                    <a:pt x="466973" y="83177"/>
                  </a:lnTo>
                  <a:lnTo>
                    <a:pt x="388396" y="104792"/>
                  </a:lnTo>
                  <a:lnTo>
                    <a:pt x="323586" y="115275"/>
                  </a:lnTo>
                  <a:lnTo>
                    <a:pt x="260585" y="119755"/>
                  </a:lnTo>
                  <a:lnTo>
                    <a:pt x="596772" y="119755"/>
                  </a:lnTo>
                  <a:lnTo>
                    <a:pt x="618382" y="88038"/>
                  </a:lnTo>
                  <a:lnTo>
                    <a:pt x="638659" y="51858"/>
                  </a:lnTo>
                  <a:lnTo>
                    <a:pt x="650798" y="23125"/>
                  </a:lnTo>
                  <a:lnTo>
                    <a:pt x="653645" y="5465"/>
                  </a:lnTo>
                  <a:lnTo>
                    <a:pt x="644097" y="1567"/>
                  </a:lnTo>
                  <a:close/>
                </a:path>
                <a:path w="654050" h="259079">
                  <a:moveTo>
                    <a:pt x="88793" y="0"/>
                  </a:moveTo>
                  <a:lnTo>
                    <a:pt x="56383" y="5884"/>
                  </a:lnTo>
                  <a:lnTo>
                    <a:pt x="27826" y="18893"/>
                  </a:lnTo>
                  <a:lnTo>
                    <a:pt x="7554" y="35543"/>
                  </a:lnTo>
                  <a:lnTo>
                    <a:pt x="0" y="52354"/>
                  </a:lnTo>
                  <a:lnTo>
                    <a:pt x="7078" y="66790"/>
                  </a:lnTo>
                  <a:lnTo>
                    <a:pt x="57564" y="94155"/>
                  </a:lnTo>
                  <a:lnTo>
                    <a:pt x="97881" y="105434"/>
                  </a:lnTo>
                  <a:lnTo>
                    <a:pt x="146187" y="114010"/>
                  </a:lnTo>
                  <a:lnTo>
                    <a:pt x="200937" y="119059"/>
                  </a:lnTo>
                  <a:lnTo>
                    <a:pt x="234448" y="119450"/>
                  </a:lnTo>
                  <a:lnTo>
                    <a:pt x="222362" y="101083"/>
                  </a:lnTo>
                  <a:lnTo>
                    <a:pt x="194044" y="61721"/>
                  </a:lnTo>
                  <a:lnTo>
                    <a:pt x="163442" y="29077"/>
                  </a:lnTo>
                  <a:lnTo>
                    <a:pt x="128908" y="7166"/>
                  </a:lnTo>
                  <a:lnTo>
                    <a:pt x="88793" y="0"/>
                  </a:lnTo>
                  <a:close/>
                </a:path>
              </a:pathLst>
            </a:custGeom>
            <a:solidFill>
              <a:srgbClr val="A1AD92"/>
            </a:solidFill>
          </p:spPr>
          <p:txBody>
            <a:bodyPr wrap="square" lIns="0" tIns="0" rIns="0" bIns="0" rtlCol="0"/>
            <a:lstStyle/>
            <a:p>
              <a:endParaRPr/>
            </a:p>
          </p:txBody>
        </p:sp>
        <p:sp>
          <p:nvSpPr>
            <p:cNvPr id="7" name="object 7"/>
            <p:cNvSpPr/>
            <p:nvPr/>
          </p:nvSpPr>
          <p:spPr>
            <a:xfrm>
              <a:off x="1351019" y="3969142"/>
              <a:ext cx="659765" cy="313055"/>
            </a:xfrm>
            <a:custGeom>
              <a:avLst/>
              <a:gdLst/>
              <a:ahLst/>
              <a:cxnLst/>
              <a:rect l="l" t="t" r="r" b="b"/>
              <a:pathLst>
                <a:path w="659764" h="313054">
                  <a:moveTo>
                    <a:pt x="194507" y="148225"/>
                  </a:moveTo>
                  <a:lnTo>
                    <a:pt x="233007" y="203067"/>
                  </a:lnTo>
                  <a:lnTo>
                    <a:pt x="263560" y="241672"/>
                  </a:lnTo>
                  <a:lnTo>
                    <a:pt x="297271" y="275081"/>
                  </a:lnTo>
                  <a:lnTo>
                    <a:pt x="335081" y="299829"/>
                  </a:lnTo>
                  <a:lnTo>
                    <a:pt x="377930" y="312453"/>
                  </a:lnTo>
                  <a:lnTo>
                    <a:pt x="426759" y="309487"/>
                  </a:lnTo>
                  <a:lnTo>
                    <a:pt x="474842" y="290008"/>
                  </a:lnTo>
                  <a:lnTo>
                    <a:pt x="513732" y="262639"/>
                  </a:lnTo>
                  <a:lnTo>
                    <a:pt x="427389" y="262639"/>
                  </a:lnTo>
                  <a:lnTo>
                    <a:pt x="385762" y="260173"/>
                  </a:lnTo>
                  <a:lnTo>
                    <a:pt x="345693" y="238327"/>
                  </a:lnTo>
                  <a:lnTo>
                    <a:pt x="315764" y="205589"/>
                  </a:lnTo>
                  <a:lnTo>
                    <a:pt x="288063" y="165404"/>
                  </a:lnTo>
                  <a:lnTo>
                    <a:pt x="278468" y="150068"/>
                  </a:lnTo>
                  <a:lnTo>
                    <a:pt x="232924" y="150068"/>
                  </a:lnTo>
                  <a:lnTo>
                    <a:pt x="194507" y="148225"/>
                  </a:lnTo>
                  <a:close/>
                </a:path>
                <a:path w="659764" h="313054">
                  <a:moveTo>
                    <a:pt x="658516" y="33419"/>
                  </a:moveTo>
                  <a:lnTo>
                    <a:pt x="647403" y="33419"/>
                  </a:lnTo>
                  <a:lnTo>
                    <a:pt x="653590" y="35402"/>
                  </a:lnTo>
                  <a:lnTo>
                    <a:pt x="653872" y="42794"/>
                  </a:lnTo>
                  <a:lnTo>
                    <a:pt x="629000" y="92453"/>
                  </a:lnTo>
                  <a:lnTo>
                    <a:pt x="607414" y="124121"/>
                  </a:lnTo>
                  <a:lnTo>
                    <a:pt x="580110" y="158560"/>
                  </a:lnTo>
                  <a:lnTo>
                    <a:pt x="546937" y="193686"/>
                  </a:lnTo>
                  <a:lnTo>
                    <a:pt x="509446" y="225403"/>
                  </a:lnTo>
                  <a:lnTo>
                    <a:pt x="469107" y="249719"/>
                  </a:lnTo>
                  <a:lnTo>
                    <a:pt x="427389" y="262639"/>
                  </a:lnTo>
                  <a:lnTo>
                    <a:pt x="513732" y="262639"/>
                  </a:lnTo>
                  <a:lnTo>
                    <a:pt x="556873" y="221106"/>
                  </a:lnTo>
                  <a:lnTo>
                    <a:pt x="590832" y="178047"/>
                  </a:lnTo>
                  <a:lnTo>
                    <a:pt x="620093" y="133493"/>
                  </a:lnTo>
                  <a:lnTo>
                    <a:pt x="638843" y="98254"/>
                  </a:lnTo>
                  <a:lnTo>
                    <a:pt x="654218" y="61778"/>
                  </a:lnTo>
                  <a:lnTo>
                    <a:pt x="659183" y="42229"/>
                  </a:lnTo>
                  <a:lnTo>
                    <a:pt x="659066" y="34145"/>
                  </a:lnTo>
                  <a:lnTo>
                    <a:pt x="658516" y="33419"/>
                  </a:lnTo>
                  <a:close/>
                </a:path>
                <a:path w="659764" h="313054">
                  <a:moveTo>
                    <a:pt x="193729" y="147115"/>
                  </a:moveTo>
                  <a:lnTo>
                    <a:pt x="194507" y="148225"/>
                  </a:lnTo>
                  <a:lnTo>
                    <a:pt x="232924" y="150068"/>
                  </a:lnTo>
                  <a:lnTo>
                    <a:pt x="277789" y="148982"/>
                  </a:lnTo>
                  <a:lnTo>
                    <a:pt x="234243" y="148917"/>
                  </a:lnTo>
                  <a:lnTo>
                    <a:pt x="193729" y="147115"/>
                  </a:lnTo>
                  <a:close/>
                </a:path>
                <a:path w="659764" h="313054">
                  <a:moveTo>
                    <a:pt x="277789" y="148982"/>
                  </a:moveTo>
                  <a:lnTo>
                    <a:pt x="232924" y="150068"/>
                  </a:lnTo>
                  <a:lnTo>
                    <a:pt x="278468" y="150068"/>
                  </a:lnTo>
                  <a:lnTo>
                    <a:pt x="277789" y="148982"/>
                  </a:lnTo>
                  <a:close/>
                </a:path>
                <a:path w="659764" h="313054">
                  <a:moveTo>
                    <a:pt x="647823" y="27846"/>
                  </a:moveTo>
                  <a:lnTo>
                    <a:pt x="640324" y="30421"/>
                  </a:lnTo>
                  <a:lnTo>
                    <a:pt x="633705" y="33475"/>
                  </a:lnTo>
                  <a:lnTo>
                    <a:pt x="626145" y="37161"/>
                  </a:lnTo>
                  <a:lnTo>
                    <a:pt x="618879" y="41318"/>
                  </a:lnTo>
                  <a:lnTo>
                    <a:pt x="578515" y="63026"/>
                  </a:lnTo>
                  <a:lnTo>
                    <a:pt x="522487" y="90369"/>
                  </a:lnTo>
                  <a:lnTo>
                    <a:pt x="476307" y="108597"/>
                  </a:lnTo>
                  <a:lnTo>
                    <a:pt x="429111" y="123454"/>
                  </a:lnTo>
                  <a:lnTo>
                    <a:pt x="381102" y="134927"/>
                  </a:lnTo>
                  <a:lnTo>
                    <a:pt x="332485" y="143004"/>
                  </a:lnTo>
                  <a:lnTo>
                    <a:pt x="283464" y="147672"/>
                  </a:lnTo>
                  <a:lnTo>
                    <a:pt x="277070" y="147834"/>
                  </a:lnTo>
                  <a:lnTo>
                    <a:pt x="277789" y="148982"/>
                  </a:lnTo>
                  <a:lnTo>
                    <a:pt x="335432" y="144110"/>
                  </a:lnTo>
                  <a:lnTo>
                    <a:pt x="385183" y="136156"/>
                  </a:lnTo>
                  <a:lnTo>
                    <a:pt x="432757" y="125184"/>
                  </a:lnTo>
                  <a:lnTo>
                    <a:pt x="477270" y="111420"/>
                  </a:lnTo>
                  <a:lnTo>
                    <a:pt x="546485" y="83243"/>
                  </a:lnTo>
                  <a:lnTo>
                    <a:pt x="621628" y="44578"/>
                  </a:lnTo>
                  <a:lnTo>
                    <a:pt x="634873" y="37930"/>
                  </a:lnTo>
                  <a:lnTo>
                    <a:pt x="647403" y="33419"/>
                  </a:lnTo>
                  <a:lnTo>
                    <a:pt x="658516" y="33419"/>
                  </a:lnTo>
                  <a:lnTo>
                    <a:pt x="654603" y="28252"/>
                  </a:lnTo>
                  <a:lnTo>
                    <a:pt x="647823" y="27846"/>
                  </a:lnTo>
                  <a:close/>
                </a:path>
                <a:path w="659764" h="313054">
                  <a:moveTo>
                    <a:pt x="211842" y="54781"/>
                  </a:moveTo>
                  <a:lnTo>
                    <a:pt x="80124" y="54781"/>
                  </a:lnTo>
                  <a:lnTo>
                    <a:pt x="117107" y="67441"/>
                  </a:lnTo>
                  <a:lnTo>
                    <a:pt x="149699" y="91769"/>
                  </a:lnTo>
                  <a:lnTo>
                    <a:pt x="177615" y="124121"/>
                  </a:lnTo>
                  <a:lnTo>
                    <a:pt x="193729" y="147115"/>
                  </a:lnTo>
                  <a:lnTo>
                    <a:pt x="234243" y="148917"/>
                  </a:lnTo>
                  <a:lnTo>
                    <a:pt x="277070" y="147834"/>
                  </a:lnTo>
                  <a:lnTo>
                    <a:pt x="260891" y="121977"/>
                  </a:lnTo>
                  <a:lnTo>
                    <a:pt x="232548" y="79516"/>
                  </a:lnTo>
                  <a:lnTo>
                    <a:pt x="211842" y="54781"/>
                  </a:lnTo>
                  <a:close/>
                </a:path>
                <a:path w="659764" h="313054">
                  <a:moveTo>
                    <a:pt x="277070" y="147834"/>
                  </a:moveTo>
                  <a:lnTo>
                    <a:pt x="234243" y="148917"/>
                  </a:lnTo>
                  <a:lnTo>
                    <a:pt x="277748" y="148917"/>
                  </a:lnTo>
                  <a:lnTo>
                    <a:pt x="277070" y="147834"/>
                  </a:lnTo>
                  <a:close/>
                </a:path>
                <a:path w="659764" h="313054">
                  <a:moveTo>
                    <a:pt x="115630" y="137567"/>
                  </a:moveTo>
                  <a:lnTo>
                    <a:pt x="132289" y="141258"/>
                  </a:lnTo>
                  <a:lnTo>
                    <a:pt x="181932" y="147622"/>
                  </a:lnTo>
                  <a:lnTo>
                    <a:pt x="194507" y="148225"/>
                  </a:lnTo>
                  <a:lnTo>
                    <a:pt x="193729" y="147115"/>
                  </a:lnTo>
                  <a:lnTo>
                    <a:pt x="185028" y="146728"/>
                  </a:lnTo>
                  <a:lnTo>
                    <a:pt x="148281" y="142853"/>
                  </a:lnTo>
                  <a:lnTo>
                    <a:pt x="115630" y="137567"/>
                  </a:lnTo>
                  <a:close/>
                </a:path>
                <a:path w="659764" h="313054">
                  <a:moveTo>
                    <a:pt x="101314" y="134395"/>
                  </a:moveTo>
                  <a:lnTo>
                    <a:pt x="111704" y="136931"/>
                  </a:lnTo>
                  <a:lnTo>
                    <a:pt x="115630" y="137567"/>
                  </a:lnTo>
                  <a:lnTo>
                    <a:pt x="101314" y="134395"/>
                  </a:lnTo>
                  <a:close/>
                </a:path>
                <a:path w="659764" h="313054">
                  <a:moveTo>
                    <a:pt x="80832" y="129394"/>
                  </a:moveTo>
                  <a:lnTo>
                    <a:pt x="84879" y="130753"/>
                  </a:lnTo>
                  <a:lnTo>
                    <a:pt x="101314" y="134395"/>
                  </a:lnTo>
                  <a:lnTo>
                    <a:pt x="80832" y="129394"/>
                  </a:lnTo>
                  <a:close/>
                </a:path>
                <a:path w="659764" h="313054">
                  <a:moveTo>
                    <a:pt x="52762" y="119970"/>
                  </a:moveTo>
                  <a:lnTo>
                    <a:pt x="75699" y="128141"/>
                  </a:lnTo>
                  <a:lnTo>
                    <a:pt x="80832" y="129394"/>
                  </a:lnTo>
                  <a:lnTo>
                    <a:pt x="52762" y="119970"/>
                  </a:lnTo>
                  <a:close/>
                </a:path>
                <a:path w="659764" h="313054">
                  <a:moveTo>
                    <a:pt x="123491" y="0"/>
                  </a:moveTo>
                  <a:lnTo>
                    <a:pt x="72281" y="7316"/>
                  </a:lnTo>
                  <a:lnTo>
                    <a:pt x="28020" y="35402"/>
                  </a:lnTo>
                  <a:lnTo>
                    <a:pt x="0" y="82113"/>
                  </a:lnTo>
                  <a:lnTo>
                    <a:pt x="11664" y="99473"/>
                  </a:lnTo>
                  <a:lnTo>
                    <a:pt x="40582" y="115881"/>
                  </a:lnTo>
                  <a:lnTo>
                    <a:pt x="52762" y="119970"/>
                  </a:lnTo>
                  <a:lnTo>
                    <a:pt x="40666" y="115661"/>
                  </a:lnTo>
                  <a:lnTo>
                    <a:pt x="16105" y="100872"/>
                  </a:lnTo>
                  <a:lnTo>
                    <a:pt x="5959" y="85098"/>
                  </a:lnTo>
                  <a:lnTo>
                    <a:pt x="12758" y="70048"/>
                  </a:lnTo>
                  <a:lnTo>
                    <a:pt x="39032" y="57432"/>
                  </a:lnTo>
                  <a:lnTo>
                    <a:pt x="80124" y="54781"/>
                  </a:lnTo>
                  <a:lnTo>
                    <a:pt x="211842" y="54781"/>
                  </a:lnTo>
                  <a:lnTo>
                    <a:pt x="201333" y="42229"/>
                  </a:lnTo>
                  <a:lnTo>
                    <a:pt x="165548" y="14321"/>
                  </a:lnTo>
                  <a:lnTo>
                    <a:pt x="123491" y="0"/>
                  </a:lnTo>
                  <a:close/>
                </a:path>
              </a:pathLst>
            </a:custGeom>
            <a:solidFill>
              <a:srgbClr val="283448"/>
            </a:solidFill>
          </p:spPr>
          <p:txBody>
            <a:bodyPr wrap="square" lIns="0" tIns="0" rIns="0" bIns="0" rtlCol="0"/>
            <a:lstStyle/>
            <a:p>
              <a:endParaRPr/>
            </a:p>
          </p:txBody>
        </p:sp>
      </p:grpSp>
      <p:grpSp>
        <p:nvGrpSpPr>
          <p:cNvPr id="8" name="object 8"/>
          <p:cNvGrpSpPr/>
          <p:nvPr/>
        </p:nvGrpSpPr>
        <p:grpSpPr>
          <a:xfrm>
            <a:off x="1351019" y="9175729"/>
            <a:ext cx="659765" cy="313055"/>
            <a:chOff x="1351019" y="9175729"/>
            <a:chExt cx="659765" cy="313055"/>
          </a:xfrm>
        </p:grpSpPr>
        <p:sp>
          <p:nvSpPr>
            <p:cNvPr id="9" name="object 9"/>
            <p:cNvSpPr/>
            <p:nvPr/>
          </p:nvSpPr>
          <p:spPr>
            <a:xfrm>
              <a:off x="1353700" y="9205034"/>
              <a:ext cx="654050" cy="259079"/>
            </a:xfrm>
            <a:custGeom>
              <a:avLst/>
              <a:gdLst/>
              <a:ahLst/>
              <a:cxnLst/>
              <a:rect l="l" t="t" r="r" b="b"/>
              <a:pathLst>
                <a:path w="654050" h="259079">
                  <a:moveTo>
                    <a:pt x="234448" y="119450"/>
                  </a:moveTo>
                  <a:lnTo>
                    <a:pt x="278741" y="183914"/>
                  </a:lnTo>
                  <a:lnTo>
                    <a:pt x="310100" y="219357"/>
                  </a:lnTo>
                  <a:lnTo>
                    <a:pt x="345769" y="245468"/>
                  </a:lnTo>
                  <a:lnTo>
                    <a:pt x="390618" y="258613"/>
                  </a:lnTo>
                  <a:lnTo>
                    <a:pt x="435427" y="253840"/>
                  </a:lnTo>
                  <a:lnTo>
                    <a:pt x="479038" y="234772"/>
                  </a:lnTo>
                  <a:lnTo>
                    <a:pt x="520296" y="205035"/>
                  </a:lnTo>
                  <a:lnTo>
                    <a:pt x="558044" y="168251"/>
                  </a:lnTo>
                  <a:lnTo>
                    <a:pt x="591125" y="128044"/>
                  </a:lnTo>
                  <a:lnTo>
                    <a:pt x="596772" y="119755"/>
                  </a:lnTo>
                  <a:lnTo>
                    <a:pt x="260585" y="119755"/>
                  </a:lnTo>
                  <a:lnTo>
                    <a:pt x="234448" y="119450"/>
                  </a:lnTo>
                  <a:close/>
                </a:path>
                <a:path w="654050" h="259079">
                  <a:moveTo>
                    <a:pt x="644097" y="1567"/>
                  </a:moveTo>
                  <a:lnTo>
                    <a:pt x="620568" y="12006"/>
                  </a:lnTo>
                  <a:lnTo>
                    <a:pt x="583147" y="32166"/>
                  </a:lnTo>
                  <a:lnTo>
                    <a:pt x="531919" y="57429"/>
                  </a:lnTo>
                  <a:lnTo>
                    <a:pt x="466973" y="83177"/>
                  </a:lnTo>
                  <a:lnTo>
                    <a:pt x="388396" y="104792"/>
                  </a:lnTo>
                  <a:lnTo>
                    <a:pt x="323586" y="115275"/>
                  </a:lnTo>
                  <a:lnTo>
                    <a:pt x="260585" y="119755"/>
                  </a:lnTo>
                  <a:lnTo>
                    <a:pt x="596772" y="119755"/>
                  </a:lnTo>
                  <a:lnTo>
                    <a:pt x="618382" y="88038"/>
                  </a:lnTo>
                  <a:lnTo>
                    <a:pt x="638659" y="51858"/>
                  </a:lnTo>
                  <a:lnTo>
                    <a:pt x="650798" y="23125"/>
                  </a:lnTo>
                  <a:lnTo>
                    <a:pt x="653645" y="5465"/>
                  </a:lnTo>
                  <a:lnTo>
                    <a:pt x="644097" y="1567"/>
                  </a:lnTo>
                  <a:close/>
                </a:path>
                <a:path w="654050" h="259079">
                  <a:moveTo>
                    <a:pt x="88793" y="0"/>
                  </a:moveTo>
                  <a:lnTo>
                    <a:pt x="56383" y="5884"/>
                  </a:lnTo>
                  <a:lnTo>
                    <a:pt x="27826" y="18893"/>
                  </a:lnTo>
                  <a:lnTo>
                    <a:pt x="7554" y="35543"/>
                  </a:lnTo>
                  <a:lnTo>
                    <a:pt x="0" y="52354"/>
                  </a:lnTo>
                  <a:lnTo>
                    <a:pt x="7078" y="66790"/>
                  </a:lnTo>
                  <a:lnTo>
                    <a:pt x="57564" y="94155"/>
                  </a:lnTo>
                  <a:lnTo>
                    <a:pt x="97881" y="105434"/>
                  </a:lnTo>
                  <a:lnTo>
                    <a:pt x="146187" y="114010"/>
                  </a:lnTo>
                  <a:lnTo>
                    <a:pt x="200937" y="119059"/>
                  </a:lnTo>
                  <a:lnTo>
                    <a:pt x="234448" y="119450"/>
                  </a:lnTo>
                  <a:lnTo>
                    <a:pt x="222362" y="101083"/>
                  </a:lnTo>
                  <a:lnTo>
                    <a:pt x="194044" y="61721"/>
                  </a:lnTo>
                  <a:lnTo>
                    <a:pt x="163442" y="29077"/>
                  </a:lnTo>
                  <a:lnTo>
                    <a:pt x="128908" y="7166"/>
                  </a:lnTo>
                  <a:lnTo>
                    <a:pt x="88793" y="0"/>
                  </a:lnTo>
                  <a:close/>
                </a:path>
              </a:pathLst>
            </a:custGeom>
            <a:solidFill>
              <a:srgbClr val="A1AD92"/>
            </a:solidFill>
          </p:spPr>
          <p:txBody>
            <a:bodyPr wrap="square" lIns="0" tIns="0" rIns="0" bIns="0" rtlCol="0"/>
            <a:lstStyle/>
            <a:p>
              <a:endParaRPr/>
            </a:p>
          </p:txBody>
        </p:sp>
        <p:sp>
          <p:nvSpPr>
            <p:cNvPr id="10" name="object 10"/>
            <p:cNvSpPr/>
            <p:nvPr/>
          </p:nvSpPr>
          <p:spPr>
            <a:xfrm>
              <a:off x="1351019" y="9175729"/>
              <a:ext cx="659765" cy="313055"/>
            </a:xfrm>
            <a:custGeom>
              <a:avLst/>
              <a:gdLst/>
              <a:ahLst/>
              <a:cxnLst/>
              <a:rect l="l" t="t" r="r" b="b"/>
              <a:pathLst>
                <a:path w="659764" h="313054">
                  <a:moveTo>
                    <a:pt x="194507" y="148225"/>
                  </a:moveTo>
                  <a:lnTo>
                    <a:pt x="233007" y="203067"/>
                  </a:lnTo>
                  <a:lnTo>
                    <a:pt x="263560" y="241672"/>
                  </a:lnTo>
                  <a:lnTo>
                    <a:pt x="297271" y="275081"/>
                  </a:lnTo>
                  <a:lnTo>
                    <a:pt x="335081" y="299829"/>
                  </a:lnTo>
                  <a:lnTo>
                    <a:pt x="377930" y="312453"/>
                  </a:lnTo>
                  <a:lnTo>
                    <a:pt x="426759" y="309487"/>
                  </a:lnTo>
                  <a:lnTo>
                    <a:pt x="474842" y="290008"/>
                  </a:lnTo>
                  <a:lnTo>
                    <a:pt x="513732" y="262639"/>
                  </a:lnTo>
                  <a:lnTo>
                    <a:pt x="427389" y="262639"/>
                  </a:lnTo>
                  <a:lnTo>
                    <a:pt x="385762" y="260173"/>
                  </a:lnTo>
                  <a:lnTo>
                    <a:pt x="345693" y="238327"/>
                  </a:lnTo>
                  <a:lnTo>
                    <a:pt x="315764" y="205589"/>
                  </a:lnTo>
                  <a:lnTo>
                    <a:pt x="288063" y="165404"/>
                  </a:lnTo>
                  <a:lnTo>
                    <a:pt x="278468" y="150068"/>
                  </a:lnTo>
                  <a:lnTo>
                    <a:pt x="232924" y="150068"/>
                  </a:lnTo>
                  <a:lnTo>
                    <a:pt x="194507" y="148225"/>
                  </a:lnTo>
                  <a:close/>
                </a:path>
                <a:path w="659764" h="313054">
                  <a:moveTo>
                    <a:pt x="658516" y="33419"/>
                  </a:moveTo>
                  <a:lnTo>
                    <a:pt x="647403" y="33419"/>
                  </a:lnTo>
                  <a:lnTo>
                    <a:pt x="653590" y="35402"/>
                  </a:lnTo>
                  <a:lnTo>
                    <a:pt x="653872" y="42794"/>
                  </a:lnTo>
                  <a:lnTo>
                    <a:pt x="629000" y="92453"/>
                  </a:lnTo>
                  <a:lnTo>
                    <a:pt x="607414" y="124121"/>
                  </a:lnTo>
                  <a:lnTo>
                    <a:pt x="580110" y="158560"/>
                  </a:lnTo>
                  <a:lnTo>
                    <a:pt x="546937" y="193686"/>
                  </a:lnTo>
                  <a:lnTo>
                    <a:pt x="509446" y="225403"/>
                  </a:lnTo>
                  <a:lnTo>
                    <a:pt x="469107" y="249719"/>
                  </a:lnTo>
                  <a:lnTo>
                    <a:pt x="427389" y="262639"/>
                  </a:lnTo>
                  <a:lnTo>
                    <a:pt x="513732" y="262639"/>
                  </a:lnTo>
                  <a:lnTo>
                    <a:pt x="556873" y="221106"/>
                  </a:lnTo>
                  <a:lnTo>
                    <a:pt x="590832" y="178047"/>
                  </a:lnTo>
                  <a:lnTo>
                    <a:pt x="620093" y="133493"/>
                  </a:lnTo>
                  <a:lnTo>
                    <a:pt x="638843" y="98254"/>
                  </a:lnTo>
                  <a:lnTo>
                    <a:pt x="654218" y="61778"/>
                  </a:lnTo>
                  <a:lnTo>
                    <a:pt x="659183" y="42229"/>
                  </a:lnTo>
                  <a:lnTo>
                    <a:pt x="659066" y="34145"/>
                  </a:lnTo>
                  <a:lnTo>
                    <a:pt x="658516" y="33419"/>
                  </a:lnTo>
                  <a:close/>
                </a:path>
                <a:path w="659764" h="313054">
                  <a:moveTo>
                    <a:pt x="193729" y="147115"/>
                  </a:moveTo>
                  <a:lnTo>
                    <a:pt x="194507" y="148225"/>
                  </a:lnTo>
                  <a:lnTo>
                    <a:pt x="232924" y="150068"/>
                  </a:lnTo>
                  <a:lnTo>
                    <a:pt x="277789" y="148982"/>
                  </a:lnTo>
                  <a:lnTo>
                    <a:pt x="234243" y="148917"/>
                  </a:lnTo>
                  <a:lnTo>
                    <a:pt x="193729" y="147115"/>
                  </a:lnTo>
                  <a:close/>
                </a:path>
                <a:path w="659764" h="313054">
                  <a:moveTo>
                    <a:pt x="277789" y="148982"/>
                  </a:moveTo>
                  <a:lnTo>
                    <a:pt x="232924" y="150068"/>
                  </a:lnTo>
                  <a:lnTo>
                    <a:pt x="278468" y="150068"/>
                  </a:lnTo>
                  <a:lnTo>
                    <a:pt x="277789" y="148982"/>
                  </a:lnTo>
                  <a:close/>
                </a:path>
                <a:path w="659764" h="313054">
                  <a:moveTo>
                    <a:pt x="647823" y="27846"/>
                  </a:moveTo>
                  <a:lnTo>
                    <a:pt x="640324" y="30421"/>
                  </a:lnTo>
                  <a:lnTo>
                    <a:pt x="633705" y="33475"/>
                  </a:lnTo>
                  <a:lnTo>
                    <a:pt x="626145" y="37161"/>
                  </a:lnTo>
                  <a:lnTo>
                    <a:pt x="618879" y="41318"/>
                  </a:lnTo>
                  <a:lnTo>
                    <a:pt x="578515" y="63026"/>
                  </a:lnTo>
                  <a:lnTo>
                    <a:pt x="522487" y="90369"/>
                  </a:lnTo>
                  <a:lnTo>
                    <a:pt x="476307" y="108597"/>
                  </a:lnTo>
                  <a:lnTo>
                    <a:pt x="429111" y="123454"/>
                  </a:lnTo>
                  <a:lnTo>
                    <a:pt x="381102" y="134927"/>
                  </a:lnTo>
                  <a:lnTo>
                    <a:pt x="332485" y="143004"/>
                  </a:lnTo>
                  <a:lnTo>
                    <a:pt x="283464" y="147672"/>
                  </a:lnTo>
                  <a:lnTo>
                    <a:pt x="277070" y="147834"/>
                  </a:lnTo>
                  <a:lnTo>
                    <a:pt x="277789" y="148982"/>
                  </a:lnTo>
                  <a:lnTo>
                    <a:pt x="335432" y="144110"/>
                  </a:lnTo>
                  <a:lnTo>
                    <a:pt x="385183" y="136156"/>
                  </a:lnTo>
                  <a:lnTo>
                    <a:pt x="432757" y="125184"/>
                  </a:lnTo>
                  <a:lnTo>
                    <a:pt x="477270" y="111420"/>
                  </a:lnTo>
                  <a:lnTo>
                    <a:pt x="546485" y="83243"/>
                  </a:lnTo>
                  <a:lnTo>
                    <a:pt x="621628" y="44578"/>
                  </a:lnTo>
                  <a:lnTo>
                    <a:pt x="634873" y="37930"/>
                  </a:lnTo>
                  <a:lnTo>
                    <a:pt x="647403" y="33419"/>
                  </a:lnTo>
                  <a:lnTo>
                    <a:pt x="658516" y="33419"/>
                  </a:lnTo>
                  <a:lnTo>
                    <a:pt x="654603" y="28252"/>
                  </a:lnTo>
                  <a:lnTo>
                    <a:pt x="647823" y="27846"/>
                  </a:lnTo>
                  <a:close/>
                </a:path>
                <a:path w="659764" h="313054">
                  <a:moveTo>
                    <a:pt x="211842" y="54781"/>
                  </a:moveTo>
                  <a:lnTo>
                    <a:pt x="80124" y="54781"/>
                  </a:lnTo>
                  <a:lnTo>
                    <a:pt x="117107" y="67441"/>
                  </a:lnTo>
                  <a:lnTo>
                    <a:pt x="149699" y="91769"/>
                  </a:lnTo>
                  <a:lnTo>
                    <a:pt x="177615" y="124121"/>
                  </a:lnTo>
                  <a:lnTo>
                    <a:pt x="193729" y="147115"/>
                  </a:lnTo>
                  <a:lnTo>
                    <a:pt x="234243" y="148917"/>
                  </a:lnTo>
                  <a:lnTo>
                    <a:pt x="277070" y="147834"/>
                  </a:lnTo>
                  <a:lnTo>
                    <a:pt x="260891" y="121977"/>
                  </a:lnTo>
                  <a:lnTo>
                    <a:pt x="232548" y="79516"/>
                  </a:lnTo>
                  <a:lnTo>
                    <a:pt x="211842" y="54781"/>
                  </a:lnTo>
                  <a:close/>
                </a:path>
                <a:path w="659764" h="313054">
                  <a:moveTo>
                    <a:pt x="277070" y="147834"/>
                  </a:moveTo>
                  <a:lnTo>
                    <a:pt x="234243" y="148917"/>
                  </a:lnTo>
                  <a:lnTo>
                    <a:pt x="277748" y="148917"/>
                  </a:lnTo>
                  <a:lnTo>
                    <a:pt x="277070" y="147834"/>
                  </a:lnTo>
                  <a:close/>
                </a:path>
                <a:path w="659764" h="313054">
                  <a:moveTo>
                    <a:pt x="115630" y="137567"/>
                  </a:moveTo>
                  <a:lnTo>
                    <a:pt x="132289" y="141258"/>
                  </a:lnTo>
                  <a:lnTo>
                    <a:pt x="181932" y="147622"/>
                  </a:lnTo>
                  <a:lnTo>
                    <a:pt x="194507" y="148225"/>
                  </a:lnTo>
                  <a:lnTo>
                    <a:pt x="193729" y="147115"/>
                  </a:lnTo>
                  <a:lnTo>
                    <a:pt x="185028" y="146728"/>
                  </a:lnTo>
                  <a:lnTo>
                    <a:pt x="148281" y="142853"/>
                  </a:lnTo>
                  <a:lnTo>
                    <a:pt x="115630" y="137567"/>
                  </a:lnTo>
                  <a:close/>
                </a:path>
                <a:path w="659764" h="313054">
                  <a:moveTo>
                    <a:pt x="101314" y="134395"/>
                  </a:moveTo>
                  <a:lnTo>
                    <a:pt x="111704" y="136931"/>
                  </a:lnTo>
                  <a:lnTo>
                    <a:pt x="115630" y="137567"/>
                  </a:lnTo>
                  <a:lnTo>
                    <a:pt x="101314" y="134395"/>
                  </a:lnTo>
                  <a:close/>
                </a:path>
                <a:path w="659764" h="313054">
                  <a:moveTo>
                    <a:pt x="80832" y="129394"/>
                  </a:moveTo>
                  <a:lnTo>
                    <a:pt x="84879" y="130753"/>
                  </a:lnTo>
                  <a:lnTo>
                    <a:pt x="101314" y="134395"/>
                  </a:lnTo>
                  <a:lnTo>
                    <a:pt x="80832" y="129394"/>
                  </a:lnTo>
                  <a:close/>
                </a:path>
                <a:path w="659764" h="313054">
                  <a:moveTo>
                    <a:pt x="52762" y="119970"/>
                  </a:moveTo>
                  <a:lnTo>
                    <a:pt x="75699" y="128141"/>
                  </a:lnTo>
                  <a:lnTo>
                    <a:pt x="80832" y="129394"/>
                  </a:lnTo>
                  <a:lnTo>
                    <a:pt x="52762" y="119970"/>
                  </a:lnTo>
                  <a:close/>
                </a:path>
                <a:path w="659764" h="313054">
                  <a:moveTo>
                    <a:pt x="123491" y="0"/>
                  </a:moveTo>
                  <a:lnTo>
                    <a:pt x="72281" y="7316"/>
                  </a:lnTo>
                  <a:lnTo>
                    <a:pt x="28020" y="35402"/>
                  </a:lnTo>
                  <a:lnTo>
                    <a:pt x="0" y="82113"/>
                  </a:lnTo>
                  <a:lnTo>
                    <a:pt x="11664" y="99473"/>
                  </a:lnTo>
                  <a:lnTo>
                    <a:pt x="40582" y="115881"/>
                  </a:lnTo>
                  <a:lnTo>
                    <a:pt x="52762" y="119970"/>
                  </a:lnTo>
                  <a:lnTo>
                    <a:pt x="40666" y="115661"/>
                  </a:lnTo>
                  <a:lnTo>
                    <a:pt x="16105" y="100872"/>
                  </a:lnTo>
                  <a:lnTo>
                    <a:pt x="5959" y="85098"/>
                  </a:lnTo>
                  <a:lnTo>
                    <a:pt x="12758" y="70048"/>
                  </a:lnTo>
                  <a:lnTo>
                    <a:pt x="39032" y="57432"/>
                  </a:lnTo>
                  <a:lnTo>
                    <a:pt x="80124" y="54781"/>
                  </a:lnTo>
                  <a:lnTo>
                    <a:pt x="211842" y="54781"/>
                  </a:lnTo>
                  <a:lnTo>
                    <a:pt x="201333" y="42229"/>
                  </a:lnTo>
                  <a:lnTo>
                    <a:pt x="165548" y="14321"/>
                  </a:lnTo>
                  <a:lnTo>
                    <a:pt x="123491" y="0"/>
                  </a:lnTo>
                  <a:close/>
                </a:path>
              </a:pathLst>
            </a:custGeom>
            <a:solidFill>
              <a:srgbClr val="283448"/>
            </a:solidFill>
          </p:spPr>
          <p:txBody>
            <a:bodyPr wrap="square" lIns="0" tIns="0" rIns="0" bIns="0" rtlCol="0"/>
            <a:lstStyle/>
            <a:p>
              <a:endParaRPr/>
            </a:p>
          </p:txBody>
        </p:sp>
      </p:grpSp>
      <p:grpSp>
        <p:nvGrpSpPr>
          <p:cNvPr id="11" name="object 11"/>
          <p:cNvGrpSpPr/>
          <p:nvPr/>
        </p:nvGrpSpPr>
        <p:grpSpPr>
          <a:xfrm>
            <a:off x="1351019" y="5676804"/>
            <a:ext cx="659765" cy="313055"/>
            <a:chOff x="1351019" y="5676804"/>
            <a:chExt cx="659765" cy="313055"/>
          </a:xfrm>
        </p:grpSpPr>
        <p:sp>
          <p:nvSpPr>
            <p:cNvPr id="12" name="object 12"/>
            <p:cNvSpPr/>
            <p:nvPr/>
          </p:nvSpPr>
          <p:spPr>
            <a:xfrm>
              <a:off x="1353700" y="5706111"/>
              <a:ext cx="654050" cy="259079"/>
            </a:xfrm>
            <a:custGeom>
              <a:avLst/>
              <a:gdLst/>
              <a:ahLst/>
              <a:cxnLst/>
              <a:rect l="l" t="t" r="r" b="b"/>
              <a:pathLst>
                <a:path w="654050" h="259079">
                  <a:moveTo>
                    <a:pt x="234448" y="119450"/>
                  </a:moveTo>
                  <a:lnTo>
                    <a:pt x="278741" y="183914"/>
                  </a:lnTo>
                  <a:lnTo>
                    <a:pt x="310100" y="219357"/>
                  </a:lnTo>
                  <a:lnTo>
                    <a:pt x="345769" y="245468"/>
                  </a:lnTo>
                  <a:lnTo>
                    <a:pt x="390618" y="258613"/>
                  </a:lnTo>
                  <a:lnTo>
                    <a:pt x="435427" y="253840"/>
                  </a:lnTo>
                  <a:lnTo>
                    <a:pt x="479038" y="234772"/>
                  </a:lnTo>
                  <a:lnTo>
                    <a:pt x="520296" y="205035"/>
                  </a:lnTo>
                  <a:lnTo>
                    <a:pt x="558044" y="168251"/>
                  </a:lnTo>
                  <a:lnTo>
                    <a:pt x="591125" y="128044"/>
                  </a:lnTo>
                  <a:lnTo>
                    <a:pt x="596772" y="119755"/>
                  </a:lnTo>
                  <a:lnTo>
                    <a:pt x="260585" y="119755"/>
                  </a:lnTo>
                  <a:lnTo>
                    <a:pt x="234448" y="119450"/>
                  </a:lnTo>
                  <a:close/>
                </a:path>
                <a:path w="654050" h="259079">
                  <a:moveTo>
                    <a:pt x="644097" y="1567"/>
                  </a:moveTo>
                  <a:lnTo>
                    <a:pt x="620568" y="12006"/>
                  </a:lnTo>
                  <a:lnTo>
                    <a:pt x="583147" y="32166"/>
                  </a:lnTo>
                  <a:lnTo>
                    <a:pt x="531919" y="57429"/>
                  </a:lnTo>
                  <a:lnTo>
                    <a:pt x="466973" y="83177"/>
                  </a:lnTo>
                  <a:lnTo>
                    <a:pt x="388396" y="104792"/>
                  </a:lnTo>
                  <a:lnTo>
                    <a:pt x="323586" y="115275"/>
                  </a:lnTo>
                  <a:lnTo>
                    <a:pt x="260585" y="119755"/>
                  </a:lnTo>
                  <a:lnTo>
                    <a:pt x="596772" y="119755"/>
                  </a:lnTo>
                  <a:lnTo>
                    <a:pt x="618382" y="88038"/>
                  </a:lnTo>
                  <a:lnTo>
                    <a:pt x="638659" y="51858"/>
                  </a:lnTo>
                  <a:lnTo>
                    <a:pt x="650798" y="23125"/>
                  </a:lnTo>
                  <a:lnTo>
                    <a:pt x="653645" y="5465"/>
                  </a:lnTo>
                  <a:lnTo>
                    <a:pt x="644097" y="1567"/>
                  </a:lnTo>
                  <a:close/>
                </a:path>
                <a:path w="654050" h="259079">
                  <a:moveTo>
                    <a:pt x="88793" y="0"/>
                  </a:moveTo>
                  <a:lnTo>
                    <a:pt x="56383" y="5884"/>
                  </a:lnTo>
                  <a:lnTo>
                    <a:pt x="27826" y="18893"/>
                  </a:lnTo>
                  <a:lnTo>
                    <a:pt x="7554" y="35543"/>
                  </a:lnTo>
                  <a:lnTo>
                    <a:pt x="0" y="52354"/>
                  </a:lnTo>
                  <a:lnTo>
                    <a:pt x="7078" y="66790"/>
                  </a:lnTo>
                  <a:lnTo>
                    <a:pt x="57564" y="94155"/>
                  </a:lnTo>
                  <a:lnTo>
                    <a:pt x="97881" y="105434"/>
                  </a:lnTo>
                  <a:lnTo>
                    <a:pt x="146187" y="114010"/>
                  </a:lnTo>
                  <a:lnTo>
                    <a:pt x="200937" y="119059"/>
                  </a:lnTo>
                  <a:lnTo>
                    <a:pt x="234448" y="119450"/>
                  </a:lnTo>
                  <a:lnTo>
                    <a:pt x="222362" y="101083"/>
                  </a:lnTo>
                  <a:lnTo>
                    <a:pt x="194044" y="61721"/>
                  </a:lnTo>
                  <a:lnTo>
                    <a:pt x="163442" y="29077"/>
                  </a:lnTo>
                  <a:lnTo>
                    <a:pt x="128908" y="7166"/>
                  </a:lnTo>
                  <a:lnTo>
                    <a:pt x="88793" y="0"/>
                  </a:lnTo>
                  <a:close/>
                </a:path>
              </a:pathLst>
            </a:custGeom>
            <a:solidFill>
              <a:srgbClr val="A1AD92"/>
            </a:solidFill>
          </p:spPr>
          <p:txBody>
            <a:bodyPr wrap="square" lIns="0" tIns="0" rIns="0" bIns="0" rtlCol="0"/>
            <a:lstStyle/>
            <a:p>
              <a:endParaRPr/>
            </a:p>
          </p:txBody>
        </p:sp>
        <p:sp>
          <p:nvSpPr>
            <p:cNvPr id="13" name="object 13"/>
            <p:cNvSpPr/>
            <p:nvPr/>
          </p:nvSpPr>
          <p:spPr>
            <a:xfrm>
              <a:off x="1351019" y="5676804"/>
              <a:ext cx="659765" cy="313055"/>
            </a:xfrm>
            <a:custGeom>
              <a:avLst/>
              <a:gdLst/>
              <a:ahLst/>
              <a:cxnLst/>
              <a:rect l="l" t="t" r="r" b="b"/>
              <a:pathLst>
                <a:path w="659764" h="313054">
                  <a:moveTo>
                    <a:pt x="194507" y="148225"/>
                  </a:moveTo>
                  <a:lnTo>
                    <a:pt x="233007" y="203067"/>
                  </a:lnTo>
                  <a:lnTo>
                    <a:pt x="263560" y="241672"/>
                  </a:lnTo>
                  <a:lnTo>
                    <a:pt x="297271" y="275081"/>
                  </a:lnTo>
                  <a:lnTo>
                    <a:pt x="335081" y="299829"/>
                  </a:lnTo>
                  <a:lnTo>
                    <a:pt x="377930" y="312453"/>
                  </a:lnTo>
                  <a:lnTo>
                    <a:pt x="426759" y="309487"/>
                  </a:lnTo>
                  <a:lnTo>
                    <a:pt x="474842" y="290008"/>
                  </a:lnTo>
                  <a:lnTo>
                    <a:pt x="513732" y="262639"/>
                  </a:lnTo>
                  <a:lnTo>
                    <a:pt x="427389" y="262639"/>
                  </a:lnTo>
                  <a:lnTo>
                    <a:pt x="385762" y="260173"/>
                  </a:lnTo>
                  <a:lnTo>
                    <a:pt x="345693" y="238327"/>
                  </a:lnTo>
                  <a:lnTo>
                    <a:pt x="315764" y="205589"/>
                  </a:lnTo>
                  <a:lnTo>
                    <a:pt x="288063" y="165404"/>
                  </a:lnTo>
                  <a:lnTo>
                    <a:pt x="278468" y="150068"/>
                  </a:lnTo>
                  <a:lnTo>
                    <a:pt x="232924" y="150068"/>
                  </a:lnTo>
                  <a:lnTo>
                    <a:pt x="194507" y="148225"/>
                  </a:lnTo>
                  <a:close/>
                </a:path>
                <a:path w="659764" h="313054">
                  <a:moveTo>
                    <a:pt x="658516" y="33419"/>
                  </a:moveTo>
                  <a:lnTo>
                    <a:pt x="647403" y="33419"/>
                  </a:lnTo>
                  <a:lnTo>
                    <a:pt x="653590" y="35402"/>
                  </a:lnTo>
                  <a:lnTo>
                    <a:pt x="653872" y="42794"/>
                  </a:lnTo>
                  <a:lnTo>
                    <a:pt x="629000" y="92453"/>
                  </a:lnTo>
                  <a:lnTo>
                    <a:pt x="607414" y="124121"/>
                  </a:lnTo>
                  <a:lnTo>
                    <a:pt x="580110" y="158560"/>
                  </a:lnTo>
                  <a:lnTo>
                    <a:pt x="546937" y="193686"/>
                  </a:lnTo>
                  <a:lnTo>
                    <a:pt x="509446" y="225403"/>
                  </a:lnTo>
                  <a:lnTo>
                    <a:pt x="469107" y="249719"/>
                  </a:lnTo>
                  <a:lnTo>
                    <a:pt x="427389" y="262639"/>
                  </a:lnTo>
                  <a:lnTo>
                    <a:pt x="513732" y="262639"/>
                  </a:lnTo>
                  <a:lnTo>
                    <a:pt x="556873" y="221106"/>
                  </a:lnTo>
                  <a:lnTo>
                    <a:pt x="590832" y="178047"/>
                  </a:lnTo>
                  <a:lnTo>
                    <a:pt x="620093" y="133493"/>
                  </a:lnTo>
                  <a:lnTo>
                    <a:pt x="638843" y="98254"/>
                  </a:lnTo>
                  <a:lnTo>
                    <a:pt x="654218" y="61778"/>
                  </a:lnTo>
                  <a:lnTo>
                    <a:pt x="659183" y="42229"/>
                  </a:lnTo>
                  <a:lnTo>
                    <a:pt x="659066" y="34145"/>
                  </a:lnTo>
                  <a:lnTo>
                    <a:pt x="658516" y="33419"/>
                  </a:lnTo>
                  <a:close/>
                </a:path>
                <a:path w="659764" h="313054">
                  <a:moveTo>
                    <a:pt x="193729" y="147115"/>
                  </a:moveTo>
                  <a:lnTo>
                    <a:pt x="194507" y="148225"/>
                  </a:lnTo>
                  <a:lnTo>
                    <a:pt x="232924" y="150068"/>
                  </a:lnTo>
                  <a:lnTo>
                    <a:pt x="277789" y="148982"/>
                  </a:lnTo>
                  <a:lnTo>
                    <a:pt x="234243" y="148917"/>
                  </a:lnTo>
                  <a:lnTo>
                    <a:pt x="193729" y="147115"/>
                  </a:lnTo>
                  <a:close/>
                </a:path>
                <a:path w="659764" h="313054">
                  <a:moveTo>
                    <a:pt x="277789" y="148982"/>
                  </a:moveTo>
                  <a:lnTo>
                    <a:pt x="232924" y="150068"/>
                  </a:lnTo>
                  <a:lnTo>
                    <a:pt x="278468" y="150068"/>
                  </a:lnTo>
                  <a:lnTo>
                    <a:pt x="277789" y="148982"/>
                  </a:lnTo>
                  <a:close/>
                </a:path>
                <a:path w="659764" h="313054">
                  <a:moveTo>
                    <a:pt x="647823" y="27846"/>
                  </a:moveTo>
                  <a:lnTo>
                    <a:pt x="640324" y="30421"/>
                  </a:lnTo>
                  <a:lnTo>
                    <a:pt x="633705" y="33475"/>
                  </a:lnTo>
                  <a:lnTo>
                    <a:pt x="626145" y="37161"/>
                  </a:lnTo>
                  <a:lnTo>
                    <a:pt x="618879" y="41318"/>
                  </a:lnTo>
                  <a:lnTo>
                    <a:pt x="578515" y="63026"/>
                  </a:lnTo>
                  <a:lnTo>
                    <a:pt x="522487" y="90369"/>
                  </a:lnTo>
                  <a:lnTo>
                    <a:pt x="476307" y="108597"/>
                  </a:lnTo>
                  <a:lnTo>
                    <a:pt x="429111" y="123454"/>
                  </a:lnTo>
                  <a:lnTo>
                    <a:pt x="381102" y="134927"/>
                  </a:lnTo>
                  <a:lnTo>
                    <a:pt x="332485" y="143004"/>
                  </a:lnTo>
                  <a:lnTo>
                    <a:pt x="283464" y="147672"/>
                  </a:lnTo>
                  <a:lnTo>
                    <a:pt x="277070" y="147834"/>
                  </a:lnTo>
                  <a:lnTo>
                    <a:pt x="277789" y="148982"/>
                  </a:lnTo>
                  <a:lnTo>
                    <a:pt x="335432" y="144110"/>
                  </a:lnTo>
                  <a:lnTo>
                    <a:pt x="385183" y="136156"/>
                  </a:lnTo>
                  <a:lnTo>
                    <a:pt x="432757" y="125184"/>
                  </a:lnTo>
                  <a:lnTo>
                    <a:pt x="477270" y="111420"/>
                  </a:lnTo>
                  <a:lnTo>
                    <a:pt x="546485" y="83243"/>
                  </a:lnTo>
                  <a:lnTo>
                    <a:pt x="621628" y="44578"/>
                  </a:lnTo>
                  <a:lnTo>
                    <a:pt x="634873" y="37930"/>
                  </a:lnTo>
                  <a:lnTo>
                    <a:pt x="647403" y="33419"/>
                  </a:lnTo>
                  <a:lnTo>
                    <a:pt x="658516" y="33419"/>
                  </a:lnTo>
                  <a:lnTo>
                    <a:pt x="654603" y="28252"/>
                  </a:lnTo>
                  <a:lnTo>
                    <a:pt x="647823" y="27846"/>
                  </a:lnTo>
                  <a:close/>
                </a:path>
                <a:path w="659764" h="313054">
                  <a:moveTo>
                    <a:pt x="211842" y="54781"/>
                  </a:moveTo>
                  <a:lnTo>
                    <a:pt x="80124" y="54781"/>
                  </a:lnTo>
                  <a:lnTo>
                    <a:pt x="117107" y="67441"/>
                  </a:lnTo>
                  <a:lnTo>
                    <a:pt x="149699" y="91769"/>
                  </a:lnTo>
                  <a:lnTo>
                    <a:pt x="177615" y="124121"/>
                  </a:lnTo>
                  <a:lnTo>
                    <a:pt x="193729" y="147115"/>
                  </a:lnTo>
                  <a:lnTo>
                    <a:pt x="234243" y="148917"/>
                  </a:lnTo>
                  <a:lnTo>
                    <a:pt x="277070" y="147834"/>
                  </a:lnTo>
                  <a:lnTo>
                    <a:pt x="260891" y="121977"/>
                  </a:lnTo>
                  <a:lnTo>
                    <a:pt x="232548" y="79516"/>
                  </a:lnTo>
                  <a:lnTo>
                    <a:pt x="211842" y="54781"/>
                  </a:lnTo>
                  <a:close/>
                </a:path>
                <a:path w="659764" h="313054">
                  <a:moveTo>
                    <a:pt x="277070" y="147834"/>
                  </a:moveTo>
                  <a:lnTo>
                    <a:pt x="234243" y="148917"/>
                  </a:lnTo>
                  <a:lnTo>
                    <a:pt x="277748" y="148917"/>
                  </a:lnTo>
                  <a:lnTo>
                    <a:pt x="277070" y="147834"/>
                  </a:lnTo>
                  <a:close/>
                </a:path>
                <a:path w="659764" h="313054">
                  <a:moveTo>
                    <a:pt x="115630" y="137567"/>
                  </a:moveTo>
                  <a:lnTo>
                    <a:pt x="132289" y="141258"/>
                  </a:lnTo>
                  <a:lnTo>
                    <a:pt x="181932" y="147622"/>
                  </a:lnTo>
                  <a:lnTo>
                    <a:pt x="194507" y="148225"/>
                  </a:lnTo>
                  <a:lnTo>
                    <a:pt x="193729" y="147115"/>
                  </a:lnTo>
                  <a:lnTo>
                    <a:pt x="185028" y="146728"/>
                  </a:lnTo>
                  <a:lnTo>
                    <a:pt x="148281" y="142853"/>
                  </a:lnTo>
                  <a:lnTo>
                    <a:pt x="115630" y="137567"/>
                  </a:lnTo>
                  <a:close/>
                </a:path>
                <a:path w="659764" h="313054">
                  <a:moveTo>
                    <a:pt x="101314" y="134395"/>
                  </a:moveTo>
                  <a:lnTo>
                    <a:pt x="111704" y="136931"/>
                  </a:lnTo>
                  <a:lnTo>
                    <a:pt x="115630" y="137567"/>
                  </a:lnTo>
                  <a:lnTo>
                    <a:pt x="101314" y="134395"/>
                  </a:lnTo>
                  <a:close/>
                </a:path>
                <a:path w="659764" h="313054">
                  <a:moveTo>
                    <a:pt x="80832" y="129394"/>
                  </a:moveTo>
                  <a:lnTo>
                    <a:pt x="84879" y="130753"/>
                  </a:lnTo>
                  <a:lnTo>
                    <a:pt x="101314" y="134395"/>
                  </a:lnTo>
                  <a:lnTo>
                    <a:pt x="80832" y="129394"/>
                  </a:lnTo>
                  <a:close/>
                </a:path>
                <a:path w="659764" h="313054">
                  <a:moveTo>
                    <a:pt x="52762" y="119970"/>
                  </a:moveTo>
                  <a:lnTo>
                    <a:pt x="75699" y="128141"/>
                  </a:lnTo>
                  <a:lnTo>
                    <a:pt x="80832" y="129394"/>
                  </a:lnTo>
                  <a:lnTo>
                    <a:pt x="52762" y="119970"/>
                  </a:lnTo>
                  <a:close/>
                </a:path>
                <a:path w="659764" h="313054">
                  <a:moveTo>
                    <a:pt x="123491" y="0"/>
                  </a:moveTo>
                  <a:lnTo>
                    <a:pt x="72281" y="7316"/>
                  </a:lnTo>
                  <a:lnTo>
                    <a:pt x="28020" y="35402"/>
                  </a:lnTo>
                  <a:lnTo>
                    <a:pt x="0" y="82113"/>
                  </a:lnTo>
                  <a:lnTo>
                    <a:pt x="11664" y="99473"/>
                  </a:lnTo>
                  <a:lnTo>
                    <a:pt x="40582" y="115881"/>
                  </a:lnTo>
                  <a:lnTo>
                    <a:pt x="52762" y="119970"/>
                  </a:lnTo>
                  <a:lnTo>
                    <a:pt x="40666" y="115661"/>
                  </a:lnTo>
                  <a:lnTo>
                    <a:pt x="16105" y="100872"/>
                  </a:lnTo>
                  <a:lnTo>
                    <a:pt x="5959" y="85098"/>
                  </a:lnTo>
                  <a:lnTo>
                    <a:pt x="12758" y="70048"/>
                  </a:lnTo>
                  <a:lnTo>
                    <a:pt x="39032" y="57432"/>
                  </a:lnTo>
                  <a:lnTo>
                    <a:pt x="80124" y="54781"/>
                  </a:lnTo>
                  <a:lnTo>
                    <a:pt x="211842" y="54781"/>
                  </a:lnTo>
                  <a:lnTo>
                    <a:pt x="201333" y="42229"/>
                  </a:lnTo>
                  <a:lnTo>
                    <a:pt x="165548" y="14321"/>
                  </a:lnTo>
                  <a:lnTo>
                    <a:pt x="123491" y="0"/>
                  </a:lnTo>
                  <a:close/>
                </a:path>
              </a:pathLst>
            </a:custGeom>
            <a:solidFill>
              <a:srgbClr val="283448"/>
            </a:solidFill>
          </p:spPr>
          <p:txBody>
            <a:bodyPr wrap="square" lIns="0" tIns="0" rIns="0" bIns="0" rtlCol="0"/>
            <a:lstStyle/>
            <a:p>
              <a:endParaRPr/>
            </a:p>
          </p:txBody>
        </p:sp>
      </p:grpSp>
      <p:grpSp>
        <p:nvGrpSpPr>
          <p:cNvPr id="14" name="object 14"/>
          <p:cNvGrpSpPr/>
          <p:nvPr/>
        </p:nvGrpSpPr>
        <p:grpSpPr>
          <a:xfrm>
            <a:off x="1351019" y="7426266"/>
            <a:ext cx="659765" cy="313055"/>
            <a:chOff x="1351019" y="7426266"/>
            <a:chExt cx="659765" cy="313055"/>
          </a:xfrm>
        </p:grpSpPr>
        <p:sp>
          <p:nvSpPr>
            <p:cNvPr id="15" name="object 15"/>
            <p:cNvSpPr/>
            <p:nvPr/>
          </p:nvSpPr>
          <p:spPr>
            <a:xfrm>
              <a:off x="1353700" y="7455572"/>
              <a:ext cx="654050" cy="259079"/>
            </a:xfrm>
            <a:custGeom>
              <a:avLst/>
              <a:gdLst/>
              <a:ahLst/>
              <a:cxnLst/>
              <a:rect l="l" t="t" r="r" b="b"/>
              <a:pathLst>
                <a:path w="654050" h="259079">
                  <a:moveTo>
                    <a:pt x="234448" y="119450"/>
                  </a:moveTo>
                  <a:lnTo>
                    <a:pt x="278741" y="183914"/>
                  </a:lnTo>
                  <a:lnTo>
                    <a:pt x="310100" y="219357"/>
                  </a:lnTo>
                  <a:lnTo>
                    <a:pt x="345769" y="245468"/>
                  </a:lnTo>
                  <a:lnTo>
                    <a:pt x="390618" y="258613"/>
                  </a:lnTo>
                  <a:lnTo>
                    <a:pt x="435427" y="253840"/>
                  </a:lnTo>
                  <a:lnTo>
                    <a:pt x="479038" y="234772"/>
                  </a:lnTo>
                  <a:lnTo>
                    <a:pt x="520296" y="205035"/>
                  </a:lnTo>
                  <a:lnTo>
                    <a:pt x="558044" y="168251"/>
                  </a:lnTo>
                  <a:lnTo>
                    <a:pt x="591125" y="128044"/>
                  </a:lnTo>
                  <a:lnTo>
                    <a:pt x="596772" y="119755"/>
                  </a:lnTo>
                  <a:lnTo>
                    <a:pt x="260585" y="119755"/>
                  </a:lnTo>
                  <a:lnTo>
                    <a:pt x="234448" y="119450"/>
                  </a:lnTo>
                  <a:close/>
                </a:path>
                <a:path w="654050" h="259079">
                  <a:moveTo>
                    <a:pt x="644097" y="1567"/>
                  </a:moveTo>
                  <a:lnTo>
                    <a:pt x="620568" y="12006"/>
                  </a:lnTo>
                  <a:lnTo>
                    <a:pt x="583147" y="32166"/>
                  </a:lnTo>
                  <a:lnTo>
                    <a:pt x="531919" y="57429"/>
                  </a:lnTo>
                  <a:lnTo>
                    <a:pt x="466973" y="83177"/>
                  </a:lnTo>
                  <a:lnTo>
                    <a:pt x="388396" y="104792"/>
                  </a:lnTo>
                  <a:lnTo>
                    <a:pt x="323586" y="115275"/>
                  </a:lnTo>
                  <a:lnTo>
                    <a:pt x="260585" y="119755"/>
                  </a:lnTo>
                  <a:lnTo>
                    <a:pt x="596772" y="119755"/>
                  </a:lnTo>
                  <a:lnTo>
                    <a:pt x="618382" y="88038"/>
                  </a:lnTo>
                  <a:lnTo>
                    <a:pt x="638659" y="51858"/>
                  </a:lnTo>
                  <a:lnTo>
                    <a:pt x="650798" y="23125"/>
                  </a:lnTo>
                  <a:lnTo>
                    <a:pt x="653645" y="5465"/>
                  </a:lnTo>
                  <a:lnTo>
                    <a:pt x="644097" y="1567"/>
                  </a:lnTo>
                  <a:close/>
                </a:path>
                <a:path w="654050" h="259079">
                  <a:moveTo>
                    <a:pt x="88793" y="0"/>
                  </a:moveTo>
                  <a:lnTo>
                    <a:pt x="56383" y="5884"/>
                  </a:lnTo>
                  <a:lnTo>
                    <a:pt x="27826" y="18893"/>
                  </a:lnTo>
                  <a:lnTo>
                    <a:pt x="7554" y="35543"/>
                  </a:lnTo>
                  <a:lnTo>
                    <a:pt x="0" y="52354"/>
                  </a:lnTo>
                  <a:lnTo>
                    <a:pt x="7078" y="66790"/>
                  </a:lnTo>
                  <a:lnTo>
                    <a:pt x="57564" y="94155"/>
                  </a:lnTo>
                  <a:lnTo>
                    <a:pt x="97881" y="105434"/>
                  </a:lnTo>
                  <a:lnTo>
                    <a:pt x="146187" y="114010"/>
                  </a:lnTo>
                  <a:lnTo>
                    <a:pt x="200937" y="119059"/>
                  </a:lnTo>
                  <a:lnTo>
                    <a:pt x="234448" y="119450"/>
                  </a:lnTo>
                  <a:lnTo>
                    <a:pt x="222362" y="101083"/>
                  </a:lnTo>
                  <a:lnTo>
                    <a:pt x="194044" y="61721"/>
                  </a:lnTo>
                  <a:lnTo>
                    <a:pt x="163442" y="29077"/>
                  </a:lnTo>
                  <a:lnTo>
                    <a:pt x="128908" y="7166"/>
                  </a:lnTo>
                  <a:lnTo>
                    <a:pt x="88793" y="0"/>
                  </a:lnTo>
                  <a:close/>
                </a:path>
              </a:pathLst>
            </a:custGeom>
            <a:solidFill>
              <a:srgbClr val="A1AD92"/>
            </a:solidFill>
          </p:spPr>
          <p:txBody>
            <a:bodyPr wrap="square" lIns="0" tIns="0" rIns="0" bIns="0" rtlCol="0"/>
            <a:lstStyle/>
            <a:p>
              <a:endParaRPr/>
            </a:p>
          </p:txBody>
        </p:sp>
        <p:sp>
          <p:nvSpPr>
            <p:cNvPr id="16" name="object 16"/>
            <p:cNvSpPr/>
            <p:nvPr/>
          </p:nvSpPr>
          <p:spPr>
            <a:xfrm>
              <a:off x="1351019" y="7426266"/>
              <a:ext cx="659765" cy="313055"/>
            </a:xfrm>
            <a:custGeom>
              <a:avLst/>
              <a:gdLst/>
              <a:ahLst/>
              <a:cxnLst/>
              <a:rect l="l" t="t" r="r" b="b"/>
              <a:pathLst>
                <a:path w="659764" h="313054">
                  <a:moveTo>
                    <a:pt x="194507" y="148225"/>
                  </a:moveTo>
                  <a:lnTo>
                    <a:pt x="233007" y="203067"/>
                  </a:lnTo>
                  <a:lnTo>
                    <a:pt x="263560" y="241672"/>
                  </a:lnTo>
                  <a:lnTo>
                    <a:pt x="297271" y="275081"/>
                  </a:lnTo>
                  <a:lnTo>
                    <a:pt x="335081" y="299829"/>
                  </a:lnTo>
                  <a:lnTo>
                    <a:pt x="377930" y="312453"/>
                  </a:lnTo>
                  <a:lnTo>
                    <a:pt x="426759" y="309487"/>
                  </a:lnTo>
                  <a:lnTo>
                    <a:pt x="474842" y="290008"/>
                  </a:lnTo>
                  <a:lnTo>
                    <a:pt x="513732" y="262639"/>
                  </a:lnTo>
                  <a:lnTo>
                    <a:pt x="427389" y="262639"/>
                  </a:lnTo>
                  <a:lnTo>
                    <a:pt x="385762" y="260173"/>
                  </a:lnTo>
                  <a:lnTo>
                    <a:pt x="345693" y="238327"/>
                  </a:lnTo>
                  <a:lnTo>
                    <a:pt x="315764" y="205589"/>
                  </a:lnTo>
                  <a:lnTo>
                    <a:pt x="288063" y="165404"/>
                  </a:lnTo>
                  <a:lnTo>
                    <a:pt x="278468" y="150068"/>
                  </a:lnTo>
                  <a:lnTo>
                    <a:pt x="232924" y="150068"/>
                  </a:lnTo>
                  <a:lnTo>
                    <a:pt x="194507" y="148225"/>
                  </a:lnTo>
                  <a:close/>
                </a:path>
                <a:path w="659764" h="313054">
                  <a:moveTo>
                    <a:pt x="658516" y="33419"/>
                  </a:moveTo>
                  <a:lnTo>
                    <a:pt x="647403" y="33419"/>
                  </a:lnTo>
                  <a:lnTo>
                    <a:pt x="653590" y="35402"/>
                  </a:lnTo>
                  <a:lnTo>
                    <a:pt x="653872" y="42794"/>
                  </a:lnTo>
                  <a:lnTo>
                    <a:pt x="629000" y="92453"/>
                  </a:lnTo>
                  <a:lnTo>
                    <a:pt x="607414" y="124121"/>
                  </a:lnTo>
                  <a:lnTo>
                    <a:pt x="580110" y="158560"/>
                  </a:lnTo>
                  <a:lnTo>
                    <a:pt x="546937" y="193686"/>
                  </a:lnTo>
                  <a:lnTo>
                    <a:pt x="509446" y="225403"/>
                  </a:lnTo>
                  <a:lnTo>
                    <a:pt x="469107" y="249719"/>
                  </a:lnTo>
                  <a:lnTo>
                    <a:pt x="427389" y="262639"/>
                  </a:lnTo>
                  <a:lnTo>
                    <a:pt x="513732" y="262639"/>
                  </a:lnTo>
                  <a:lnTo>
                    <a:pt x="556873" y="221106"/>
                  </a:lnTo>
                  <a:lnTo>
                    <a:pt x="590832" y="178047"/>
                  </a:lnTo>
                  <a:lnTo>
                    <a:pt x="620093" y="133493"/>
                  </a:lnTo>
                  <a:lnTo>
                    <a:pt x="638843" y="98254"/>
                  </a:lnTo>
                  <a:lnTo>
                    <a:pt x="654218" y="61778"/>
                  </a:lnTo>
                  <a:lnTo>
                    <a:pt x="659183" y="42229"/>
                  </a:lnTo>
                  <a:lnTo>
                    <a:pt x="659066" y="34145"/>
                  </a:lnTo>
                  <a:lnTo>
                    <a:pt x="658516" y="33419"/>
                  </a:lnTo>
                  <a:close/>
                </a:path>
                <a:path w="659764" h="313054">
                  <a:moveTo>
                    <a:pt x="193729" y="147115"/>
                  </a:moveTo>
                  <a:lnTo>
                    <a:pt x="194507" y="148225"/>
                  </a:lnTo>
                  <a:lnTo>
                    <a:pt x="232924" y="150068"/>
                  </a:lnTo>
                  <a:lnTo>
                    <a:pt x="277789" y="148982"/>
                  </a:lnTo>
                  <a:lnTo>
                    <a:pt x="234243" y="148917"/>
                  </a:lnTo>
                  <a:lnTo>
                    <a:pt x="193729" y="147115"/>
                  </a:lnTo>
                  <a:close/>
                </a:path>
                <a:path w="659764" h="313054">
                  <a:moveTo>
                    <a:pt x="277789" y="148982"/>
                  </a:moveTo>
                  <a:lnTo>
                    <a:pt x="232924" y="150068"/>
                  </a:lnTo>
                  <a:lnTo>
                    <a:pt x="278468" y="150068"/>
                  </a:lnTo>
                  <a:lnTo>
                    <a:pt x="277789" y="148982"/>
                  </a:lnTo>
                  <a:close/>
                </a:path>
                <a:path w="659764" h="313054">
                  <a:moveTo>
                    <a:pt x="647823" y="27846"/>
                  </a:moveTo>
                  <a:lnTo>
                    <a:pt x="640324" y="30421"/>
                  </a:lnTo>
                  <a:lnTo>
                    <a:pt x="633705" y="33475"/>
                  </a:lnTo>
                  <a:lnTo>
                    <a:pt x="626145" y="37161"/>
                  </a:lnTo>
                  <a:lnTo>
                    <a:pt x="618879" y="41318"/>
                  </a:lnTo>
                  <a:lnTo>
                    <a:pt x="578515" y="63026"/>
                  </a:lnTo>
                  <a:lnTo>
                    <a:pt x="522487" y="90369"/>
                  </a:lnTo>
                  <a:lnTo>
                    <a:pt x="476307" y="108597"/>
                  </a:lnTo>
                  <a:lnTo>
                    <a:pt x="429111" y="123454"/>
                  </a:lnTo>
                  <a:lnTo>
                    <a:pt x="381102" y="134927"/>
                  </a:lnTo>
                  <a:lnTo>
                    <a:pt x="332485" y="143004"/>
                  </a:lnTo>
                  <a:lnTo>
                    <a:pt x="283464" y="147672"/>
                  </a:lnTo>
                  <a:lnTo>
                    <a:pt x="277070" y="147834"/>
                  </a:lnTo>
                  <a:lnTo>
                    <a:pt x="277789" y="148982"/>
                  </a:lnTo>
                  <a:lnTo>
                    <a:pt x="335432" y="144110"/>
                  </a:lnTo>
                  <a:lnTo>
                    <a:pt x="385183" y="136156"/>
                  </a:lnTo>
                  <a:lnTo>
                    <a:pt x="432757" y="125184"/>
                  </a:lnTo>
                  <a:lnTo>
                    <a:pt x="477270" y="111420"/>
                  </a:lnTo>
                  <a:lnTo>
                    <a:pt x="546485" y="83243"/>
                  </a:lnTo>
                  <a:lnTo>
                    <a:pt x="621628" y="44578"/>
                  </a:lnTo>
                  <a:lnTo>
                    <a:pt x="634873" y="37930"/>
                  </a:lnTo>
                  <a:lnTo>
                    <a:pt x="647403" y="33419"/>
                  </a:lnTo>
                  <a:lnTo>
                    <a:pt x="658516" y="33419"/>
                  </a:lnTo>
                  <a:lnTo>
                    <a:pt x="654603" y="28252"/>
                  </a:lnTo>
                  <a:lnTo>
                    <a:pt x="647823" y="27846"/>
                  </a:lnTo>
                  <a:close/>
                </a:path>
                <a:path w="659764" h="313054">
                  <a:moveTo>
                    <a:pt x="211842" y="54781"/>
                  </a:moveTo>
                  <a:lnTo>
                    <a:pt x="80124" y="54781"/>
                  </a:lnTo>
                  <a:lnTo>
                    <a:pt x="117107" y="67441"/>
                  </a:lnTo>
                  <a:lnTo>
                    <a:pt x="149699" y="91769"/>
                  </a:lnTo>
                  <a:lnTo>
                    <a:pt x="177615" y="124121"/>
                  </a:lnTo>
                  <a:lnTo>
                    <a:pt x="193729" y="147115"/>
                  </a:lnTo>
                  <a:lnTo>
                    <a:pt x="234243" y="148917"/>
                  </a:lnTo>
                  <a:lnTo>
                    <a:pt x="277070" y="147834"/>
                  </a:lnTo>
                  <a:lnTo>
                    <a:pt x="260891" y="121977"/>
                  </a:lnTo>
                  <a:lnTo>
                    <a:pt x="232548" y="79516"/>
                  </a:lnTo>
                  <a:lnTo>
                    <a:pt x="211842" y="54781"/>
                  </a:lnTo>
                  <a:close/>
                </a:path>
                <a:path w="659764" h="313054">
                  <a:moveTo>
                    <a:pt x="277070" y="147834"/>
                  </a:moveTo>
                  <a:lnTo>
                    <a:pt x="234243" y="148917"/>
                  </a:lnTo>
                  <a:lnTo>
                    <a:pt x="277748" y="148917"/>
                  </a:lnTo>
                  <a:lnTo>
                    <a:pt x="277070" y="147834"/>
                  </a:lnTo>
                  <a:close/>
                </a:path>
                <a:path w="659764" h="313054">
                  <a:moveTo>
                    <a:pt x="115630" y="137567"/>
                  </a:moveTo>
                  <a:lnTo>
                    <a:pt x="132289" y="141258"/>
                  </a:lnTo>
                  <a:lnTo>
                    <a:pt x="181932" y="147622"/>
                  </a:lnTo>
                  <a:lnTo>
                    <a:pt x="194507" y="148225"/>
                  </a:lnTo>
                  <a:lnTo>
                    <a:pt x="193729" y="147115"/>
                  </a:lnTo>
                  <a:lnTo>
                    <a:pt x="185028" y="146728"/>
                  </a:lnTo>
                  <a:lnTo>
                    <a:pt x="148281" y="142853"/>
                  </a:lnTo>
                  <a:lnTo>
                    <a:pt x="115630" y="137567"/>
                  </a:lnTo>
                  <a:close/>
                </a:path>
                <a:path w="659764" h="313054">
                  <a:moveTo>
                    <a:pt x="101314" y="134395"/>
                  </a:moveTo>
                  <a:lnTo>
                    <a:pt x="111704" y="136931"/>
                  </a:lnTo>
                  <a:lnTo>
                    <a:pt x="115630" y="137567"/>
                  </a:lnTo>
                  <a:lnTo>
                    <a:pt x="101314" y="134395"/>
                  </a:lnTo>
                  <a:close/>
                </a:path>
                <a:path w="659764" h="313054">
                  <a:moveTo>
                    <a:pt x="80832" y="129394"/>
                  </a:moveTo>
                  <a:lnTo>
                    <a:pt x="84879" y="130753"/>
                  </a:lnTo>
                  <a:lnTo>
                    <a:pt x="101314" y="134395"/>
                  </a:lnTo>
                  <a:lnTo>
                    <a:pt x="80832" y="129394"/>
                  </a:lnTo>
                  <a:close/>
                </a:path>
                <a:path w="659764" h="313054">
                  <a:moveTo>
                    <a:pt x="52762" y="119970"/>
                  </a:moveTo>
                  <a:lnTo>
                    <a:pt x="75699" y="128141"/>
                  </a:lnTo>
                  <a:lnTo>
                    <a:pt x="80832" y="129394"/>
                  </a:lnTo>
                  <a:lnTo>
                    <a:pt x="52762" y="119970"/>
                  </a:lnTo>
                  <a:close/>
                </a:path>
                <a:path w="659764" h="313054">
                  <a:moveTo>
                    <a:pt x="123491" y="0"/>
                  </a:moveTo>
                  <a:lnTo>
                    <a:pt x="72281" y="7316"/>
                  </a:lnTo>
                  <a:lnTo>
                    <a:pt x="28020" y="35402"/>
                  </a:lnTo>
                  <a:lnTo>
                    <a:pt x="0" y="82113"/>
                  </a:lnTo>
                  <a:lnTo>
                    <a:pt x="11664" y="99473"/>
                  </a:lnTo>
                  <a:lnTo>
                    <a:pt x="40582" y="115881"/>
                  </a:lnTo>
                  <a:lnTo>
                    <a:pt x="52762" y="119970"/>
                  </a:lnTo>
                  <a:lnTo>
                    <a:pt x="40666" y="115661"/>
                  </a:lnTo>
                  <a:lnTo>
                    <a:pt x="16105" y="100872"/>
                  </a:lnTo>
                  <a:lnTo>
                    <a:pt x="5959" y="85098"/>
                  </a:lnTo>
                  <a:lnTo>
                    <a:pt x="12758" y="70048"/>
                  </a:lnTo>
                  <a:lnTo>
                    <a:pt x="39032" y="57432"/>
                  </a:lnTo>
                  <a:lnTo>
                    <a:pt x="80124" y="54781"/>
                  </a:lnTo>
                  <a:lnTo>
                    <a:pt x="211842" y="54781"/>
                  </a:lnTo>
                  <a:lnTo>
                    <a:pt x="201333" y="42229"/>
                  </a:lnTo>
                  <a:lnTo>
                    <a:pt x="165548" y="14321"/>
                  </a:lnTo>
                  <a:lnTo>
                    <a:pt x="123491" y="0"/>
                  </a:lnTo>
                  <a:close/>
                </a:path>
              </a:pathLst>
            </a:custGeom>
            <a:solidFill>
              <a:srgbClr val="283448"/>
            </a:solidFill>
          </p:spPr>
          <p:txBody>
            <a:bodyPr wrap="square" lIns="0" tIns="0" rIns="0" bIns="0" rtlCol="0"/>
            <a:lstStyle/>
            <a:p>
              <a:endParaRPr/>
            </a:p>
          </p:txBody>
        </p:sp>
      </p:grpSp>
      <p:grpSp>
        <p:nvGrpSpPr>
          <p:cNvPr id="17" name="object 17"/>
          <p:cNvGrpSpPr/>
          <p:nvPr/>
        </p:nvGrpSpPr>
        <p:grpSpPr>
          <a:xfrm>
            <a:off x="1351019" y="4822973"/>
            <a:ext cx="659765" cy="313055"/>
            <a:chOff x="1351019" y="4822973"/>
            <a:chExt cx="659765" cy="313055"/>
          </a:xfrm>
        </p:grpSpPr>
        <p:sp>
          <p:nvSpPr>
            <p:cNvPr id="18" name="object 18"/>
            <p:cNvSpPr/>
            <p:nvPr/>
          </p:nvSpPr>
          <p:spPr>
            <a:xfrm>
              <a:off x="1353700" y="4852279"/>
              <a:ext cx="654050" cy="259079"/>
            </a:xfrm>
            <a:custGeom>
              <a:avLst/>
              <a:gdLst/>
              <a:ahLst/>
              <a:cxnLst/>
              <a:rect l="l" t="t" r="r" b="b"/>
              <a:pathLst>
                <a:path w="654050" h="259079">
                  <a:moveTo>
                    <a:pt x="234448" y="119450"/>
                  </a:moveTo>
                  <a:lnTo>
                    <a:pt x="278741" y="183914"/>
                  </a:lnTo>
                  <a:lnTo>
                    <a:pt x="310100" y="219357"/>
                  </a:lnTo>
                  <a:lnTo>
                    <a:pt x="345769" y="245468"/>
                  </a:lnTo>
                  <a:lnTo>
                    <a:pt x="390618" y="258613"/>
                  </a:lnTo>
                  <a:lnTo>
                    <a:pt x="435427" y="253840"/>
                  </a:lnTo>
                  <a:lnTo>
                    <a:pt x="479038" y="234772"/>
                  </a:lnTo>
                  <a:lnTo>
                    <a:pt x="520296" y="205035"/>
                  </a:lnTo>
                  <a:lnTo>
                    <a:pt x="558044" y="168251"/>
                  </a:lnTo>
                  <a:lnTo>
                    <a:pt x="591125" y="128044"/>
                  </a:lnTo>
                  <a:lnTo>
                    <a:pt x="596772" y="119755"/>
                  </a:lnTo>
                  <a:lnTo>
                    <a:pt x="260585" y="119755"/>
                  </a:lnTo>
                  <a:lnTo>
                    <a:pt x="234448" y="119450"/>
                  </a:lnTo>
                  <a:close/>
                </a:path>
                <a:path w="654050" h="259079">
                  <a:moveTo>
                    <a:pt x="644097" y="1567"/>
                  </a:moveTo>
                  <a:lnTo>
                    <a:pt x="620568" y="12006"/>
                  </a:lnTo>
                  <a:lnTo>
                    <a:pt x="583147" y="32166"/>
                  </a:lnTo>
                  <a:lnTo>
                    <a:pt x="531919" y="57429"/>
                  </a:lnTo>
                  <a:lnTo>
                    <a:pt x="466973" y="83177"/>
                  </a:lnTo>
                  <a:lnTo>
                    <a:pt x="388396" y="104792"/>
                  </a:lnTo>
                  <a:lnTo>
                    <a:pt x="323586" y="115275"/>
                  </a:lnTo>
                  <a:lnTo>
                    <a:pt x="260585" y="119755"/>
                  </a:lnTo>
                  <a:lnTo>
                    <a:pt x="596772" y="119755"/>
                  </a:lnTo>
                  <a:lnTo>
                    <a:pt x="618382" y="88038"/>
                  </a:lnTo>
                  <a:lnTo>
                    <a:pt x="638659" y="51858"/>
                  </a:lnTo>
                  <a:lnTo>
                    <a:pt x="650798" y="23125"/>
                  </a:lnTo>
                  <a:lnTo>
                    <a:pt x="653645" y="5465"/>
                  </a:lnTo>
                  <a:lnTo>
                    <a:pt x="644097" y="1567"/>
                  </a:lnTo>
                  <a:close/>
                </a:path>
                <a:path w="654050" h="259079">
                  <a:moveTo>
                    <a:pt x="88793" y="0"/>
                  </a:moveTo>
                  <a:lnTo>
                    <a:pt x="56383" y="5884"/>
                  </a:lnTo>
                  <a:lnTo>
                    <a:pt x="27826" y="18893"/>
                  </a:lnTo>
                  <a:lnTo>
                    <a:pt x="7554" y="35543"/>
                  </a:lnTo>
                  <a:lnTo>
                    <a:pt x="0" y="52354"/>
                  </a:lnTo>
                  <a:lnTo>
                    <a:pt x="7078" y="66790"/>
                  </a:lnTo>
                  <a:lnTo>
                    <a:pt x="57564" y="94155"/>
                  </a:lnTo>
                  <a:lnTo>
                    <a:pt x="97881" y="105434"/>
                  </a:lnTo>
                  <a:lnTo>
                    <a:pt x="146187" y="114010"/>
                  </a:lnTo>
                  <a:lnTo>
                    <a:pt x="200937" y="119059"/>
                  </a:lnTo>
                  <a:lnTo>
                    <a:pt x="234448" y="119450"/>
                  </a:lnTo>
                  <a:lnTo>
                    <a:pt x="222362" y="101083"/>
                  </a:lnTo>
                  <a:lnTo>
                    <a:pt x="194044" y="61721"/>
                  </a:lnTo>
                  <a:lnTo>
                    <a:pt x="163442" y="29077"/>
                  </a:lnTo>
                  <a:lnTo>
                    <a:pt x="128908" y="7166"/>
                  </a:lnTo>
                  <a:lnTo>
                    <a:pt x="88793" y="0"/>
                  </a:lnTo>
                  <a:close/>
                </a:path>
              </a:pathLst>
            </a:custGeom>
            <a:solidFill>
              <a:srgbClr val="A1AD92"/>
            </a:solidFill>
          </p:spPr>
          <p:txBody>
            <a:bodyPr wrap="square" lIns="0" tIns="0" rIns="0" bIns="0" rtlCol="0"/>
            <a:lstStyle/>
            <a:p>
              <a:endParaRPr/>
            </a:p>
          </p:txBody>
        </p:sp>
        <p:sp>
          <p:nvSpPr>
            <p:cNvPr id="19" name="object 19"/>
            <p:cNvSpPr/>
            <p:nvPr/>
          </p:nvSpPr>
          <p:spPr>
            <a:xfrm>
              <a:off x="1351019" y="4822973"/>
              <a:ext cx="659765" cy="313055"/>
            </a:xfrm>
            <a:custGeom>
              <a:avLst/>
              <a:gdLst/>
              <a:ahLst/>
              <a:cxnLst/>
              <a:rect l="l" t="t" r="r" b="b"/>
              <a:pathLst>
                <a:path w="659764" h="313054">
                  <a:moveTo>
                    <a:pt x="194507" y="148225"/>
                  </a:moveTo>
                  <a:lnTo>
                    <a:pt x="233007" y="203067"/>
                  </a:lnTo>
                  <a:lnTo>
                    <a:pt x="263560" y="241672"/>
                  </a:lnTo>
                  <a:lnTo>
                    <a:pt x="297271" y="275081"/>
                  </a:lnTo>
                  <a:lnTo>
                    <a:pt x="335081" y="299829"/>
                  </a:lnTo>
                  <a:lnTo>
                    <a:pt x="377930" y="312453"/>
                  </a:lnTo>
                  <a:lnTo>
                    <a:pt x="426759" y="309487"/>
                  </a:lnTo>
                  <a:lnTo>
                    <a:pt x="474842" y="290008"/>
                  </a:lnTo>
                  <a:lnTo>
                    <a:pt x="513732" y="262639"/>
                  </a:lnTo>
                  <a:lnTo>
                    <a:pt x="427389" y="262639"/>
                  </a:lnTo>
                  <a:lnTo>
                    <a:pt x="385762" y="260173"/>
                  </a:lnTo>
                  <a:lnTo>
                    <a:pt x="345693" y="238327"/>
                  </a:lnTo>
                  <a:lnTo>
                    <a:pt x="315764" y="205593"/>
                  </a:lnTo>
                  <a:lnTo>
                    <a:pt x="288063" y="165408"/>
                  </a:lnTo>
                  <a:lnTo>
                    <a:pt x="278465" y="150068"/>
                  </a:lnTo>
                  <a:lnTo>
                    <a:pt x="232924" y="150068"/>
                  </a:lnTo>
                  <a:lnTo>
                    <a:pt x="194507" y="148225"/>
                  </a:lnTo>
                  <a:close/>
                </a:path>
                <a:path w="659764" h="313054">
                  <a:moveTo>
                    <a:pt x="658516" y="33419"/>
                  </a:moveTo>
                  <a:lnTo>
                    <a:pt x="647403" y="33419"/>
                  </a:lnTo>
                  <a:lnTo>
                    <a:pt x="653590" y="35402"/>
                  </a:lnTo>
                  <a:lnTo>
                    <a:pt x="653872" y="42794"/>
                  </a:lnTo>
                  <a:lnTo>
                    <a:pt x="629000" y="92453"/>
                  </a:lnTo>
                  <a:lnTo>
                    <a:pt x="607414" y="124121"/>
                  </a:lnTo>
                  <a:lnTo>
                    <a:pt x="580110" y="158560"/>
                  </a:lnTo>
                  <a:lnTo>
                    <a:pt x="546937" y="193686"/>
                  </a:lnTo>
                  <a:lnTo>
                    <a:pt x="509446" y="225403"/>
                  </a:lnTo>
                  <a:lnTo>
                    <a:pt x="469107" y="249719"/>
                  </a:lnTo>
                  <a:lnTo>
                    <a:pt x="427389" y="262639"/>
                  </a:lnTo>
                  <a:lnTo>
                    <a:pt x="513732" y="262639"/>
                  </a:lnTo>
                  <a:lnTo>
                    <a:pt x="556873" y="221106"/>
                  </a:lnTo>
                  <a:lnTo>
                    <a:pt x="590832" y="178047"/>
                  </a:lnTo>
                  <a:lnTo>
                    <a:pt x="620093" y="133493"/>
                  </a:lnTo>
                  <a:lnTo>
                    <a:pt x="638843" y="98254"/>
                  </a:lnTo>
                  <a:lnTo>
                    <a:pt x="654218" y="61778"/>
                  </a:lnTo>
                  <a:lnTo>
                    <a:pt x="659183" y="42230"/>
                  </a:lnTo>
                  <a:lnTo>
                    <a:pt x="659066" y="34145"/>
                  </a:lnTo>
                  <a:lnTo>
                    <a:pt x="658516" y="33419"/>
                  </a:lnTo>
                  <a:close/>
                </a:path>
                <a:path w="659764" h="313054">
                  <a:moveTo>
                    <a:pt x="193730" y="147115"/>
                  </a:moveTo>
                  <a:lnTo>
                    <a:pt x="194507" y="148225"/>
                  </a:lnTo>
                  <a:lnTo>
                    <a:pt x="232924" y="150068"/>
                  </a:lnTo>
                  <a:lnTo>
                    <a:pt x="277786" y="148982"/>
                  </a:lnTo>
                  <a:lnTo>
                    <a:pt x="234243" y="148918"/>
                  </a:lnTo>
                  <a:lnTo>
                    <a:pt x="193730" y="147115"/>
                  </a:lnTo>
                  <a:close/>
                </a:path>
                <a:path w="659764" h="313054">
                  <a:moveTo>
                    <a:pt x="277786" y="148982"/>
                  </a:moveTo>
                  <a:lnTo>
                    <a:pt x="232924" y="150068"/>
                  </a:lnTo>
                  <a:lnTo>
                    <a:pt x="278465" y="150068"/>
                  </a:lnTo>
                  <a:lnTo>
                    <a:pt x="277786" y="148982"/>
                  </a:lnTo>
                  <a:close/>
                </a:path>
                <a:path w="659764" h="313054">
                  <a:moveTo>
                    <a:pt x="647823" y="27846"/>
                  </a:moveTo>
                  <a:lnTo>
                    <a:pt x="640324" y="30421"/>
                  </a:lnTo>
                  <a:lnTo>
                    <a:pt x="633705" y="33475"/>
                  </a:lnTo>
                  <a:lnTo>
                    <a:pt x="626145" y="37161"/>
                  </a:lnTo>
                  <a:lnTo>
                    <a:pt x="618879" y="41318"/>
                  </a:lnTo>
                  <a:lnTo>
                    <a:pt x="578515" y="63030"/>
                  </a:lnTo>
                  <a:lnTo>
                    <a:pt x="522487" y="90372"/>
                  </a:lnTo>
                  <a:lnTo>
                    <a:pt x="476307" y="108601"/>
                  </a:lnTo>
                  <a:lnTo>
                    <a:pt x="429111" y="123459"/>
                  </a:lnTo>
                  <a:lnTo>
                    <a:pt x="381102" y="134931"/>
                  </a:lnTo>
                  <a:lnTo>
                    <a:pt x="332485" y="143007"/>
                  </a:lnTo>
                  <a:lnTo>
                    <a:pt x="283464" y="147673"/>
                  </a:lnTo>
                  <a:lnTo>
                    <a:pt x="277068" y="147835"/>
                  </a:lnTo>
                  <a:lnTo>
                    <a:pt x="277786" y="148982"/>
                  </a:lnTo>
                  <a:lnTo>
                    <a:pt x="335432" y="144110"/>
                  </a:lnTo>
                  <a:lnTo>
                    <a:pt x="385183" y="136156"/>
                  </a:lnTo>
                  <a:lnTo>
                    <a:pt x="432757" y="125184"/>
                  </a:lnTo>
                  <a:lnTo>
                    <a:pt x="477270" y="111420"/>
                  </a:lnTo>
                  <a:lnTo>
                    <a:pt x="546485" y="83243"/>
                  </a:lnTo>
                  <a:lnTo>
                    <a:pt x="621628" y="44578"/>
                  </a:lnTo>
                  <a:lnTo>
                    <a:pt x="634873" y="37930"/>
                  </a:lnTo>
                  <a:lnTo>
                    <a:pt x="647403" y="33419"/>
                  </a:lnTo>
                  <a:lnTo>
                    <a:pt x="658516" y="33419"/>
                  </a:lnTo>
                  <a:lnTo>
                    <a:pt x="654603" y="28252"/>
                  </a:lnTo>
                  <a:lnTo>
                    <a:pt x="647823" y="27846"/>
                  </a:lnTo>
                  <a:close/>
                </a:path>
                <a:path w="659764" h="313054">
                  <a:moveTo>
                    <a:pt x="211840" y="54781"/>
                  </a:moveTo>
                  <a:lnTo>
                    <a:pt x="80124" y="54781"/>
                  </a:lnTo>
                  <a:lnTo>
                    <a:pt x="117107" y="67441"/>
                  </a:lnTo>
                  <a:lnTo>
                    <a:pt x="149699" y="91769"/>
                  </a:lnTo>
                  <a:lnTo>
                    <a:pt x="177615" y="124121"/>
                  </a:lnTo>
                  <a:lnTo>
                    <a:pt x="193730" y="147115"/>
                  </a:lnTo>
                  <a:lnTo>
                    <a:pt x="234243" y="148918"/>
                  </a:lnTo>
                  <a:lnTo>
                    <a:pt x="277068" y="147835"/>
                  </a:lnTo>
                  <a:lnTo>
                    <a:pt x="260891" y="121981"/>
                  </a:lnTo>
                  <a:lnTo>
                    <a:pt x="232548" y="79520"/>
                  </a:lnTo>
                  <a:lnTo>
                    <a:pt x="211840" y="54781"/>
                  </a:lnTo>
                  <a:close/>
                </a:path>
                <a:path w="659764" h="313054">
                  <a:moveTo>
                    <a:pt x="277068" y="147835"/>
                  </a:moveTo>
                  <a:lnTo>
                    <a:pt x="234243" y="148918"/>
                  </a:lnTo>
                  <a:lnTo>
                    <a:pt x="277745" y="148918"/>
                  </a:lnTo>
                  <a:lnTo>
                    <a:pt x="277068" y="147835"/>
                  </a:lnTo>
                  <a:close/>
                </a:path>
                <a:path w="659764" h="313054">
                  <a:moveTo>
                    <a:pt x="115650" y="137571"/>
                  </a:moveTo>
                  <a:lnTo>
                    <a:pt x="132289" y="141258"/>
                  </a:lnTo>
                  <a:lnTo>
                    <a:pt x="181932" y="147622"/>
                  </a:lnTo>
                  <a:lnTo>
                    <a:pt x="194507" y="148225"/>
                  </a:lnTo>
                  <a:lnTo>
                    <a:pt x="193730" y="147115"/>
                  </a:lnTo>
                  <a:lnTo>
                    <a:pt x="185028" y="146728"/>
                  </a:lnTo>
                  <a:lnTo>
                    <a:pt x="148281" y="142853"/>
                  </a:lnTo>
                  <a:lnTo>
                    <a:pt x="115650" y="137571"/>
                  </a:lnTo>
                  <a:close/>
                </a:path>
                <a:path w="659764" h="313054">
                  <a:moveTo>
                    <a:pt x="101216" y="134373"/>
                  </a:moveTo>
                  <a:lnTo>
                    <a:pt x="111704" y="136933"/>
                  </a:lnTo>
                  <a:lnTo>
                    <a:pt x="115650" y="137571"/>
                  </a:lnTo>
                  <a:lnTo>
                    <a:pt x="101216" y="134373"/>
                  </a:lnTo>
                  <a:close/>
                </a:path>
                <a:path w="659764" h="313054">
                  <a:moveTo>
                    <a:pt x="80876" y="129409"/>
                  </a:moveTo>
                  <a:lnTo>
                    <a:pt x="84879" y="130753"/>
                  </a:lnTo>
                  <a:lnTo>
                    <a:pt x="101216" y="134373"/>
                  </a:lnTo>
                  <a:lnTo>
                    <a:pt x="80876" y="129409"/>
                  </a:lnTo>
                  <a:close/>
                </a:path>
                <a:path w="659764" h="313054">
                  <a:moveTo>
                    <a:pt x="52350" y="119832"/>
                  </a:moveTo>
                  <a:lnTo>
                    <a:pt x="75699" y="128145"/>
                  </a:lnTo>
                  <a:lnTo>
                    <a:pt x="80876" y="129409"/>
                  </a:lnTo>
                  <a:lnTo>
                    <a:pt x="52350" y="119832"/>
                  </a:lnTo>
                  <a:close/>
                </a:path>
                <a:path w="659764" h="313054">
                  <a:moveTo>
                    <a:pt x="123491" y="0"/>
                  </a:moveTo>
                  <a:lnTo>
                    <a:pt x="72281" y="7316"/>
                  </a:lnTo>
                  <a:lnTo>
                    <a:pt x="28020" y="35402"/>
                  </a:lnTo>
                  <a:lnTo>
                    <a:pt x="0" y="82113"/>
                  </a:lnTo>
                  <a:lnTo>
                    <a:pt x="11664" y="99473"/>
                  </a:lnTo>
                  <a:lnTo>
                    <a:pt x="40582" y="115881"/>
                  </a:lnTo>
                  <a:lnTo>
                    <a:pt x="52350" y="119832"/>
                  </a:lnTo>
                  <a:lnTo>
                    <a:pt x="40666" y="115671"/>
                  </a:lnTo>
                  <a:lnTo>
                    <a:pt x="16105" y="100876"/>
                  </a:lnTo>
                  <a:lnTo>
                    <a:pt x="5959" y="85099"/>
                  </a:lnTo>
                  <a:lnTo>
                    <a:pt x="12758" y="70048"/>
                  </a:lnTo>
                  <a:lnTo>
                    <a:pt x="39032" y="57432"/>
                  </a:lnTo>
                  <a:lnTo>
                    <a:pt x="80124" y="54781"/>
                  </a:lnTo>
                  <a:lnTo>
                    <a:pt x="211840" y="54781"/>
                  </a:lnTo>
                  <a:lnTo>
                    <a:pt x="201333" y="42230"/>
                  </a:lnTo>
                  <a:lnTo>
                    <a:pt x="165548" y="14321"/>
                  </a:lnTo>
                  <a:lnTo>
                    <a:pt x="123491" y="0"/>
                  </a:lnTo>
                  <a:close/>
                </a:path>
              </a:pathLst>
            </a:custGeom>
            <a:solidFill>
              <a:srgbClr val="283448"/>
            </a:solidFill>
          </p:spPr>
          <p:txBody>
            <a:bodyPr wrap="square" lIns="0" tIns="0" rIns="0" bIns="0" rtlCol="0"/>
            <a:lstStyle/>
            <a:p>
              <a:endParaRPr/>
            </a:p>
          </p:txBody>
        </p:sp>
      </p:grpSp>
      <p:grpSp>
        <p:nvGrpSpPr>
          <p:cNvPr id="20" name="object 20"/>
          <p:cNvGrpSpPr/>
          <p:nvPr/>
        </p:nvGrpSpPr>
        <p:grpSpPr>
          <a:xfrm>
            <a:off x="1351019" y="9999878"/>
            <a:ext cx="659765" cy="313055"/>
            <a:chOff x="1351019" y="9999878"/>
            <a:chExt cx="659765" cy="313055"/>
          </a:xfrm>
        </p:grpSpPr>
        <p:sp>
          <p:nvSpPr>
            <p:cNvPr id="21" name="object 21"/>
            <p:cNvSpPr/>
            <p:nvPr/>
          </p:nvSpPr>
          <p:spPr>
            <a:xfrm>
              <a:off x="1353700" y="10029184"/>
              <a:ext cx="654050" cy="259079"/>
            </a:xfrm>
            <a:custGeom>
              <a:avLst/>
              <a:gdLst/>
              <a:ahLst/>
              <a:cxnLst/>
              <a:rect l="l" t="t" r="r" b="b"/>
              <a:pathLst>
                <a:path w="654050" h="259079">
                  <a:moveTo>
                    <a:pt x="234448" y="119450"/>
                  </a:moveTo>
                  <a:lnTo>
                    <a:pt x="278741" y="183914"/>
                  </a:lnTo>
                  <a:lnTo>
                    <a:pt x="310100" y="219357"/>
                  </a:lnTo>
                  <a:lnTo>
                    <a:pt x="345769" y="245468"/>
                  </a:lnTo>
                  <a:lnTo>
                    <a:pt x="390618" y="258613"/>
                  </a:lnTo>
                  <a:lnTo>
                    <a:pt x="435427" y="253840"/>
                  </a:lnTo>
                  <a:lnTo>
                    <a:pt x="479038" y="234772"/>
                  </a:lnTo>
                  <a:lnTo>
                    <a:pt x="520296" y="205035"/>
                  </a:lnTo>
                  <a:lnTo>
                    <a:pt x="558044" y="168251"/>
                  </a:lnTo>
                  <a:lnTo>
                    <a:pt x="591125" y="128044"/>
                  </a:lnTo>
                  <a:lnTo>
                    <a:pt x="596772" y="119755"/>
                  </a:lnTo>
                  <a:lnTo>
                    <a:pt x="260585" y="119755"/>
                  </a:lnTo>
                  <a:lnTo>
                    <a:pt x="234448" y="119450"/>
                  </a:lnTo>
                  <a:close/>
                </a:path>
                <a:path w="654050" h="259079">
                  <a:moveTo>
                    <a:pt x="644097" y="1567"/>
                  </a:moveTo>
                  <a:lnTo>
                    <a:pt x="620568" y="12006"/>
                  </a:lnTo>
                  <a:lnTo>
                    <a:pt x="583147" y="32166"/>
                  </a:lnTo>
                  <a:lnTo>
                    <a:pt x="531919" y="57429"/>
                  </a:lnTo>
                  <a:lnTo>
                    <a:pt x="466973" y="83177"/>
                  </a:lnTo>
                  <a:lnTo>
                    <a:pt x="388396" y="104792"/>
                  </a:lnTo>
                  <a:lnTo>
                    <a:pt x="323586" y="115275"/>
                  </a:lnTo>
                  <a:lnTo>
                    <a:pt x="260585" y="119755"/>
                  </a:lnTo>
                  <a:lnTo>
                    <a:pt x="596772" y="119755"/>
                  </a:lnTo>
                  <a:lnTo>
                    <a:pt x="618382" y="88038"/>
                  </a:lnTo>
                  <a:lnTo>
                    <a:pt x="638659" y="51858"/>
                  </a:lnTo>
                  <a:lnTo>
                    <a:pt x="650798" y="23125"/>
                  </a:lnTo>
                  <a:lnTo>
                    <a:pt x="653645" y="5465"/>
                  </a:lnTo>
                  <a:lnTo>
                    <a:pt x="644097" y="1567"/>
                  </a:lnTo>
                  <a:close/>
                </a:path>
                <a:path w="654050" h="259079">
                  <a:moveTo>
                    <a:pt x="88793" y="0"/>
                  </a:moveTo>
                  <a:lnTo>
                    <a:pt x="56383" y="5884"/>
                  </a:lnTo>
                  <a:lnTo>
                    <a:pt x="27826" y="18893"/>
                  </a:lnTo>
                  <a:lnTo>
                    <a:pt x="7554" y="35543"/>
                  </a:lnTo>
                  <a:lnTo>
                    <a:pt x="0" y="52354"/>
                  </a:lnTo>
                  <a:lnTo>
                    <a:pt x="7078" y="66790"/>
                  </a:lnTo>
                  <a:lnTo>
                    <a:pt x="57564" y="94155"/>
                  </a:lnTo>
                  <a:lnTo>
                    <a:pt x="97881" y="105434"/>
                  </a:lnTo>
                  <a:lnTo>
                    <a:pt x="146187" y="114010"/>
                  </a:lnTo>
                  <a:lnTo>
                    <a:pt x="200937" y="119059"/>
                  </a:lnTo>
                  <a:lnTo>
                    <a:pt x="234448" y="119450"/>
                  </a:lnTo>
                  <a:lnTo>
                    <a:pt x="222362" y="101083"/>
                  </a:lnTo>
                  <a:lnTo>
                    <a:pt x="194044" y="61721"/>
                  </a:lnTo>
                  <a:lnTo>
                    <a:pt x="163442" y="29077"/>
                  </a:lnTo>
                  <a:lnTo>
                    <a:pt x="128908" y="7166"/>
                  </a:lnTo>
                  <a:lnTo>
                    <a:pt x="88793" y="0"/>
                  </a:lnTo>
                  <a:close/>
                </a:path>
              </a:pathLst>
            </a:custGeom>
            <a:solidFill>
              <a:srgbClr val="A1AD92"/>
            </a:solidFill>
          </p:spPr>
          <p:txBody>
            <a:bodyPr wrap="square" lIns="0" tIns="0" rIns="0" bIns="0" rtlCol="0"/>
            <a:lstStyle/>
            <a:p>
              <a:endParaRPr/>
            </a:p>
          </p:txBody>
        </p:sp>
        <p:sp>
          <p:nvSpPr>
            <p:cNvPr id="22" name="object 22"/>
            <p:cNvSpPr/>
            <p:nvPr/>
          </p:nvSpPr>
          <p:spPr>
            <a:xfrm>
              <a:off x="1351019" y="9999878"/>
              <a:ext cx="659765" cy="313055"/>
            </a:xfrm>
            <a:custGeom>
              <a:avLst/>
              <a:gdLst/>
              <a:ahLst/>
              <a:cxnLst/>
              <a:rect l="l" t="t" r="r" b="b"/>
              <a:pathLst>
                <a:path w="659764" h="313054">
                  <a:moveTo>
                    <a:pt x="194507" y="148225"/>
                  </a:moveTo>
                  <a:lnTo>
                    <a:pt x="233007" y="203067"/>
                  </a:lnTo>
                  <a:lnTo>
                    <a:pt x="263560" y="241672"/>
                  </a:lnTo>
                  <a:lnTo>
                    <a:pt x="297271" y="275081"/>
                  </a:lnTo>
                  <a:lnTo>
                    <a:pt x="335081" y="299829"/>
                  </a:lnTo>
                  <a:lnTo>
                    <a:pt x="377930" y="312453"/>
                  </a:lnTo>
                  <a:lnTo>
                    <a:pt x="426759" y="309487"/>
                  </a:lnTo>
                  <a:lnTo>
                    <a:pt x="474842" y="290008"/>
                  </a:lnTo>
                  <a:lnTo>
                    <a:pt x="513732" y="262639"/>
                  </a:lnTo>
                  <a:lnTo>
                    <a:pt x="427389" y="262639"/>
                  </a:lnTo>
                  <a:lnTo>
                    <a:pt x="385762" y="260173"/>
                  </a:lnTo>
                  <a:lnTo>
                    <a:pt x="345693" y="238327"/>
                  </a:lnTo>
                  <a:lnTo>
                    <a:pt x="315764" y="205589"/>
                  </a:lnTo>
                  <a:lnTo>
                    <a:pt x="288063" y="165404"/>
                  </a:lnTo>
                  <a:lnTo>
                    <a:pt x="278468" y="150068"/>
                  </a:lnTo>
                  <a:lnTo>
                    <a:pt x="232924" y="150068"/>
                  </a:lnTo>
                  <a:lnTo>
                    <a:pt x="194507" y="148225"/>
                  </a:lnTo>
                  <a:close/>
                </a:path>
                <a:path w="659764" h="313054">
                  <a:moveTo>
                    <a:pt x="658516" y="33419"/>
                  </a:moveTo>
                  <a:lnTo>
                    <a:pt x="647403" y="33419"/>
                  </a:lnTo>
                  <a:lnTo>
                    <a:pt x="653590" y="35402"/>
                  </a:lnTo>
                  <a:lnTo>
                    <a:pt x="653872" y="42794"/>
                  </a:lnTo>
                  <a:lnTo>
                    <a:pt x="629000" y="92453"/>
                  </a:lnTo>
                  <a:lnTo>
                    <a:pt x="607414" y="124121"/>
                  </a:lnTo>
                  <a:lnTo>
                    <a:pt x="580110" y="158560"/>
                  </a:lnTo>
                  <a:lnTo>
                    <a:pt x="546937" y="193686"/>
                  </a:lnTo>
                  <a:lnTo>
                    <a:pt x="509446" y="225403"/>
                  </a:lnTo>
                  <a:lnTo>
                    <a:pt x="469107" y="249719"/>
                  </a:lnTo>
                  <a:lnTo>
                    <a:pt x="427389" y="262639"/>
                  </a:lnTo>
                  <a:lnTo>
                    <a:pt x="513732" y="262639"/>
                  </a:lnTo>
                  <a:lnTo>
                    <a:pt x="556873" y="221106"/>
                  </a:lnTo>
                  <a:lnTo>
                    <a:pt x="590832" y="178047"/>
                  </a:lnTo>
                  <a:lnTo>
                    <a:pt x="620093" y="133493"/>
                  </a:lnTo>
                  <a:lnTo>
                    <a:pt x="638843" y="98254"/>
                  </a:lnTo>
                  <a:lnTo>
                    <a:pt x="654218" y="61778"/>
                  </a:lnTo>
                  <a:lnTo>
                    <a:pt x="659183" y="42229"/>
                  </a:lnTo>
                  <a:lnTo>
                    <a:pt x="659066" y="34145"/>
                  </a:lnTo>
                  <a:lnTo>
                    <a:pt x="658516" y="33419"/>
                  </a:lnTo>
                  <a:close/>
                </a:path>
                <a:path w="659764" h="313054">
                  <a:moveTo>
                    <a:pt x="193729" y="147115"/>
                  </a:moveTo>
                  <a:lnTo>
                    <a:pt x="194507" y="148225"/>
                  </a:lnTo>
                  <a:lnTo>
                    <a:pt x="232924" y="150068"/>
                  </a:lnTo>
                  <a:lnTo>
                    <a:pt x="277789" y="148982"/>
                  </a:lnTo>
                  <a:lnTo>
                    <a:pt x="234243" y="148917"/>
                  </a:lnTo>
                  <a:lnTo>
                    <a:pt x="193729" y="147115"/>
                  </a:lnTo>
                  <a:close/>
                </a:path>
                <a:path w="659764" h="313054">
                  <a:moveTo>
                    <a:pt x="277789" y="148982"/>
                  </a:moveTo>
                  <a:lnTo>
                    <a:pt x="232924" y="150068"/>
                  </a:lnTo>
                  <a:lnTo>
                    <a:pt x="278468" y="150068"/>
                  </a:lnTo>
                  <a:lnTo>
                    <a:pt x="277789" y="148982"/>
                  </a:lnTo>
                  <a:close/>
                </a:path>
                <a:path w="659764" h="313054">
                  <a:moveTo>
                    <a:pt x="647823" y="27846"/>
                  </a:moveTo>
                  <a:lnTo>
                    <a:pt x="640324" y="30421"/>
                  </a:lnTo>
                  <a:lnTo>
                    <a:pt x="633705" y="33475"/>
                  </a:lnTo>
                  <a:lnTo>
                    <a:pt x="626145" y="37161"/>
                  </a:lnTo>
                  <a:lnTo>
                    <a:pt x="618879" y="41318"/>
                  </a:lnTo>
                  <a:lnTo>
                    <a:pt x="578515" y="63026"/>
                  </a:lnTo>
                  <a:lnTo>
                    <a:pt x="522487" y="90369"/>
                  </a:lnTo>
                  <a:lnTo>
                    <a:pt x="476307" y="108597"/>
                  </a:lnTo>
                  <a:lnTo>
                    <a:pt x="429111" y="123454"/>
                  </a:lnTo>
                  <a:lnTo>
                    <a:pt x="381102" y="134927"/>
                  </a:lnTo>
                  <a:lnTo>
                    <a:pt x="332485" y="143004"/>
                  </a:lnTo>
                  <a:lnTo>
                    <a:pt x="283464" y="147672"/>
                  </a:lnTo>
                  <a:lnTo>
                    <a:pt x="277070" y="147834"/>
                  </a:lnTo>
                  <a:lnTo>
                    <a:pt x="277789" y="148982"/>
                  </a:lnTo>
                  <a:lnTo>
                    <a:pt x="335432" y="144110"/>
                  </a:lnTo>
                  <a:lnTo>
                    <a:pt x="385183" y="136156"/>
                  </a:lnTo>
                  <a:lnTo>
                    <a:pt x="432757" y="125184"/>
                  </a:lnTo>
                  <a:lnTo>
                    <a:pt x="477270" y="111420"/>
                  </a:lnTo>
                  <a:lnTo>
                    <a:pt x="546485" y="83243"/>
                  </a:lnTo>
                  <a:lnTo>
                    <a:pt x="621628" y="44578"/>
                  </a:lnTo>
                  <a:lnTo>
                    <a:pt x="634873" y="37930"/>
                  </a:lnTo>
                  <a:lnTo>
                    <a:pt x="647403" y="33419"/>
                  </a:lnTo>
                  <a:lnTo>
                    <a:pt x="658516" y="33419"/>
                  </a:lnTo>
                  <a:lnTo>
                    <a:pt x="654603" y="28252"/>
                  </a:lnTo>
                  <a:lnTo>
                    <a:pt x="647823" y="27846"/>
                  </a:lnTo>
                  <a:close/>
                </a:path>
                <a:path w="659764" h="313054">
                  <a:moveTo>
                    <a:pt x="211842" y="54781"/>
                  </a:moveTo>
                  <a:lnTo>
                    <a:pt x="80124" y="54781"/>
                  </a:lnTo>
                  <a:lnTo>
                    <a:pt x="117107" y="67441"/>
                  </a:lnTo>
                  <a:lnTo>
                    <a:pt x="149699" y="91769"/>
                  </a:lnTo>
                  <a:lnTo>
                    <a:pt x="177615" y="124121"/>
                  </a:lnTo>
                  <a:lnTo>
                    <a:pt x="193729" y="147115"/>
                  </a:lnTo>
                  <a:lnTo>
                    <a:pt x="234243" y="148917"/>
                  </a:lnTo>
                  <a:lnTo>
                    <a:pt x="277070" y="147834"/>
                  </a:lnTo>
                  <a:lnTo>
                    <a:pt x="260891" y="121977"/>
                  </a:lnTo>
                  <a:lnTo>
                    <a:pt x="232548" y="79516"/>
                  </a:lnTo>
                  <a:lnTo>
                    <a:pt x="211842" y="54781"/>
                  </a:lnTo>
                  <a:close/>
                </a:path>
                <a:path w="659764" h="313054">
                  <a:moveTo>
                    <a:pt x="277070" y="147834"/>
                  </a:moveTo>
                  <a:lnTo>
                    <a:pt x="234243" y="148917"/>
                  </a:lnTo>
                  <a:lnTo>
                    <a:pt x="277748" y="148917"/>
                  </a:lnTo>
                  <a:lnTo>
                    <a:pt x="277070" y="147834"/>
                  </a:lnTo>
                  <a:close/>
                </a:path>
                <a:path w="659764" h="313054">
                  <a:moveTo>
                    <a:pt x="115630" y="137567"/>
                  </a:moveTo>
                  <a:lnTo>
                    <a:pt x="132289" y="141258"/>
                  </a:lnTo>
                  <a:lnTo>
                    <a:pt x="181932" y="147622"/>
                  </a:lnTo>
                  <a:lnTo>
                    <a:pt x="194507" y="148225"/>
                  </a:lnTo>
                  <a:lnTo>
                    <a:pt x="193729" y="147115"/>
                  </a:lnTo>
                  <a:lnTo>
                    <a:pt x="185028" y="146728"/>
                  </a:lnTo>
                  <a:lnTo>
                    <a:pt x="148281" y="142853"/>
                  </a:lnTo>
                  <a:lnTo>
                    <a:pt x="115630" y="137567"/>
                  </a:lnTo>
                  <a:close/>
                </a:path>
                <a:path w="659764" h="313054">
                  <a:moveTo>
                    <a:pt x="101314" y="134395"/>
                  </a:moveTo>
                  <a:lnTo>
                    <a:pt x="111704" y="136931"/>
                  </a:lnTo>
                  <a:lnTo>
                    <a:pt x="115630" y="137567"/>
                  </a:lnTo>
                  <a:lnTo>
                    <a:pt x="101314" y="134395"/>
                  </a:lnTo>
                  <a:close/>
                </a:path>
                <a:path w="659764" h="313054">
                  <a:moveTo>
                    <a:pt x="80832" y="129394"/>
                  </a:moveTo>
                  <a:lnTo>
                    <a:pt x="84879" y="130753"/>
                  </a:lnTo>
                  <a:lnTo>
                    <a:pt x="101314" y="134395"/>
                  </a:lnTo>
                  <a:lnTo>
                    <a:pt x="80832" y="129394"/>
                  </a:lnTo>
                  <a:close/>
                </a:path>
                <a:path w="659764" h="313054">
                  <a:moveTo>
                    <a:pt x="52762" y="119970"/>
                  </a:moveTo>
                  <a:lnTo>
                    <a:pt x="75699" y="128141"/>
                  </a:lnTo>
                  <a:lnTo>
                    <a:pt x="80832" y="129394"/>
                  </a:lnTo>
                  <a:lnTo>
                    <a:pt x="52762" y="119970"/>
                  </a:lnTo>
                  <a:close/>
                </a:path>
                <a:path w="659764" h="313054">
                  <a:moveTo>
                    <a:pt x="123491" y="0"/>
                  </a:moveTo>
                  <a:lnTo>
                    <a:pt x="72281" y="7316"/>
                  </a:lnTo>
                  <a:lnTo>
                    <a:pt x="28020" y="35402"/>
                  </a:lnTo>
                  <a:lnTo>
                    <a:pt x="0" y="82113"/>
                  </a:lnTo>
                  <a:lnTo>
                    <a:pt x="11664" y="99473"/>
                  </a:lnTo>
                  <a:lnTo>
                    <a:pt x="40582" y="115881"/>
                  </a:lnTo>
                  <a:lnTo>
                    <a:pt x="52762" y="119970"/>
                  </a:lnTo>
                  <a:lnTo>
                    <a:pt x="40666" y="115661"/>
                  </a:lnTo>
                  <a:lnTo>
                    <a:pt x="16105" y="100872"/>
                  </a:lnTo>
                  <a:lnTo>
                    <a:pt x="5959" y="85098"/>
                  </a:lnTo>
                  <a:lnTo>
                    <a:pt x="12758" y="70048"/>
                  </a:lnTo>
                  <a:lnTo>
                    <a:pt x="39032" y="57432"/>
                  </a:lnTo>
                  <a:lnTo>
                    <a:pt x="80124" y="54781"/>
                  </a:lnTo>
                  <a:lnTo>
                    <a:pt x="211842" y="54781"/>
                  </a:lnTo>
                  <a:lnTo>
                    <a:pt x="201333" y="42229"/>
                  </a:lnTo>
                  <a:lnTo>
                    <a:pt x="165548" y="14321"/>
                  </a:lnTo>
                  <a:lnTo>
                    <a:pt x="123491" y="0"/>
                  </a:lnTo>
                  <a:close/>
                </a:path>
              </a:pathLst>
            </a:custGeom>
            <a:solidFill>
              <a:srgbClr val="283448"/>
            </a:solidFill>
          </p:spPr>
          <p:txBody>
            <a:bodyPr wrap="square" lIns="0" tIns="0" rIns="0" bIns="0" rtlCol="0"/>
            <a:lstStyle/>
            <a:p>
              <a:endParaRPr/>
            </a:p>
          </p:txBody>
        </p:sp>
      </p:grpSp>
      <p:grpSp>
        <p:nvGrpSpPr>
          <p:cNvPr id="23" name="object 23"/>
          <p:cNvGrpSpPr/>
          <p:nvPr/>
        </p:nvGrpSpPr>
        <p:grpSpPr>
          <a:xfrm>
            <a:off x="1351019" y="6530635"/>
            <a:ext cx="659765" cy="313055"/>
            <a:chOff x="1351019" y="6530635"/>
            <a:chExt cx="659765" cy="313055"/>
          </a:xfrm>
        </p:grpSpPr>
        <p:sp>
          <p:nvSpPr>
            <p:cNvPr id="24" name="object 24"/>
            <p:cNvSpPr/>
            <p:nvPr/>
          </p:nvSpPr>
          <p:spPr>
            <a:xfrm>
              <a:off x="1353700" y="6559941"/>
              <a:ext cx="654050" cy="259079"/>
            </a:xfrm>
            <a:custGeom>
              <a:avLst/>
              <a:gdLst/>
              <a:ahLst/>
              <a:cxnLst/>
              <a:rect l="l" t="t" r="r" b="b"/>
              <a:pathLst>
                <a:path w="654050" h="259079">
                  <a:moveTo>
                    <a:pt x="234448" y="119450"/>
                  </a:moveTo>
                  <a:lnTo>
                    <a:pt x="278741" y="183914"/>
                  </a:lnTo>
                  <a:lnTo>
                    <a:pt x="310100" y="219357"/>
                  </a:lnTo>
                  <a:lnTo>
                    <a:pt x="345769" y="245468"/>
                  </a:lnTo>
                  <a:lnTo>
                    <a:pt x="390618" y="258613"/>
                  </a:lnTo>
                  <a:lnTo>
                    <a:pt x="435427" y="253840"/>
                  </a:lnTo>
                  <a:lnTo>
                    <a:pt x="479038" y="234772"/>
                  </a:lnTo>
                  <a:lnTo>
                    <a:pt x="520296" y="205035"/>
                  </a:lnTo>
                  <a:lnTo>
                    <a:pt x="558044" y="168251"/>
                  </a:lnTo>
                  <a:lnTo>
                    <a:pt x="591125" y="128044"/>
                  </a:lnTo>
                  <a:lnTo>
                    <a:pt x="596772" y="119755"/>
                  </a:lnTo>
                  <a:lnTo>
                    <a:pt x="260585" y="119755"/>
                  </a:lnTo>
                  <a:lnTo>
                    <a:pt x="234448" y="119450"/>
                  </a:lnTo>
                  <a:close/>
                </a:path>
                <a:path w="654050" h="259079">
                  <a:moveTo>
                    <a:pt x="644097" y="1567"/>
                  </a:moveTo>
                  <a:lnTo>
                    <a:pt x="620568" y="12006"/>
                  </a:lnTo>
                  <a:lnTo>
                    <a:pt x="583147" y="32166"/>
                  </a:lnTo>
                  <a:lnTo>
                    <a:pt x="531919" y="57429"/>
                  </a:lnTo>
                  <a:lnTo>
                    <a:pt x="466973" y="83177"/>
                  </a:lnTo>
                  <a:lnTo>
                    <a:pt x="388396" y="104792"/>
                  </a:lnTo>
                  <a:lnTo>
                    <a:pt x="323586" y="115275"/>
                  </a:lnTo>
                  <a:lnTo>
                    <a:pt x="260585" y="119755"/>
                  </a:lnTo>
                  <a:lnTo>
                    <a:pt x="596772" y="119755"/>
                  </a:lnTo>
                  <a:lnTo>
                    <a:pt x="618382" y="88038"/>
                  </a:lnTo>
                  <a:lnTo>
                    <a:pt x="638659" y="51858"/>
                  </a:lnTo>
                  <a:lnTo>
                    <a:pt x="650798" y="23125"/>
                  </a:lnTo>
                  <a:lnTo>
                    <a:pt x="653645" y="5465"/>
                  </a:lnTo>
                  <a:lnTo>
                    <a:pt x="644097" y="1567"/>
                  </a:lnTo>
                  <a:close/>
                </a:path>
                <a:path w="654050" h="259079">
                  <a:moveTo>
                    <a:pt x="88793" y="0"/>
                  </a:moveTo>
                  <a:lnTo>
                    <a:pt x="56383" y="5884"/>
                  </a:lnTo>
                  <a:lnTo>
                    <a:pt x="27826" y="18893"/>
                  </a:lnTo>
                  <a:lnTo>
                    <a:pt x="7554" y="35543"/>
                  </a:lnTo>
                  <a:lnTo>
                    <a:pt x="0" y="52354"/>
                  </a:lnTo>
                  <a:lnTo>
                    <a:pt x="7078" y="66790"/>
                  </a:lnTo>
                  <a:lnTo>
                    <a:pt x="57564" y="94155"/>
                  </a:lnTo>
                  <a:lnTo>
                    <a:pt x="97881" y="105434"/>
                  </a:lnTo>
                  <a:lnTo>
                    <a:pt x="146187" y="114010"/>
                  </a:lnTo>
                  <a:lnTo>
                    <a:pt x="200937" y="119059"/>
                  </a:lnTo>
                  <a:lnTo>
                    <a:pt x="234448" y="119450"/>
                  </a:lnTo>
                  <a:lnTo>
                    <a:pt x="222362" y="101083"/>
                  </a:lnTo>
                  <a:lnTo>
                    <a:pt x="194044" y="61721"/>
                  </a:lnTo>
                  <a:lnTo>
                    <a:pt x="163442" y="29077"/>
                  </a:lnTo>
                  <a:lnTo>
                    <a:pt x="128908" y="7166"/>
                  </a:lnTo>
                  <a:lnTo>
                    <a:pt x="88793" y="0"/>
                  </a:lnTo>
                  <a:close/>
                </a:path>
              </a:pathLst>
            </a:custGeom>
            <a:solidFill>
              <a:srgbClr val="A1AD92"/>
            </a:solidFill>
          </p:spPr>
          <p:txBody>
            <a:bodyPr wrap="square" lIns="0" tIns="0" rIns="0" bIns="0" rtlCol="0"/>
            <a:lstStyle/>
            <a:p>
              <a:endParaRPr/>
            </a:p>
          </p:txBody>
        </p:sp>
        <p:sp>
          <p:nvSpPr>
            <p:cNvPr id="25" name="object 25"/>
            <p:cNvSpPr/>
            <p:nvPr/>
          </p:nvSpPr>
          <p:spPr>
            <a:xfrm>
              <a:off x="1351019" y="6530635"/>
              <a:ext cx="659765" cy="313055"/>
            </a:xfrm>
            <a:custGeom>
              <a:avLst/>
              <a:gdLst/>
              <a:ahLst/>
              <a:cxnLst/>
              <a:rect l="l" t="t" r="r" b="b"/>
              <a:pathLst>
                <a:path w="659764" h="313054">
                  <a:moveTo>
                    <a:pt x="194507" y="148225"/>
                  </a:moveTo>
                  <a:lnTo>
                    <a:pt x="233007" y="203067"/>
                  </a:lnTo>
                  <a:lnTo>
                    <a:pt x="263560" y="241672"/>
                  </a:lnTo>
                  <a:lnTo>
                    <a:pt x="297271" y="275081"/>
                  </a:lnTo>
                  <a:lnTo>
                    <a:pt x="335081" y="299829"/>
                  </a:lnTo>
                  <a:lnTo>
                    <a:pt x="377930" y="312453"/>
                  </a:lnTo>
                  <a:lnTo>
                    <a:pt x="426759" y="309487"/>
                  </a:lnTo>
                  <a:lnTo>
                    <a:pt x="474842" y="290008"/>
                  </a:lnTo>
                  <a:lnTo>
                    <a:pt x="513732" y="262639"/>
                  </a:lnTo>
                  <a:lnTo>
                    <a:pt x="427389" y="262639"/>
                  </a:lnTo>
                  <a:lnTo>
                    <a:pt x="385762" y="260173"/>
                  </a:lnTo>
                  <a:lnTo>
                    <a:pt x="345693" y="238327"/>
                  </a:lnTo>
                  <a:lnTo>
                    <a:pt x="315764" y="205589"/>
                  </a:lnTo>
                  <a:lnTo>
                    <a:pt x="288063" y="165404"/>
                  </a:lnTo>
                  <a:lnTo>
                    <a:pt x="278468" y="150068"/>
                  </a:lnTo>
                  <a:lnTo>
                    <a:pt x="232924" y="150068"/>
                  </a:lnTo>
                  <a:lnTo>
                    <a:pt x="194507" y="148225"/>
                  </a:lnTo>
                  <a:close/>
                </a:path>
                <a:path w="659764" h="313054">
                  <a:moveTo>
                    <a:pt x="658516" y="33419"/>
                  </a:moveTo>
                  <a:lnTo>
                    <a:pt x="647403" y="33419"/>
                  </a:lnTo>
                  <a:lnTo>
                    <a:pt x="653590" y="35402"/>
                  </a:lnTo>
                  <a:lnTo>
                    <a:pt x="653872" y="42794"/>
                  </a:lnTo>
                  <a:lnTo>
                    <a:pt x="629000" y="92453"/>
                  </a:lnTo>
                  <a:lnTo>
                    <a:pt x="607414" y="124121"/>
                  </a:lnTo>
                  <a:lnTo>
                    <a:pt x="580110" y="158560"/>
                  </a:lnTo>
                  <a:lnTo>
                    <a:pt x="546937" y="193686"/>
                  </a:lnTo>
                  <a:lnTo>
                    <a:pt x="509446" y="225403"/>
                  </a:lnTo>
                  <a:lnTo>
                    <a:pt x="469107" y="249719"/>
                  </a:lnTo>
                  <a:lnTo>
                    <a:pt x="427389" y="262639"/>
                  </a:lnTo>
                  <a:lnTo>
                    <a:pt x="513732" y="262639"/>
                  </a:lnTo>
                  <a:lnTo>
                    <a:pt x="556873" y="221106"/>
                  </a:lnTo>
                  <a:lnTo>
                    <a:pt x="590832" y="178047"/>
                  </a:lnTo>
                  <a:lnTo>
                    <a:pt x="620093" y="133493"/>
                  </a:lnTo>
                  <a:lnTo>
                    <a:pt x="638843" y="98254"/>
                  </a:lnTo>
                  <a:lnTo>
                    <a:pt x="654218" y="61778"/>
                  </a:lnTo>
                  <a:lnTo>
                    <a:pt x="659183" y="42229"/>
                  </a:lnTo>
                  <a:lnTo>
                    <a:pt x="659066" y="34145"/>
                  </a:lnTo>
                  <a:lnTo>
                    <a:pt x="658516" y="33419"/>
                  </a:lnTo>
                  <a:close/>
                </a:path>
                <a:path w="659764" h="313054">
                  <a:moveTo>
                    <a:pt x="193729" y="147115"/>
                  </a:moveTo>
                  <a:lnTo>
                    <a:pt x="194507" y="148225"/>
                  </a:lnTo>
                  <a:lnTo>
                    <a:pt x="232924" y="150068"/>
                  </a:lnTo>
                  <a:lnTo>
                    <a:pt x="277789" y="148982"/>
                  </a:lnTo>
                  <a:lnTo>
                    <a:pt x="234243" y="148917"/>
                  </a:lnTo>
                  <a:lnTo>
                    <a:pt x="193729" y="147115"/>
                  </a:lnTo>
                  <a:close/>
                </a:path>
                <a:path w="659764" h="313054">
                  <a:moveTo>
                    <a:pt x="277789" y="148982"/>
                  </a:moveTo>
                  <a:lnTo>
                    <a:pt x="232924" y="150068"/>
                  </a:lnTo>
                  <a:lnTo>
                    <a:pt x="278468" y="150068"/>
                  </a:lnTo>
                  <a:lnTo>
                    <a:pt x="277789" y="148982"/>
                  </a:lnTo>
                  <a:close/>
                </a:path>
                <a:path w="659764" h="313054">
                  <a:moveTo>
                    <a:pt x="647823" y="27846"/>
                  </a:moveTo>
                  <a:lnTo>
                    <a:pt x="640324" y="30421"/>
                  </a:lnTo>
                  <a:lnTo>
                    <a:pt x="633705" y="33475"/>
                  </a:lnTo>
                  <a:lnTo>
                    <a:pt x="626145" y="37161"/>
                  </a:lnTo>
                  <a:lnTo>
                    <a:pt x="618879" y="41318"/>
                  </a:lnTo>
                  <a:lnTo>
                    <a:pt x="578515" y="63026"/>
                  </a:lnTo>
                  <a:lnTo>
                    <a:pt x="522487" y="90369"/>
                  </a:lnTo>
                  <a:lnTo>
                    <a:pt x="476307" y="108597"/>
                  </a:lnTo>
                  <a:lnTo>
                    <a:pt x="429111" y="123454"/>
                  </a:lnTo>
                  <a:lnTo>
                    <a:pt x="381102" y="134927"/>
                  </a:lnTo>
                  <a:lnTo>
                    <a:pt x="332485" y="143004"/>
                  </a:lnTo>
                  <a:lnTo>
                    <a:pt x="283464" y="147672"/>
                  </a:lnTo>
                  <a:lnTo>
                    <a:pt x="277070" y="147834"/>
                  </a:lnTo>
                  <a:lnTo>
                    <a:pt x="277789" y="148982"/>
                  </a:lnTo>
                  <a:lnTo>
                    <a:pt x="335432" y="144110"/>
                  </a:lnTo>
                  <a:lnTo>
                    <a:pt x="385183" y="136156"/>
                  </a:lnTo>
                  <a:lnTo>
                    <a:pt x="432757" y="125184"/>
                  </a:lnTo>
                  <a:lnTo>
                    <a:pt x="477270" y="111420"/>
                  </a:lnTo>
                  <a:lnTo>
                    <a:pt x="546485" y="83243"/>
                  </a:lnTo>
                  <a:lnTo>
                    <a:pt x="621628" y="44578"/>
                  </a:lnTo>
                  <a:lnTo>
                    <a:pt x="634873" y="37930"/>
                  </a:lnTo>
                  <a:lnTo>
                    <a:pt x="647403" y="33419"/>
                  </a:lnTo>
                  <a:lnTo>
                    <a:pt x="658516" y="33419"/>
                  </a:lnTo>
                  <a:lnTo>
                    <a:pt x="654603" y="28252"/>
                  </a:lnTo>
                  <a:lnTo>
                    <a:pt x="647823" y="27846"/>
                  </a:lnTo>
                  <a:close/>
                </a:path>
                <a:path w="659764" h="313054">
                  <a:moveTo>
                    <a:pt x="211842" y="54781"/>
                  </a:moveTo>
                  <a:lnTo>
                    <a:pt x="80124" y="54781"/>
                  </a:lnTo>
                  <a:lnTo>
                    <a:pt x="117107" y="67441"/>
                  </a:lnTo>
                  <a:lnTo>
                    <a:pt x="149699" y="91769"/>
                  </a:lnTo>
                  <a:lnTo>
                    <a:pt x="177615" y="124121"/>
                  </a:lnTo>
                  <a:lnTo>
                    <a:pt x="193729" y="147115"/>
                  </a:lnTo>
                  <a:lnTo>
                    <a:pt x="234243" y="148917"/>
                  </a:lnTo>
                  <a:lnTo>
                    <a:pt x="277070" y="147834"/>
                  </a:lnTo>
                  <a:lnTo>
                    <a:pt x="260891" y="121977"/>
                  </a:lnTo>
                  <a:lnTo>
                    <a:pt x="232548" y="79516"/>
                  </a:lnTo>
                  <a:lnTo>
                    <a:pt x="211842" y="54781"/>
                  </a:lnTo>
                  <a:close/>
                </a:path>
                <a:path w="659764" h="313054">
                  <a:moveTo>
                    <a:pt x="277070" y="147834"/>
                  </a:moveTo>
                  <a:lnTo>
                    <a:pt x="234243" y="148917"/>
                  </a:lnTo>
                  <a:lnTo>
                    <a:pt x="277748" y="148917"/>
                  </a:lnTo>
                  <a:lnTo>
                    <a:pt x="277070" y="147834"/>
                  </a:lnTo>
                  <a:close/>
                </a:path>
                <a:path w="659764" h="313054">
                  <a:moveTo>
                    <a:pt x="115630" y="137567"/>
                  </a:moveTo>
                  <a:lnTo>
                    <a:pt x="132289" y="141258"/>
                  </a:lnTo>
                  <a:lnTo>
                    <a:pt x="181932" y="147622"/>
                  </a:lnTo>
                  <a:lnTo>
                    <a:pt x="194507" y="148225"/>
                  </a:lnTo>
                  <a:lnTo>
                    <a:pt x="193729" y="147115"/>
                  </a:lnTo>
                  <a:lnTo>
                    <a:pt x="185028" y="146728"/>
                  </a:lnTo>
                  <a:lnTo>
                    <a:pt x="148281" y="142853"/>
                  </a:lnTo>
                  <a:lnTo>
                    <a:pt x="115630" y="137567"/>
                  </a:lnTo>
                  <a:close/>
                </a:path>
                <a:path w="659764" h="313054">
                  <a:moveTo>
                    <a:pt x="101314" y="134395"/>
                  </a:moveTo>
                  <a:lnTo>
                    <a:pt x="111704" y="136931"/>
                  </a:lnTo>
                  <a:lnTo>
                    <a:pt x="115630" y="137567"/>
                  </a:lnTo>
                  <a:lnTo>
                    <a:pt x="101314" y="134395"/>
                  </a:lnTo>
                  <a:close/>
                </a:path>
                <a:path w="659764" h="313054">
                  <a:moveTo>
                    <a:pt x="80832" y="129394"/>
                  </a:moveTo>
                  <a:lnTo>
                    <a:pt x="84879" y="130753"/>
                  </a:lnTo>
                  <a:lnTo>
                    <a:pt x="101314" y="134395"/>
                  </a:lnTo>
                  <a:lnTo>
                    <a:pt x="80832" y="129394"/>
                  </a:lnTo>
                  <a:close/>
                </a:path>
                <a:path w="659764" h="313054">
                  <a:moveTo>
                    <a:pt x="52762" y="119970"/>
                  </a:moveTo>
                  <a:lnTo>
                    <a:pt x="75699" y="128141"/>
                  </a:lnTo>
                  <a:lnTo>
                    <a:pt x="80832" y="129394"/>
                  </a:lnTo>
                  <a:lnTo>
                    <a:pt x="52762" y="119970"/>
                  </a:lnTo>
                  <a:close/>
                </a:path>
                <a:path w="659764" h="313054">
                  <a:moveTo>
                    <a:pt x="123491" y="0"/>
                  </a:moveTo>
                  <a:lnTo>
                    <a:pt x="72281" y="7316"/>
                  </a:lnTo>
                  <a:lnTo>
                    <a:pt x="28020" y="35402"/>
                  </a:lnTo>
                  <a:lnTo>
                    <a:pt x="0" y="82113"/>
                  </a:lnTo>
                  <a:lnTo>
                    <a:pt x="11664" y="99473"/>
                  </a:lnTo>
                  <a:lnTo>
                    <a:pt x="40582" y="115881"/>
                  </a:lnTo>
                  <a:lnTo>
                    <a:pt x="52762" y="119970"/>
                  </a:lnTo>
                  <a:lnTo>
                    <a:pt x="40666" y="115661"/>
                  </a:lnTo>
                  <a:lnTo>
                    <a:pt x="16105" y="100872"/>
                  </a:lnTo>
                  <a:lnTo>
                    <a:pt x="5959" y="85098"/>
                  </a:lnTo>
                  <a:lnTo>
                    <a:pt x="12758" y="70048"/>
                  </a:lnTo>
                  <a:lnTo>
                    <a:pt x="39032" y="57432"/>
                  </a:lnTo>
                  <a:lnTo>
                    <a:pt x="80124" y="54781"/>
                  </a:lnTo>
                  <a:lnTo>
                    <a:pt x="211842" y="54781"/>
                  </a:lnTo>
                  <a:lnTo>
                    <a:pt x="201333" y="42229"/>
                  </a:lnTo>
                  <a:lnTo>
                    <a:pt x="165548" y="14321"/>
                  </a:lnTo>
                  <a:lnTo>
                    <a:pt x="123491" y="0"/>
                  </a:lnTo>
                  <a:close/>
                </a:path>
              </a:pathLst>
            </a:custGeom>
            <a:solidFill>
              <a:srgbClr val="283448"/>
            </a:solidFill>
          </p:spPr>
          <p:txBody>
            <a:bodyPr wrap="square" lIns="0" tIns="0" rIns="0" bIns="0" rtlCol="0"/>
            <a:lstStyle/>
            <a:p>
              <a:endParaRPr/>
            </a:p>
          </p:txBody>
        </p:sp>
      </p:grpSp>
      <p:grpSp>
        <p:nvGrpSpPr>
          <p:cNvPr id="26" name="object 26"/>
          <p:cNvGrpSpPr/>
          <p:nvPr/>
        </p:nvGrpSpPr>
        <p:grpSpPr>
          <a:xfrm>
            <a:off x="1351019" y="8294937"/>
            <a:ext cx="659765" cy="313055"/>
            <a:chOff x="1351019" y="8294937"/>
            <a:chExt cx="659765" cy="313055"/>
          </a:xfrm>
        </p:grpSpPr>
        <p:sp>
          <p:nvSpPr>
            <p:cNvPr id="27" name="object 27"/>
            <p:cNvSpPr/>
            <p:nvPr/>
          </p:nvSpPr>
          <p:spPr>
            <a:xfrm>
              <a:off x="1353700" y="8324243"/>
              <a:ext cx="654050" cy="259079"/>
            </a:xfrm>
            <a:custGeom>
              <a:avLst/>
              <a:gdLst/>
              <a:ahLst/>
              <a:cxnLst/>
              <a:rect l="l" t="t" r="r" b="b"/>
              <a:pathLst>
                <a:path w="654050" h="259079">
                  <a:moveTo>
                    <a:pt x="234448" y="119450"/>
                  </a:moveTo>
                  <a:lnTo>
                    <a:pt x="278741" y="183914"/>
                  </a:lnTo>
                  <a:lnTo>
                    <a:pt x="310100" y="219357"/>
                  </a:lnTo>
                  <a:lnTo>
                    <a:pt x="345769" y="245468"/>
                  </a:lnTo>
                  <a:lnTo>
                    <a:pt x="390618" y="258613"/>
                  </a:lnTo>
                  <a:lnTo>
                    <a:pt x="435427" y="253840"/>
                  </a:lnTo>
                  <a:lnTo>
                    <a:pt x="479038" y="234772"/>
                  </a:lnTo>
                  <a:lnTo>
                    <a:pt x="520296" y="205035"/>
                  </a:lnTo>
                  <a:lnTo>
                    <a:pt x="558044" y="168251"/>
                  </a:lnTo>
                  <a:lnTo>
                    <a:pt x="591125" y="128044"/>
                  </a:lnTo>
                  <a:lnTo>
                    <a:pt x="596772" y="119755"/>
                  </a:lnTo>
                  <a:lnTo>
                    <a:pt x="260585" y="119755"/>
                  </a:lnTo>
                  <a:lnTo>
                    <a:pt x="234448" y="119450"/>
                  </a:lnTo>
                  <a:close/>
                </a:path>
                <a:path w="654050" h="259079">
                  <a:moveTo>
                    <a:pt x="644097" y="1567"/>
                  </a:moveTo>
                  <a:lnTo>
                    <a:pt x="620568" y="12006"/>
                  </a:lnTo>
                  <a:lnTo>
                    <a:pt x="583147" y="32166"/>
                  </a:lnTo>
                  <a:lnTo>
                    <a:pt x="531919" y="57429"/>
                  </a:lnTo>
                  <a:lnTo>
                    <a:pt x="466973" y="83177"/>
                  </a:lnTo>
                  <a:lnTo>
                    <a:pt x="388396" y="104792"/>
                  </a:lnTo>
                  <a:lnTo>
                    <a:pt x="323586" y="115275"/>
                  </a:lnTo>
                  <a:lnTo>
                    <a:pt x="260585" y="119755"/>
                  </a:lnTo>
                  <a:lnTo>
                    <a:pt x="596772" y="119755"/>
                  </a:lnTo>
                  <a:lnTo>
                    <a:pt x="618382" y="88038"/>
                  </a:lnTo>
                  <a:lnTo>
                    <a:pt x="638659" y="51858"/>
                  </a:lnTo>
                  <a:lnTo>
                    <a:pt x="650798" y="23125"/>
                  </a:lnTo>
                  <a:lnTo>
                    <a:pt x="653645" y="5465"/>
                  </a:lnTo>
                  <a:lnTo>
                    <a:pt x="644097" y="1567"/>
                  </a:lnTo>
                  <a:close/>
                </a:path>
                <a:path w="654050" h="259079">
                  <a:moveTo>
                    <a:pt x="88793" y="0"/>
                  </a:moveTo>
                  <a:lnTo>
                    <a:pt x="56383" y="5884"/>
                  </a:lnTo>
                  <a:lnTo>
                    <a:pt x="27826" y="18893"/>
                  </a:lnTo>
                  <a:lnTo>
                    <a:pt x="7554" y="35543"/>
                  </a:lnTo>
                  <a:lnTo>
                    <a:pt x="0" y="52354"/>
                  </a:lnTo>
                  <a:lnTo>
                    <a:pt x="7078" y="66790"/>
                  </a:lnTo>
                  <a:lnTo>
                    <a:pt x="57564" y="94155"/>
                  </a:lnTo>
                  <a:lnTo>
                    <a:pt x="97881" y="105434"/>
                  </a:lnTo>
                  <a:lnTo>
                    <a:pt x="146187" y="114010"/>
                  </a:lnTo>
                  <a:lnTo>
                    <a:pt x="200937" y="119059"/>
                  </a:lnTo>
                  <a:lnTo>
                    <a:pt x="234448" y="119450"/>
                  </a:lnTo>
                  <a:lnTo>
                    <a:pt x="222362" y="101083"/>
                  </a:lnTo>
                  <a:lnTo>
                    <a:pt x="194044" y="61721"/>
                  </a:lnTo>
                  <a:lnTo>
                    <a:pt x="163442" y="29077"/>
                  </a:lnTo>
                  <a:lnTo>
                    <a:pt x="128908" y="7166"/>
                  </a:lnTo>
                  <a:lnTo>
                    <a:pt x="88793" y="0"/>
                  </a:lnTo>
                  <a:close/>
                </a:path>
              </a:pathLst>
            </a:custGeom>
            <a:solidFill>
              <a:srgbClr val="A1AD92"/>
            </a:solidFill>
          </p:spPr>
          <p:txBody>
            <a:bodyPr wrap="square" lIns="0" tIns="0" rIns="0" bIns="0" rtlCol="0"/>
            <a:lstStyle/>
            <a:p>
              <a:endParaRPr/>
            </a:p>
          </p:txBody>
        </p:sp>
        <p:sp>
          <p:nvSpPr>
            <p:cNvPr id="28" name="object 28"/>
            <p:cNvSpPr/>
            <p:nvPr/>
          </p:nvSpPr>
          <p:spPr>
            <a:xfrm>
              <a:off x="1351019" y="8294937"/>
              <a:ext cx="659765" cy="313055"/>
            </a:xfrm>
            <a:custGeom>
              <a:avLst/>
              <a:gdLst/>
              <a:ahLst/>
              <a:cxnLst/>
              <a:rect l="l" t="t" r="r" b="b"/>
              <a:pathLst>
                <a:path w="659764" h="313054">
                  <a:moveTo>
                    <a:pt x="194507" y="148225"/>
                  </a:moveTo>
                  <a:lnTo>
                    <a:pt x="233007" y="203067"/>
                  </a:lnTo>
                  <a:lnTo>
                    <a:pt x="263560" y="241672"/>
                  </a:lnTo>
                  <a:lnTo>
                    <a:pt x="297271" y="275081"/>
                  </a:lnTo>
                  <a:lnTo>
                    <a:pt x="335081" y="299829"/>
                  </a:lnTo>
                  <a:lnTo>
                    <a:pt x="377930" y="312453"/>
                  </a:lnTo>
                  <a:lnTo>
                    <a:pt x="426759" y="309487"/>
                  </a:lnTo>
                  <a:lnTo>
                    <a:pt x="474842" y="290008"/>
                  </a:lnTo>
                  <a:lnTo>
                    <a:pt x="513732" y="262639"/>
                  </a:lnTo>
                  <a:lnTo>
                    <a:pt x="427389" y="262639"/>
                  </a:lnTo>
                  <a:lnTo>
                    <a:pt x="385762" y="260173"/>
                  </a:lnTo>
                  <a:lnTo>
                    <a:pt x="345693" y="238327"/>
                  </a:lnTo>
                  <a:lnTo>
                    <a:pt x="315764" y="205589"/>
                  </a:lnTo>
                  <a:lnTo>
                    <a:pt x="288063" y="165404"/>
                  </a:lnTo>
                  <a:lnTo>
                    <a:pt x="278468" y="150068"/>
                  </a:lnTo>
                  <a:lnTo>
                    <a:pt x="232924" y="150068"/>
                  </a:lnTo>
                  <a:lnTo>
                    <a:pt x="194507" y="148225"/>
                  </a:lnTo>
                  <a:close/>
                </a:path>
                <a:path w="659764" h="313054">
                  <a:moveTo>
                    <a:pt x="658516" y="33419"/>
                  </a:moveTo>
                  <a:lnTo>
                    <a:pt x="647403" y="33419"/>
                  </a:lnTo>
                  <a:lnTo>
                    <a:pt x="653590" y="35402"/>
                  </a:lnTo>
                  <a:lnTo>
                    <a:pt x="653872" y="42794"/>
                  </a:lnTo>
                  <a:lnTo>
                    <a:pt x="629000" y="92453"/>
                  </a:lnTo>
                  <a:lnTo>
                    <a:pt x="607414" y="124121"/>
                  </a:lnTo>
                  <a:lnTo>
                    <a:pt x="580110" y="158560"/>
                  </a:lnTo>
                  <a:lnTo>
                    <a:pt x="546937" y="193686"/>
                  </a:lnTo>
                  <a:lnTo>
                    <a:pt x="509446" y="225403"/>
                  </a:lnTo>
                  <a:lnTo>
                    <a:pt x="469107" y="249719"/>
                  </a:lnTo>
                  <a:lnTo>
                    <a:pt x="427389" y="262639"/>
                  </a:lnTo>
                  <a:lnTo>
                    <a:pt x="513732" y="262639"/>
                  </a:lnTo>
                  <a:lnTo>
                    <a:pt x="556873" y="221106"/>
                  </a:lnTo>
                  <a:lnTo>
                    <a:pt x="590832" y="178047"/>
                  </a:lnTo>
                  <a:lnTo>
                    <a:pt x="620093" y="133493"/>
                  </a:lnTo>
                  <a:lnTo>
                    <a:pt x="638843" y="98254"/>
                  </a:lnTo>
                  <a:lnTo>
                    <a:pt x="654218" y="61778"/>
                  </a:lnTo>
                  <a:lnTo>
                    <a:pt x="659183" y="42229"/>
                  </a:lnTo>
                  <a:lnTo>
                    <a:pt x="659066" y="34145"/>
                  </a:lnTo>
                  <a:lnTo>
                    <a:pt x="658516" y="33419"/>
                  </a:lnTo>
                  <a:close/>
                </a:path>
                <a:path w="659764" h="313054">
                  <a:moveTo>
                    <a:pt x="193729" y="147115"/>
                  </a:moveTo>
                  <a:lnTo>
                    <a:pt x="194507" y="148225"/>
                  </a:lnTo>
                  <a:lnTo>
                    <a:pt x="232924" y="150068"/>
                  </a:lnTo>
                  <a:lnTo>
                    <a:pt x="277789" y="148982"/>
                  </a:lnTo>
                  <a:lnTo>
                    <a:pt x="234243" y="148917"/>
                  </a:lnTo>
                  <a:lnTo>
                    <a:pt x="193729" y="147115"/>
                  </a:lnTo>
                  <a:close/>
                </a:path>
                <a:path w="659764" h="313054">
                  <a:moveTo>
                    <a:pt x="277789" y="148982"/>
                  </a:moveTo>
                  <a:lnTo>
                    <a:pt x="232924" y="150068"/>
                  </a:lnTo>
                  <a:lnTo>
                    <a:pt x="278468" y="150068"/>
                  </a:lnTo>
                  <a:lnTo>
                    <a:pt x="277789" y="148982"/>
                  </a:lnTo>
                  <a:close/>
                </a:path>
                <a:path w="659764" h="313054">
                  <a:moveTo>
                    <a:pt x="647823" y="27846"/>
                  </a:moveTo>
                  <a:lnTo>
                    <a:pt x="640324" y="30421"/>
                  </a:lnTo>
                  <a:lnTo>
                    <a:pt x="633705" y="33475"/>
                  </a:lnTo>
                  <a:lnTo>
                    <a:pt x="626145" y="37161"/>
                  </a:lnTo>
                  <a:lnTo>
                    <a:pt x="618879" y="41318"/>
                  </a:lnTo>
                  <a:lnTo>
                    <a:pt x="578515" y="63026"/>
                  </a:lnTo>
                  <a:lnTo>
                    <a:pt x="522487" y="90369"/>
                  </a:lnTo>
                  <a:lnTo>
                    <a:pt x="476307" y="108597"/>
                  </a:lnTo>
                  <a:lnTo>
                    <a:pt x="429111" y="123454"/>
                  </a:lnTo>
                  <a:lnTo>
                    <a:pt x="381102" y="134927"/>
                  </a:lnTo>
                  <a:lnTo>
                    <a:pt x="332485" y="143004"/>
                  </a:lnTo>
                  <a:lnTo>
                    <a:pt x="283464" y="147672"/>
                  </a:lnTo>
                  <a:lnTo>
                    <a:pt x="277070" y="147834"/>
                  </a:lnTo>
                  <a:lnTo>
                    <a:pt x="277789" y="148982"/>
                  </a:lnTo>
                  <a:lnTo>
                    <a:pt x="335432" y="144110"/>
                  </a:lnTo>
                  <a:lnTo>
                    <a:pt x="385183" y="136156"/>
                  </a:lnTo>
                  <a:lnTo>
                    <a:pt x="432757" y="125184"/>
                  </a:lnTo>
                  <a:lnTo>
                    <a:pt x="477270" y="111420"/>
                  </a:lnTo>
                  <a:lnTo>
                    <a:pt x="546485" y="83243"/>
                  </a:lnTo>
                  <a:lnTo>
                    <a:pt x="621628" y="44578"/>
                  </a:lnTo>
                  <a:lnTo>
                    <a:pt x="634873" y="37930"/>
                  </a:lnTo>
                  <a:lnTo>
                    <a:pt x="647403" y="33419"/>
                  </a:lnTo>
                  <a:lnTo>
                    <a:pt x="658516" y="33419"/>
                  </a:lnTo>
                  <a:lnTo>
                    <a:pt x="654603" y="28252"/>
                  </a:lnTo>
                  <a:lnTo>
                    <a:pt x="647823" y="27846"/>
                  </a:lnTo>
                  <a:close/>
                </a:path>
                <a:path w="659764" h="313054">
                  <a:moveTo>
                    <a:pt x="211842" y="54781"/>
                  </a:moveTo>
                  <a:lnTo>
                    <a:pt x="80124" y="54781"/>
                  </a:lnTo>
                  <a:lnTo>
                    <a:pt x="117107" y="67441"/>
                  </a:lnTo>
                  <a:lnTo>
                    <a:pt x="149699" y="91769"/>
                  </a:lnTo>
                  <a:lnTo>
                    <a:pt x="177615" y="124121"/>
                  </a:lnTo>
                  <a:lnTo>
                    <a:pt x="193729" y="147115"/>
                  </a:lnTo>
                  <a:lnTo>
                    <a:pt x="234243" y="148917"/>
                  </a:lnTo>
                  <a:lnTo>
                    <a:pt x="277070" y="147834"/>
                  </a:lnTo>
                  <a:lnTo>
                    <a:pt x="260891" y="121977"/>
                  </a:lnTo>
                  <a:lnTo>
                    <a:pt x="232548" y="79516"/>
                  </a:lnTo>
                  <a:lnTo>
                    <a:pt x="211842" y="54781"/>
                  </a:lnTo>
                  <a:close/>
                </a:path>
                <a:path w="659764" h="313054">
                  <a:moveTo>
                    <a:pt x="277070" y="147834"/>
                  </a:moveTo>
                  <a:lnTo>
                    <a:pt x="234243" y="148917"/>
                  </a:lnTo>
                  <a:lnTo>
                    <a:pt x="277748" y="148917"/>
                  </a:lnTo>
                  <a:lnTo>
                    <a:pt x="277070" y="147834"/>
                  </a:lnTo>
                  <a:close/>
                </a:path>
                <a:path w="659764" h="313054">
                  <a:moveTo>
                    <a:pt x="115630" y="137567"/>
                  </a:moveTo>
                  <a:lnTo>
                    <a:pt x="132289" y="141258"/>
                  </a:lnTo>
                  <a:lnTo>
                    <a:pt x="181932" y="147622"/>
                  </a:lnTo>
                  <a:lnTo>
                    <a:pt x="194507" y="148225"/>
                  </a:lnTo>
                  <a:lnTo>
                    <a:pt x="193729" y="147115"/>
                  </a:lnTo>
                  <a:lnTo>
                    <a:pt x="185028" y="146728"/>
                  </a:lnTo>
                  <a:lnTo>
                    <a:pt x="148281" y="142853"/>
                  </a:lnTo>
                  <a:lnTo>
                    <a:pt x="115630" y="137567"/>
                  </a:lnTo>
                  <a:close/>
                </a:path>
                <a:path w="659764" h="313054">
                  <a:moveTo>
                    <a:pt x="101314" y="134395"/>
                  </a:moveTo>
                  <a:lnTo>
                    <a:pt x="111704" y="136931"/>
                  </a:lnTo>
                  <a:lnTo>
                    <a:pt x="115630" y="137567"/>
                  </a:lnTo>
                  <a:lnTo>
                    <a:pt x="101314" y="134395"/>
                  </a:lnTo>
                  <a:close/>
                </a:path>
                <a:path w="659764" h="313054">
                  <a:moveTo>
                    <a:pt x="80832" y="129394"/>
                  </a:moveTo>
                  <a:lnTo>
                    <a:pt x="84879" y="130753"/>
                  </a:lnTo>
                  <a:lnTo>
                    <a:pt x="101314" y="134395"/>
                  </a:lnTo>
                  <a:lnTo>
                    <a:pt x="80832" y="129394"/>
                  </a:lnTo>
                  <a:close/>
                </a:path>
                <a:path w="659764" h="313054">
                  <a:moveTo>
                    <a:pt x="52762" y="119970"/>
                  </a:moveTo>
                  <a:lnTo>
                    <a:pt x="75699" y="128141"/>
                  </a:lnTo>
                  <a:lnTo>
                    <a:pt x="80832" y="129394"/>
                  </a:lnTo>
                  <a:lnTo>
                    <a:pt x="52762" y="119970"/>
                  </a:lnTo>
                  <a:close/>
                </a:path>
                <a:path w="659764" h="313054">
                  <a:moveTo>
                    <a:pt x="123491" y="0"/>
                  </a:moveTo>
                  <a:lnTo>
                    <a:pt x="72281" y="7316"/>
                  </a:lnTo>
                  <a:lnTo>
                    <a:pt x="28020" y="35402"/>
                  </a:lnTo>
                  <a:lnTo>
                    <a:pt x="0" y="82113"/>
                  </a:lnTo>
                  <a:lnTo>
                    <a:pt x="11664" y="99473"/>
                  </a:lnTo>
                  <a:lnTo>
                    <a:pt x="40582" y="115881"/>
                  </a:lnTo>
                  <a:lnTo>
                    <a:pt x="52762" y="119970"/>
                  </a:lnTo>
                  <a:lnTo>
                    <a:pt x="40666" y="115661"/>
                  </a:lnTo>
                  <a:lnTo>
                    <a:pt x="16105" y="100872"/>
                  </a:lnTo>
                  <a:lnTo>
                    <a:pt x="5959" y="85098"/>
                  </a:lnTo>
                  <a:lnTo>
                    <a:pt x="12758" y="70048"/>
                  </a:lnTo>
                  <a:lnTo>
                    <a:pt x="39032" y="57432"/>
                  </a:lnTo>
                  <a:lnTo>
                    <a:pt x="80124" y="54781"/>
                  </a:lnTo>
                  <a:lnTo>
                    <a:pt x="211842" y="54781"/>
                  </a:lnTo>
                  <a:lnTo>
                    <a:pt x="201333" y="42229"/>
                  </a:lnTo>
                  <a:lnTo>
                    <a:pt x="165548" y="14321"/>
                  </a:lnTo>
                  <a:lnTo>
                    <a:pt x="123491" y="0"/>
                  </a:lnTo>
                  <a:close/>
                </a:path>
              </a:pathLst>
            </a:custGeom>
            <a:solidFill>
              <a:srgbClr val="283448"/>
            </a:solidFill>
          </p:spPr>
          <p:txBody>
            <a:bodyPr wrap="square" lIns="0" tIns="0" rIns="0" bIns="0" rtlCol="0"/>
            <a:lstStyle/>
            <a:p>
              <a:endParaRPr/>
            </a:p>
          </p:txBody>
        </p:sp>
      </p:grpSp>
      <p:sp>
        <p:nvSpPr>
          <p:cNvPr id="29" name="object 29"/>
          <p:cNvSpPr txBox="1">
            <a:spLocks noGrp="1"/>
          </p:cNvSpPr>
          <p:nvPr>
            <p:ph type="title"/>
          </p:nvPr>
        </p:nvSpPr>
        <p:spPr>
          <a:xfrm>
            <a:off x="6639910" y="683018"/>
            <a:ext cx="6821805" cy="1257300"/>
          </a:xfrm>
          <a:prstGeom prst="rect">
            <a:avLst/>
          </a:prstGeom>
        </p:spPr>
        <p:txBody>
          <a:bodyPr vert="horz" wrap="square" lIns="0" tIns="13335" rIns="0" bIns="0" rtlCol="0">
            <a:spAutoFit/>
          </a:bodyPr>
          <a:lstStyle/>
          <a:p>
            <a:pPr algn="ctr">
              <a:lnSpc>
                <a:spcPct val="100000"/>
              </a:lnSpc>
              <a:spcBef>
                <a:spcPts val="105"/>
              </a:spcBef>
              <a:tabLst>
                <a:tab pos="3066415" algn="l"/>
              </a:tabLst>
            </a:pPr>
            <a:r>
              <a:rPr spc="-5" dirty="0"/>
              <a:t>Tiltrækning	</a:t>
            </a:r>
            <a:r>
              <a:rPr dirty="0"/>
              <a:t>til</a:t>
            </a:r>
            <a:r>
              <a:rPr spc="-25" dirty="0"/>
              <a:t> </a:t>
            </a:r>
            <a:r>
              <a:rPr dirty="0"/>
              <a:t>HHX</a:t>
            </a:r>
            <a:r>
              <a:rPr spc="-25" dirty="0"/>
              <a:t> </a:t>
            </a:r>
            <a:r>
              <a:rPr dirty="0"/>
              <a:t>og</a:t>
            </a:r>
            <a:r>
              <a:rPr spc="-25" dirty="0"/>
              <a:t> </a:t>
            </a:r>
            <a:r>
              <a:rPr dirty="0"/>
              <a:t>HTX</a:t>
            </a:r>
          </a:p>
          <a:p>
            <a:pPr marL="5715" algn="ctr">
              <a:lnSpc>
                <a:spcPct val="100000"/>
              </a:lnSpc>
              <a:spcBef>
                <a:spcPts val="209"/>
              </a:spcBef>
            </a:pPr>
            <a:r>
              <a:rPr b="0" spc="-45" dirty="0">
                <a:latin typeface="Tahoma"/>
                <a:cs typeface="Tahoma"/>
              </a:rPr>
              <a:t>Valg</a:t>
            </a:r>
            <a:r>
              <a:rPr b="0" spc="-15" dirty="0">
                <a:latin typeface="Tahoma"/>
                <a:cs typeface="Tahoma"/>
              </a:rPr>
              <a:t> </a:t>
            </a:r>
            <a:r>
              <a:rPr b="0" dirty="0">
                <a:latin typeface="Tahoma"/>
                <a:cs typeface="Tahoma"/>
              </a:rPr>
              <a:t>af</a:t>
            </a:r>
            <a:r>
              <a:rPr b="0" spc="-10" dirty="0">
                <a:latin typeface="Tahoma"/>
                <a:cs typeface="Tahoma"/>
              </a:rPr>
              <a:t> </a:t>
            </a:r>
            <a:r>
              <a:rPr b="0" dirty="0">
                <a:latin typeface="Tahoma"/>
                <a:cs typeface="Tahoma"/>
              </a:rPr>
              <a:t>uddannelse</a:t>
            </a:r>
          </a:p>
        </p:txBody>
      </p:sp>
      <p:pic>
        <p:nvPicPr>
          <p:cNvPr id="30" name="Lyd 25">
            <a:hlinkClick r:id="" action="ppaction://media"/>
            <a:extLst>
              <a:ext uri="{FF2B5EF4-FFF2-40B4-BE49-F238E27FC236}">
                <a16:creationId xmlns:a16="http://schemas.microsoft.com/office/drawing/2014/main" id="{F092BAB5-F0DD-466B-ADD1-A5A4D297B3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650" y="158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92"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18034"/>
            <a:ext cx="20104100" cy="1790700"/>
          </a:xfrm>
          <a:custGeom>
            <a:avLst/>
            <a:gdLst/>
            <a:ahLst/>
            <a:cxnLst/>
            <a:rect l="l" t="t" r="r" b="b"/>
            <a:pathLst>
              <a:path w="20104100" h="1790700">
                <a:moveTo>
                  <a:pt x="20104099" y="0"/>
                </a:moveTo>
                <a:lnTo>
                  <a:pt x="0" y="0"/>
                </a:lnTo>
                <a:lnTo>
                  <a:pt x="0" y="1790521"/>
                </a:lnTo>
                <a:lnTo>
                  <a:pt x="20104099" y="1790521"/>
                </a:lnTo>
                <a:lnTo>
                  <a:pt x="20104099" y="0"/>
                </a:lnTo>
                <a:close/>
              </a:path>
            </a:pathLst>
          </a:custGeom>
          <a:solidFill>
            <a:srgbClr val="A1AD92"/>
          </a:solidFill>
        </p:spPr>
        <p:txBody>
          <a:bodyPr wrap="square" lIns="0" tIns="0" rIns="0" bIns="0" rtlCol="0"/>
          <a:lstStyle/>
          <a:p>
            <a:endParaRPr/>
          </a:p>
        </p:txBody>
      </p:sp>
      <p:pic>
        <p:nvPicPr>
          <p:cNvPr id="3" name="object 3"/>
          <p:cNvPicPr/>
          <p:nvPr/>
        </p:nvPicPr>
        <p:blipFill>
          <a:blip r:embed="rId4" cstate="print"/>
          <a:stretch>
            <a:fillRect/>
          </a:stretch>
        </p:blipFill>
        <p:spPr>
          <a:xfrm>
            <a:off x="8516399" y="638345"/>
            <a:ext cx="3085341" cy="793116"/>
          </a:xfrm>
          <a:prstGeom prst="rect">
            <a:avLst/>
          </a:prstGeom>
        </p:spPr>
      </p:pic>
      <p:sp>
        <p:nvSpPr>
          <p:cNvPr id="4" name="object 4"/>
          <p:cNvSpPr txBox="1"/>
          <p:nvPr/>
        </p:nvSpPr>
        <p:spPr>
          <a:xfrm>
            <a:off x="1162183" y="2151059"/>
            <a:ext cx="3731895" cy="5370701"/>
          </a:xfrm>
          <a:prstGeom prst="rect">
            <a:avLst/>
          </a:prstGeom>
        </p:spPr>
        <p:txBody>
          <a:bodyPr vert="horz" wrap="square" lIns="0" tIns="15240" rIns="0" bIns="0" rtlCol="0">
            <a:spAutoFit/>
          </a:bodyPr>
          <a:lstStyle/>
          <a:p>
            <a:pPr>
              <a:lnSpc>
                <a:spcPct val="100000"/>
              </a:lnSpc>
              <a:spcBef>
                <a:spcPts val="5"/>
              </a:spcBef>
            </a:pPr>
            <a:endParaRPr lang="da-DK" sz="2450" dirty="0">
              <a:cs typeface="Calibri"/>
            </a:endParaRPr>
          </a:p>
          <a:p>
            <a:pPr>
              <a:lnSpc>
                <a:spcPct val="100000"/>
              </a:lnSpc>
              <a:spcBef>
                <a:spcPts val="5"/>
              </a:spcBef>
            </a:pPr>
            <a:endParaRPr sz="2450" dirty="0">
              <a:cs typeface="Calibri"/>
            </a:endParaRPr>
          </a:p>
          <a:p>
            <a:pPr marL="12700">
              <a:lnSpc>
                <a:spcPct val="100000"/>
              </a:lnSpc>
            </a:pPr>
            <a:r>
              <a:rPr sz="2450" spc="10" dirty="0">
                <a:solidFill>
                  <a:srgbClr val="333333"/>
                </a:solidFill>
                <a:cs typeface="Titillium Web"/>
              </a:rPr>
              <a:t>CELF</a:t>
            </a:r>
            <a:endParaRPr sz="2450" dirty="0">
              <a:cs typeface="Titillium Web"/>
            </a:endParaRPr>
          </a:p>
          <a:p>
            <a:pPr marL="12700" marR="1884045" algn="just">
              <a:lnSpc>
                <a:spcPts val="2970"/>
              </a:lnSpc>
              <a:spcBef>
                <a:spcPts val="105"/>
              </a:spcBef>
            </a:pPr>
            <a:r>
              <a:rPr sz="2450" spc="10" dirty="0">
                <a:solidFill>
                  <a:srgbClr val="333333"/>
                </a:solidFill>
                <a:cs typeface="Titillium Web"/>
              </a:rPr>
              <a:t>EUC </a:t>
            </a:r>
            <a:r>
              <a:rPr sz="2450" spc="5" dirty="0">
                <a:solidFill>
                  <a:srgbClr val="333333"/>
                </a:solidFill>
                <a:cs typeface="Titillium Web"/>
              </a:rPr>
              <a:t>Lillebælt </a:t>
            </a:r>
            <a:r>
              <a:rPr sz="2450" spc="10" dirty="0">
                <a:solidFill>
                  <a:srgbClr val="333333"/>
                </a:solidFill>
                <a:cs typeface="Titillium Web"/>
              </a:rPr>
              <a:t> EUC</a:t>
            </a:r>
            <a:r>
              <a:rPr sz="2450" spc="-65" dirty="0">
                <a:solidFill>
                  <a:srgbClr val="333333"/>
                </a:solidFill>
                <a:cs typeface="Titillium Web"/>
              </a:rPr>
              <a:t> </a:t>
            </a:r>
            <a:r>
              <a:rPr sz="2450" dirty="0">
                <a:solidFill>
                  <a:srgbClr val="333333"/>
                </a:solidFill>
                <a:cs typeface="Titillium Web"/>
              </a:rPr>
              <a:t>Nordvest </a:t>
            </a:r>
            <a:r>
              <a:rPr sz="2450" spc="-530" dirty="0">
                <a:solidFill>
                  <a:srgbClr val="333333"/>
                </a:solidFill>
                <a:cs typeface="Titillium Web"/>
              </a:rPr>
              <a:t> </a:t>
            </a:r>
            <a:r>
              <a:rPr sz="2450" spc="10" dirty="0">
                <a:solidFill>
                  <a:srgbClr val="333333"/>
                </a:solidFill>
                <a:cs typeface="Titillium Web"/>
              </a:rPr>
              <a:t>EUC</a:t>
            </a:r>
            <a:r>
              <a:rPr sz="2450" spc="-5" dirty="0">
                <a:solidFill>
                  <a:srgbClr val="333333"/>
                </a:solidFill>
                <a:cs typeface="Titillium Web"/>
              </a:rPr>
              <a:t> Syd</a:t>
            </a:r>
            <a:endParaRPr sz="2450" dirty="0">
              <a:cs typeface="Titillium Web"/>
            </a:endParaRPr>
          </a:p>
          <a:p>
            <a:pPr marL="12700">
              <a:lnSpc>
                <a:spcPts val="2860"/>
              </a:lnSpc>
            </a:pPr>
            <a:r>
              <a:rPr sz="2450" dirty="0">
                <a:solidFill>
                  <a:srgbClr val="333333"/>
                </a:solidFill>
                <a:cs typeface="Titillium Web"/>
              </a:rPr>
              <a:t>Frederikshavn</a:t>
            </a:r>
            <a:r>
              <a:rPr sz="2450" spc="-10" dirty="0">
                <a:solidFill>
                  <a:srgbClr val="333333"/>
                </a:solidFill>
                <a:cs typeface="Titillium Web"/>
              </a:rPr>
              <a:t> </a:t>
            </a:r>
            <a:r>
              <a:rPr sz="2450" spc="5" dirty="0">
                <a:solidFill>
                  <a:srgbClr val="333333"/>
                </a:solidFill>
                <a:cs typeface="Titillium Web"/>
              </a:rPr>
              <a:t>Handelsskole</a:t>
            </a:r>
            <a:endParaRPr sz="2450" dirty="0">
              <a:cs typeface="Titillium Web"/>
            </a:endParaRPr>
          </a:p>
          <a:p>
            <a:pPr marL="12700">
              <a:lnSpc>
                <a:spcPct val="100000"/>
              </a:lnSpc>
              <a:spcBef>
                <a:spcPts val="30"/>
              </a:spcBef>
            </a:pPr>
            <a:r>
              <a:rPr sz="2450" spc="10" dirty="0">
                <a:solidFill>
                  <a:srgbClr val="333333"/>
                </a:solidFill>
                <a:cs typeface="Titillium Web"/>
              </a:rPr>
              <a:t>HANSENBERG</a:t>
            </a:r>
            <a:endParaRPr sz="2450" dirty="0">
              <a:cs typeface="Titillium Web"/>
            </a:endParaRPr>
          </a:p>
          <a:p>
            <a:pPr marL="12700" marR="1210945">
              <a:lnSpc>
                <a:spcPts val="2970"/>
              </a:lnSpc>
              <a:spcBef>
                <a:spcPts val="100"/>
              </a:spcBef>
            </a:pPr>
            <a:r>
              <a:rPr sz="2450" spc="10" dirty="0">
                <a:solidFill>
                  <a:srgbClr val="333333"/>
                </a:solidFill>
                <a:cs typeface="Titillium Web"/>
              </a:rPr>
              <a:t>Herningsholm </a:t>
            </a:r>
            <a:r>
              <a:rPr sz="2450" spc="15" dirty="0">
                <a:solidFill>
                  <a:srgbClr val="333333"/>
                </a:solidFill>
                <a:cs typeface="Titillium Web"/>
              </a:rPr>
              <a:t> </a:t>
            </a:r>
            <a:r>
              <a:rPr sz="2450" dirty="0">
                <a:solidFill>
                  <a:srgbClr val="333333"/>
                </a:solidFill>
                <a:cs typeface="Titillium Web"/>
              </a:rPr>
              <a:t>Køge</a:t>
            </a:r>
            <a:r>
              <a:rPr sz="2450" spc="-50" dirty="0">
                <a:solidFill>
                  <a:srgbClr val="333333"/>
                </a:solidFill>
                <a:cs typeface="Titillium Web"/>
              </a:rPr>
              <a:t> </a:t>
            </a:r>
            <a:r>
              <a:rPr sz="2450" spc="5" dirty="0">
                <a:solidFill>
                  <a:srgbClr val="333333"/>
                </a:solidFill>
                <a:cs typeface="Titillium Web"/>
              </a:rPr>
              <a:t>Handelsskole </a:t>
            </a:r>
            <a:r>
              <a:rPr sz="2450" spc="-520" dirty="0">
                <a:solidFill>
                  <a:srgbClr val="333333"/>
                </a:solidFill>
                <a:cs typeface="Titillium Web"/>
              </a:rPr>
              <a:t> </a:t>
            </a:r>
            <a:r>
              <a:rPr sz="2450" dirty="0">
                <a:solidFill>
                  <a:srgbClr val="333333"/>
                </a:solidFill>
                <a:cs typeface="Titillium Web"/>
              </a:rPr>
              <a:t>Kold </a:t>
            </a:r>
            <a:r>
              <a:rPr sz="2450" spc="5" dirty="0">
                <a:solidFill>
                  <a:srgbClr val="333333"/>
                </a:solidFill>
                <a:cs typeface="Titillium Web"/>
              </a:rPr>
              <a:t>College </a:t>
            </a:r>
            <a:r>
              <a:rPr sz="2450" spc="10" dirty="0">
                <a:solidFill>
                  <a:srgbClr val="333333"/>
                </a:solidFill>
                <a:cs typeface="Titillium Web"/>
              </a:rPr>
              <a:t> Learnmark </a:t>
            </a:r>
            <a:r>
              <a:rPr sz="2450" spc="15" dirty="0">
                <a:solidFill>
                  <a:srgbClr val="333333"/>
                </a:solidFill>
                <a:cs typeface="Titillium Web"/>
              </a:rPr>
              <a:t> </a:t>
            </a:r>
            <a:r>
              <a:rPr sz="2450" spc="5" dirty="0">
                <a:solidFill>
                  <a:srgbClr val="333333"/>
                </a:solidFill>
                <a:cs typeface="Titillium Web"/>
              </a:rPr>
              <a:t>Mercantec</a:t>
            </a:r>
            <a:endParaRPr sz="2450" dirty="0">
              <a:cs typeface="Titillium Web"/>
            </a:endParaRPr>
          </a:p>
          <a:p>
            <a:pPr marL="12700">
              <a:lnSpc>
                <a:spcPts val="2855"/>
              </a:lnSpc>
            </a:pPr>
            <a:r>
              <a:rPr sz="2450" spc="10" dirty="0">
                <a:solidFill>
                  <a:srgbClr val="333333"/>
                </a:solidFill>
                <a:cs typeface="Titillium Web"/>
              </a:rPr>
              <a:t>NEXT</a:t>
            </a:r>
            <a:endParaRPr sz="2450" dirty="0">
              <a:cs typeface="Titillium Web"/>
            </a:endParaRPr>
          </a:p>
        </p:txBody>
      </p:sp>
      <p:sp>
        <p:nvSpPr>
          <p:cNvPr id="5" name="object 5"/>
          <p:cNvSpPr txBox="1"/>
          <p:nvPr/>
        </p:nvSpPr>
        <p:spPr>
          <a:xfrm>
            <a:off x="1162182" y="8182289"/>
            <a:ext cx="5308467" cy="380810"/>
          </a:xfrm>
          <a:prstGeom prst="rect">
            <a:avLst/>
          </a:prstGeom>
        </p:spPr>
        <p:txBody>
          <a:bodyPr vert="horz" wrap="square" lIns="0" tIns="12065" rIns="0" bIns="0" rtlCol="0">
            <a:spAutoFit/>
          </a:bodyPr>
          <a:lstStyle/>
          <a:p>
            <a:pPr marL="12700" marR="5080">
              <a:lnSpc>
                <a:spcPct val="101000"/>
              </a:lnSpc>
              <a:spcBef>
                <a:spcPts val="95"/>
              </a:spcBef>
            </a:pPr>
            <a:r>
              <a:rPr sz="2450" b="1" spc="5" dirty="0">
                <a:solidFill>
                  <a:srgbClr val="46515A"/>
                </a:solidFill>
                <a:cs typeface="Titillium Web SemiBold"/>
              </a:rPr>
              <a:t>I</a:t>
            </a:r>
            <a:r>
              <a:rPr sz="2450" b="1" spc="-5" dirty="0">
                <a:solidFill>
                  <a:srgbClr val="46515A"/>
                </a:solidFill>
                <a:cs typeface="Titillium Web SemiBold"/>
              </a:rPr>
              <a:t> </a:t>
            </a:r>
            <a:r>
              <a:rPr sz="2450" b="1" spc="5" dirty="0">
                <a:solidFill>
                  <a:srgbClr val="46515A"/>
                </a:solidFill>
                <a:cs typeface="Titillium Web SemiBold"/>
              </a:rPr>
              <a:t>alt</a:t>
            </a:r>
            <a:r>
              <a:rPr sz="2450" b="1" dirty="0">
                <a:solidFill>
                  <a:srgbClr val="46515A"/>
                </a:solidFill>
                <a:cs typeface="Titillium Web SemiBold"/>
              </a:rPr>
              <a:t> </a:t>
            </a:r>
            <a:r>
              <a:rPr sz="2450" b="1" spc="5" dirty="0">
                <a:solidFill>
                  <a:srgbClr val="46515A"/>
                </a:solidFill>
                <a:cs typeface="Titillium Web SemiBold"/>
              </a:rPr>
              <a:t>repræsenteret</a:t>
            </a:r>
            <a:r>
              <a:rPr sz="2450" b="1" dirty="0">
                <a:solidFill>
                  <a:srgbClr val="46515A"/>
                </a:solidFill>
                <a:cs typeface="Titillium Web SemiBold"/>
              </a:rPr>
              <a:t> </a:t>
            </a:r>
            <a:r>
              <a:rPr sz="2450" b="1" spc="5" dirty="0">
                <a:solidFill>
                  <a:srgbClr val="46515A"/>
                </a:solidFill>
                <a:cs typeface="Titillium Web SemiBold"/>
              </a:rPr>
              <a:t>ved</a:t>
            </a:r>
            <a:r>
              <a:rPr sz="2450" b="1" spc="-5" dirty="0">
                <a:solidFill>
                  <a:srgbClr val="46515A"/>
                </a:solidFill>
                <a:cs typeface="Titillium Web SemiBold"/>
              </a:rPr>
              <a:t> </a:t>
            </a:r>
            <a:r>
              <a:rPr sz="2450" b="1" spc="10" dirty="0">
                <a:solidFill>
                  <a:srgbClr val="46515A"/>
                </a:solidFill>
                <a:cs typeface="Titillium Web SemiBold"/>
              </a:rPr>
              <a:t>63 </a:t>
            </a:r>
            <a:r>
              <a:rPr sz="2450" b="1" spc="-520" dirty="0">
                <a:solidFill>
                  <a:srgbClr val="46515A"/>
                </a:solidFill>
                <a:cs typeface="Titillium Web SemiBold"/>
              </a:rPr>
              <a:t> </a:t>
            </a:r>
            <a:r>
              <a:rPr sz="2450" b="1" spc="-5" dirty="0">
                <a:solidFill>
                  <a:srgbClr val="46515A"/>
                </a:solidFill>
                <a:cs typeface="Titillium Web SemiBold"/>
              </a:rPr>
              <a:t>gymnasier.</a:t>
            </a:r>
            <a:endParaRPr sz="2450" dirty="0">
              <a:cs typeface="Titillium Web SemiBold"/>
            </a:endParaRPr>
          </a:p>
        </p:txBody>
      </p:sp>
      <p:sp>
        <p:nvSpPr>
          <p:cNvPr id="6" name="object 6"/>
          <p:cNvSpPr txBox="1"/>
          <p:nvPr/>
        </p:nvSpPr>
        <p:spPr>
          <a:xfrm>
            <a:off x="5587912" y="2867582"/>
            <a:ext cx="3352800" cy="4985980"/>
          </a:xfrm>
          <a:prstGeom prst="rect">
            <a:avLst/>
          </a:prstGeom>
        </p:spPr>
        <p:txBody>
          <a:bodyPr vert="horz" wrap="square" lIns="0" tIns="15240" rIns="0" bIns="0" rtlCol="0">
            <a:spAutoFit/>
          </a:bodyPr>
          <a:lstStyle/>
          <a:p>
            <a:pPr marL="12700">
              <a:lnSpc>
                <a:spcPct val="100000"/>
              </a:lnSpc>
              <a:spcBef>
                <a:spcPts val="120"/>
              </a:spcBef>
            </a:pPr>
            <a:r>
              <a:rPr sz="2450" spc="5" dirty="0">
                <a:solidFill>
                  <a:srgbClr val="333333"/>
                </a:solidFill>
                <a:cs typeface="Titillium Web"/>
              </a:rPr>
              <a:t>Niels</a:t>
            </a:r>
            <a:r>
              <a:rPr sz="2450" spc="-25" dirty="0">
                <a:solidFill>
                  <a:srgbClr val="333333"/>
                </a:solidFill>
                <a:cs typeface="Titillium Web"/>
              </a:rPr>
              <a:t> </a:t>
            </a:r>
            <a:r>
              <a:rPr sz="2450" spc="5" dirty="0">
                <a:solidFill>
                  <a:srgbClr val="333333"/>
                </a:solidFill>
                <a:cs typeface="Titillium Web"/>
              </a:rPr>
              <a:t>Brock</a:t>
            </a:r>
            <a:endParaRPr sz="2450" dirty="0">
              <a:cs typeface="Titillium Web"/>
            </a:endParaRPr>
          </a:p>
          <a:p>
            <a:pPr marL="12700" marR="372110">
              <a:lnSpc>
                <a:spcPts val="2970"/>
              </a:lnSpc>
              <a:spcBef>
                <a:spcPts val="105"/>
              </a:spcBef>
            </a:pPr>
            <a:r>
              <a:rPr sz="2450" spc="5" dirty="0">
                <a:solidFill>
                  <a:srgbClr val="333333"/>
                </a:solidFill>
                <a:cs typeface="Titillium Web"/>
              </a:rPr>
              <a:t>Roskilde</a:t>
            </a:r>
            <a:r>
              <a:rPr sz="2450" spc="-40" dirty="0">
                <a:solidFill>
                  <a:srgbClr val="333333"/>
                </a:solidFill>
                <a:cs typeface="Titillium Web"/>
              </a:rPr>
              <a:t> </a:t>
            </a:r>
            <a:r>
              <a:rPr sz="2450" spc="5" dirty="0">
                <a:solidFill>
                  <a:srgbClr val="333333"/>
                </a:solidFill>
                <a:cs typeface="Titillium Web"/>
              </a:rPr>
              <a:t>Handelsskole </a:t>
            </a:r>
            <a:r>
              <a:rPr sz="2450" spc="-525" dirty="0">
                <a:solidFill>
                  <a:srgbClr val="333333"/>
                </a:solidFill>
                <a:cs typeface="Titillium Web"/>
              </a:rPr>
              <a:t> </a:t>
            </a:r>
            <a:r>
              <a:rPr sz="2450" spc="10" dirty="0">
                <a:solidFill>
                  <a:srgbClr val="333333"/>
                </a:solidFill>
                <a:cs typeface="Titillium Web"/>
              </a:rPr>
              <a:t>Rybners</a:t>
            </a:r>
            <a:endParaRPr sz="2450" dirty="0">
              <a:cs typeface="Titillium Web"/>
            </a:endParaRPr>
          </a:p>
          <a:p>
            <a:pPr marL="12700">
              <a:lnSpc>
                <a:spcPts val="2860"/>
              </a:lnSpc>
            </a:pPr>
            <a:r>
              <a:rPr sz="2450" dirty="0">
                <a:solidFill>
                  <a:srgbClr val="333333"/>
                </a:solidFill>
                <a:cs typeface="Titillium Web"/>
              </a:rPr>
              <a:t>Svendborg</a:t>
            </a:r>
            <a:r>
              <a:rPr sz="2450" spc="-10" dirty="0">
                <a:solidFill>
                  <a:srgbClr val="333333"/>
                </a:solidFill>
                <a:cs typeface="Titillium Web"/>
              </a:rPr>
              <a:t> </a:t>
            </a:r>
            <a:r>
              <a:rPr sz="2450" dirty="0">
                <a:solidFill>
                  <a:srgbClr val="333333"/>
                </a:solidFill>
                <a:cs typeface="Titillium Web"/>
              </a:rPr>
              <a:t>Erhvervsskole</a:t>
            </a:r>
            <a:endParaRPr sz="2450" dirty="0">
              <a:cs typeface="Titillium Web"/>
            </a:endParaRPr>
          </a:p>
          <a:p>
            <a:pPr marL="12700" marR="141605">
              <a:lnSpc>
                <a:spcPts val="2970"/>
              </a:lnSpc>
              <a:spcBef>
                <a:spcPts val="100"/>
              </a:spcBef>
            </a:pPr>
            <a:r>
              <a:rPr sz="2450" spc="5" dirty="0">
                <a:solidFill>
                  <a:srgbClr val="333333"/>
                </a:solidFill>
                <a:cs typeface="Titillium Web"/>
              </a:rPr>
              <a:t>Syddansk</a:t>
            </a:r>
            <a:r>
              <a:rPr sz="2450" spc="-40" dirty="0">
                <a:solidFill>
                  <a:srgbClr val="333333"/>
                </a:solidFill>
                <a:cs typeface="Titillium Web"/>
              </a:rPr>
              <a:t> </a:t>
            </a:r>
            <a:r>
              <a:rPr sz="2450" dirty="0">
                <a:solidFill>
                  <a:srgbClr val="333333"/>
                </a:solidFill>
                <a:cs typeface="Titillium Web"/>
              </a:rPr>
              <a:t>Erhvervsskole </a:t>
            </a:r>
            <a:r>
              <a:rPr sz="2450" spc="-525" dirty="0">
                <a:solidFill>
                  <a:srgbClr val="333333"/>
                </a:solidFill>
                <a:cs typeface="Titillium Web"/>
              </a:rPr>
              <a:t> </a:t>
            </a:r>
            <a:r>
              <a:rPr sz="2450" spc="-5" dirty="0">
                <a:solidFill>
                  <a:srgbClr val="333333"/>
                </a:solidFill>
                <a:cs typeface="Titillium Web"/>
              </a:rPr>
              <a:t>TEC</a:t>
            </a:r>
            <a:endParaRPr sz="2450" dirty="0">
              <a:cs typeface="Titillium Web"/>
            </a:endParaRPr>
          </a:p>
          <a:p>
            <a:pPr marL="12700">
              <a:lnSpc>
                <a:spcPts val="2860"/>
              </a:lnSpc>
            </a:pPr>
            <a:r>
              <a:rPr sz="2450" spc="5" dirty="0">
                <a:solidFill>
                  <a:srgbClr val="333333"/>
                </a:solidFill>
                <a:cs typeface="Titillium Web"/>
              </a:rPr>
              <a:t>Tietgen</a:t>
            </a:r>
            <a:endParaRPr sz="2450" dirty="0">
              <a:cs typeface="Titillium Web"/>
            </a:endParaRPr>
          </a:p>
          <a:p>
            <a:pPr marL="12700">
              <a:lnSpc>
                <a:spcPct val="100000"/>
              </a:lnSpc>
              <a:spcBef>
                <a:spcPts val="30"/>
              </a:spcBef>
            </a:pPr>
            <a:r>
              <a:rPr sz="2450" spc="-20" dirty="0">
                <a:solidFill>
                  <a:srgbClr val="333333"/>
                </a:solidFill>
                <a:cs typeface="Titillium Web"/>
              </a:rPr>
              <a:t>Tradium</a:t>
            </a:r>
            <a:endParaRPr sz="2450" dirty="0">
              <a:cs typeface="Titillium Web"/>
            </a:endParaRPr>
          </a:p>
          <a:p>
            <a:pPr marL="12700" marR="586740">
              <a:lnSpc>
                <a:spcPts val="2970"/>
              </a:lnSpc>
              <a:spcBef>
                <a:spcPts val="100"/>
              </a:spcBef>
            </a:pPr>
            <a:r>
              <a:rPr sz="2450" spc="-30" dirty="0">
                <a:solidFill>
                  <a:srgbClr val="333333"/>
                </a:solidFill>
                <a:cs typeface="Titillium Web"/>
              </a:rPr>
              <a:t>Tønder </a:t>
            </a:r>
            <a:r>
              <a:rPr sz="2450" spc="5" dirty="0">
                <a:solidFill>
                  <a:srgbClr val="333333"/>
                </a:solidFill>
                <a:cs typeface="Titillium Web"/>
              </a:rPr>
              <a:t>Handelsskole </a:t>
            </a:r>
            <a:r>
              <a:rPr sz="2450" spc="-525" dirty="0">
                <a:solidFill>
                  <a:srgbClr val="333333"/>
                </a:solidFill>
                <a:cs typeface="Titillium Web"/>
              </a:rPr>
              <a:t> </a:t>
            </a:r>
            <a:r>
              <a:rPr sz="2450" spc="5" dirty="0">
                <a:solidFill>
                  <a:srgbClr val="333333"/>
                </a:solidFill>
                <a:cs typeface="Titillium Web"/>
              </a:rPr>
              <a:t>Unord</a:t>
            </a:r>
            <a:endParaRPr sz="2450" dirty="0">
              <a:cs typeface="Titillium Web"/>
            </a:endParaRPr>
          </a:p>
          <a:p>
            <a:pPr marL="12700">
              <a:lnSpc>
                <a:spcPts val="2860"/>
              </a:lnSpc>
            </a:pPr>
            <a:r>
              <a:rPr sz="2450" spc="10" dirty="0">
                <a:solidFill>
                  <a:srgbClr val="333333"/>
                </a:solidFill>
                <a:cs typeface="Titillium Web"/>
              </a:rPr>
              <a:t>Viden</a:t>
            </a:r>
            <a:r>
              <a:rPr sz="2450" spc="-35" dirty="0">
                <a:solidFill>
                  <a:srgbClr val="333333"/>
                </a:solidFill>
                <a:cs typeface="Titillium Web"/>
              </a:rPr>
              <a:t> </a:t>
            </a:r>
            <a:r>
              <a:rPr sz="2450" spc="10" dirty="0">
                <a:solidFill>
                  <a:srgbClr val="333333"/>
                </a:solidFill>
                <a:cs typeface="Titillium Web"/>
              </a:rPr>
              <a:t>Djurs</a:t>
            </a:r>
            <a:endParaRPr sz="2450" dirty="0">
              <a:cs typeface="Titillium Web"/>
            </a:endParaRPr>
          </a:p>
          <a:p>
            <a:pPr marL="12700">
              <a:lnSpc>
                <a:spcPct val="100000"/>
              </a:lnSpc>
              <a:spcBef>
                <a:spcPts val="30"/>
              </a:spcBef>
            </a:pPr>
            <a:r>
              <a:rPr sz="2450" spc="10" dirty="0">
                <a:solidFill>
                  <a:srgbClr val="333333"/>
                </a:solidFill>
                <a:cs typeface="Titillium Web"/>
              </a:rPr>
              <a:t>ZBC</a:t>
            </a:r>
            <a:endParaRPr sz="2450" dirty="0">
              <a:cs typeface="Titillium Web"/>
            </a:endParaRPr>
          </a:p>
          <a:p>
            <a:pPr marL="12700">
              <a:lnSpc>
                <a:spcPct val="100000"/>
              </a:lnSpc>
              <a:spcBef>
                <a:spcPts val="30"/>
              </a:spcBef>
            </a:pPr>
            <a:r>
              <a:rPr sz="2450" spc="10" dirty="0">
                <a:solidFill>
                  <a:srgbClr val="333333"/>
                </a:solidFill>
                <a:cs typeface="Titillium Web"/>
              </a:rPr>
              <a:t>Aarhus</a:t>
            </a:r>
            <a:r>
              <a:rPr sz="2450" spc="-25" dirty="0">
                <a:solidFill>
                  <a:srgbClr val="333333"/>
                </a:solidFill>
                <a:cs typeface="Titillium Web"/>
              </a:rPr>
              <a:t> </a:t>
            </a:r>
            <a:r>
              <a:rPr sz="2450" spc="-50" dirty="0">
                <a:solidFill>
                  <a:srgbClr val="333333"/>
                </a:solidFill>
                <a:cs typeface="Titillium Web"/>
              </a:rPr>
              <a:t>Tech</a:t>
            </a:r>
            <a:endParaRPr sz="2450" dirty="0">
              <a:cs typeface="Titillium Web"/>
            </a:endParaRPr>
          </a:p>
        </p:txBody>
      </p:sp>
      <p:sp>
        <p:nvSpPr>
          <p:cNvPr id="7" name="object 7"/>
          <p:cNvSpPr/>
          <p:nvPr/>
        </p:nvSpPr>
        <p:spPr>
          <a:xfrm>
            <a:off x="1392528" y="2011152"/>
            <a:ext cx="6238875" cy="0"/>
          </a:xfrm>
          <a:custGeom>
            <a:avLst/>
            <a:gdLst/>
            <a:ahLst/>
            <a:cxnLst/>
            <a:rect l="l" t="t" r="r" b="b"/>
            <a:pathLst>
              <a:path w="6238875">
                <a:moveTo>
                  <a:pt x="0" y="0"/>
                </a:moveTo>
                <a:lnTo>
                  <a:pt x="6238773" y="0"/>
                </a:lnTo>
              </a:path>
            </a:pathLst>
          </a:custGeom>
          <a:ln w="62825">
            <a:solidFill>
              <a:srgbClr val="46515A"/>
            </a:solidFill>
            <a:prstDash val="dot"/>
          </a:ln>
        </p:spPr>
        <p:txBody>
          <a:bodyPr wrap="square" lIns="0" tIns="0" rIns="0" bIns="0" rtlCol="0"/>
          <a:lstStyle/>
          <a:p>
            <a:endParaRPr/>
          </a:p>
        </p:txBody>
      </p:sp>
      <p:sp>
        <p:nvSpPr>
          <p:cNvPr id="8" name="object 8"/>
          <p:cNvSpPr/>
          <p:nvPr/>
        </p:nvSpPr>
        <p:spPr>
          <a:xfrm>
            <a:off x="1174882" y="1979739"/>
            <a:ext cx="62865" cy="62865"/>
          </a:xfrm>
          <a:custGeom>
            <a:avLst/>
            <a:gdLst/>
            <a:ahLst/>
            <a:cxnLst/>
            <a:rect l="l" t="t" r="r" b="b"/>
            <a:pathLst>
              <a:path w="62865" h="62864">
                <a:moveTo>
                  <a:pt x="0" y="31412"/>
                </a:moveTo>
                <a:lnTo>
                  <a:pt x="9200" y="9200"/>
                </a:lnTo>
                <a:lnTo>
                  <a:pt x="31412" y="0"/>
                </a:lnTo>
                <a:lnTo>
                  <a:pt x="53624" y="9200"/>
                </a:lnTo>
                <a:lnTo>
                  <a:pt x="62825" y="31412"/>
                </a:lnTo>
                <a:lnTo>
                  <a:pt x="53624" y="53624"/>
                </a:lnTo>
                <a:lnTo>
                  <a:pt x="31412" y="62825"/>
                </a:lnTo>
                <a:lnTo>
                  <a:pt x="9200" y="53624"/>
                </a:lnTo>
                <a:lnTo>
                  <a:pt x="0" y="31412"/>
                </a:lnTo>
                <a:close/>
              </a:path>
            </a:pathLst>
          </a:custGeom>
          <a:solidFill>
            <a:srgbClr val="46515A"/>
          </a:solidFill>
        </p:spPr>
        <p:txBody>
          <a:bodyPr wrap="square" lIns="0" tIns="0" rIns="0" bIns="0" rtlCol="0"/>
          <a:lstStyle/>
          <a:p>
            <a:endParaRPr/>
          </a:p>
        </p:txBody>
      </p:sp>
      <p:sp>
        <p:nvSpPr>
          <p:cNvPr id="9" name="object 9"/>
          <p:cNvSpPr/>
          <p:nvPr/>
        </p:nvSpPr>
        <p:spPr>
          <a:xfrm>
            <a:off x="7693008" y="1979739"/>
            <a:ext cx="62865" cy="62865"/>
          </a:xfrm>
          <a:custGeom>
            <a:avLst/>
            <a:gdLst/>
            <a:ahLst/>
            <a:cxnLst/>
            <a:rect l="l" t="t" r="r" b="b"/>
            <a:pathLst>
              <a:path w="62865" h="62864">
                <a:moveTo>
                  <a:pt x="0" y="31412"/>
                </a:moveTo>
                <a:lnTo>
                  <a:pt x="9200" y="9200"/>
                </a:lnTo>
                <a:lnTo>
                  <a:pt x="31412" y="0"/>
                </a:lnTo>
                <a:lnTo>
                  <a:pt x="53624" y="9200"/>
                </a:lnTo>
                <a:lnTo>
                  <a:pt x="62825" y="31412"/>
                </a:lnTo>
                <a:lnTo>
                  <a:pt x="53624" y="53624"/>
                </a:lnTo>
                <a:lnTo>
                  <a:pt x="31412" y="62825"/>
                </a:lnTo>
                <a:lnTo>
                  <a:pt x="9200" y="53624"/>
                </a:lnTo>
                <a:lnTo>
                  <a:pt x="0" y="31412"/>
                </a:lnTo>
                <a:close/>
              </a:path>
            </a:pathLst>
          </a:custGeom>
          <a:solidFill>
            <a:srgbClr val="46515A"/>
          </a:solidFill>
        </p:spPr>
        <p:txBody>
          <a:bodyPr wrap="square" lIns="0" tIns="0" rIns="0" bIns="0" rtlCol="0"/>
          <a:lstStyle/>
          <a:p>
            <a:endParaRPr/>
          </a:p>
        </p:txBody>
      </p:sp>
      <p:sp>
        <p:nvSpPr>
          <p:cNvPr id="10" name="object 10"/>
          <p:cNvSpPr txBox="1"/>
          <p:nvPr/>
        </p:nvSpPr>
        <p:spPr>
          <a:xfrm>
            <a:off x="12206823" y="2151059"/>
            <a:ext cx="6011962" cy="392415"/>
          </a:xfrm>
          <a:prstGeom prst="rect">
            <a:avLst/>
          </a:prstGeom>
        </p:spPr>
        <p:txBody>
          <a:bodyPr vert="horz" wrap="square" lIns="0" tIns="15240" rIns="0" bIns="0" rtlCol="0">
            <a:spAutoFit/>
          </a:bodyPr>
          <a:lstStyle/>
          <a:p>
            <a:pPr marL="12700">
              <a:lnSpc>
                <a:spcPct val="100000"/>
              </a:lnSpc>
              <a:spcBef>
                <a:spcPts val="120"/>
              </a:spcBef>
            </a:pPr>
            <a:r>
              <a:rPr sz="2450" b="1" spc="130" dirty="0">
                <a:solidFill>
                  <a:srgbClr val="273347"/>
                </a:solidFill>
                <a:latin typeface="Tahoma" panose="020B0604030504040204" pitchFamily="34" charset="0"/>
                <a:ea typeface="Tahoma" panose="020B0604030504040204" pitchFamily="34" charset="0"/>
                <a:cs typeface="Tahoma" panose="020B0604030504040204" pitchFamily="34" charset="0"/>
              </a:rPr>
              <a:t>Undersøgelsen</a:t>
            </a:r>
            <a:r>
              <a:rPr sz="2450" b="1" spc="-15" dirty="0">
                <a:solidFill>
                  <a:srgbClr val="273347"/>
                </a:solidFill>
                <a:latin typeface="Tahoma" panose="020B0604030504040204" pitchFamily="34" charset="0"/>
                <a:ea typeface="Tahoma" panose="020B0604030504040204" pitchFamily="34" charset="0"/>
                <a:cs typeface="Tahoma" panose="020B0604030504040204" pitchFamily="34" charset="0"/>
              </a:rPr>
              <a:t> </a:t>
            </a:r>
            <a:r>
              <a:rPr sz="2450" b="1" spc="95" dirty="0">
                <a:solidFill>
                  <a:srgbClr val="273347"/>
                </a:solidFill>
                <a:latin typeface="Tahoma" panose="020B0604030504040204" pitchFamily="34" charset="0"/>
                <a:ea typeface="Tahoma" panose="020B0604030504040204" pitchFamily="34" charset="0"/>
                <a:cs typeface="Tahoma" panose="020B0604030504040204" pitchFamily="34" charset="0"/>
              </a:rPr>
              <a:t>er</a:t>
            </a:r>
            <a:r>
              <a:rPr sz="2450" b="1" spc="-10" dirty="0">
                <a:solidFill>
                  <a:srgbClr val="273347"/>
                </a:solidFill>
                <a:latin typeface="Tahoma" panose="020B0604030504040204" pitchFamily="34" charset="0"/>
                <a:ea typeface="Tahoma" panose="020B0604030504040204" pitchFamily="34" charset="0"/>
                <a:cs typeface="Tahoma" panose="020B0604030504040204" pitchFamily="34" charset="0"/>
              </a:rPr>
              <a:t> </a:t>
            </a:r>
            <a:r>
              <a:rPr sz="2450" b="1" spc="120" dirty="0">
                <a:solidFill>
                  <a:srgbClr val="273347"/>
                </a:solidFill>
                <a:latin typeface="Tahoma" panose="020B0604030504040204" pitchFamily="34" charset="0"/>
                <a:ea typeface="Tahoma" panose="020B0604030504040204" pitchFamily="34" charset="0"/>
                <a:cs typeface="Tahoma" panose="020B0604030504040204" pitchFamily="34" charset="0"/>
              </a:rPr>
              <a:t>udført</a:t>
            </a:r>
            <a:r>
              <a:rPr sz="2450" b="1" spc="-10" dirty="0">
                <a:solidFill>
                  <a:srgbClr val="273347"/>
                </a:solidFill>
                <a:latin typeface="Tahoma" panose="020B0604030504040204" pitchFamily="34" charset="0"/>
                <a:ea typeface="Tahoma" panose="020B0604030504040204" pitchFamily="34" charset="0"/>
                <a:cs typeface="Tahoma" panose="020B0604030504040204" pitchFamily="34" charset="0"/>
              </a:rPr>
              <a:t> </a:t>
            </a:r>
            <a:r>
              <a:rPr sz="2450" b="1" spc="70" dirty="0">
                <a:solidFill>
                  <a:srgbClr val="273347"/>
                </a:solidFill>
                <a:latin typeface="Tahoma" panose="020B0604030504040204" pitchFamily="34" charset="0"/>
                <a:ea typeface="Tahoma" panose="020B0604030504040204" pitchFamily="34" charset="0"/>
                <a:cs typeface="Tahoma" panose="020B0604030504040204" pitchFamily="34" charset="0"/>
              </a:rPr>
              <a:t>af:</a:t>
            </a:r>
            <a:endParaRPr sz="2450" dirty="0">
              <a:latin typeface="Tahoma" panose="020B0604030504040204" pitchFamily="34" charset="0"/>
              <a:ea typeface="Tahoma" panose="020B0604030504040204" pitchFamily="34" charset="0"/>
              <a:cs typeface="Tahoma" panose="020B0604030504040204" pitchFamily="34" charset="0"/>
            </a:endParaRPr>
          </a:p>
        </p:txBody>
      </p:sp>
      <p:sp>
        <p:nvSpPr>
          <p:cNvPr id="11" name="object 11"/>
          <p:cNvSpPr txBox="1"/>
          <p:nvPr/>
        </p:nvSpPr>
        <p:spPr>
          <a:xfrm>
            <a:off x="14224263" y="3463967"/>
            <a:ext cx="4989195" cy="1533525"/>
          </a:xfrm>
          <a:prstGeom prst="rect">
            <a:avLst/>
          </a:prstGeom>
        </p:spPr>
        <p:txBody>
          <a:bodyPr vert="horz" wrap="square" lIns="0" tIns="15240" rIns="0" bIns="0" rtlCol="0">
            <a:spAutoFit/>
          </a:bodyPr>
          <a:lstStyle/>
          <a:p>
            <a:pPr marL="12700">
              <a:lnSpc>
                <a:spcPct val="100000"/>
              </a:lnSpc>
              <a:spcBef>
                <a:spcPts val="120"/>
              </a:spcBef>
            </a:pPr>
            <a:r>
              <a:rPr sz="2450" b="1" spc="190" dirty="0">
                <a:solidFill>
                  <a:srgbClr val="46515A"/>
                </a:solidFill>
                <a:latin typeface="Tahoma"/>
                <a:cs typeface="Tahoma"/>
              </a:rPr>
              <a:t>A</a:t>
            </a:r>
            <a:r>
              <a:rPr sz="2450" b="1" spc="-105" dirty="0">
                <a:solidFill>
                  <a:srgbClr val="46515A"/>
                </a:solidFill>
                <a:latin typeface="Tahoma"/>
                <a:cs typeface="Tahoma"/>
              </a:rPr>
              <a:t>n</a:t>
            </a:r>
            <a:r>
              <a:rPr sz="2450" b="1" spc="-50" dirty="0">
                <a:solidFill>
                  <a:srgbClr val="46515A"/>
                </a:solidFill>
                <a:latin typeface="Tahoma"/>
                <a:cs typeface="Tahoma"/>
              </a:rPr>
              <a:t>n</a:t>
            </a:r>
            <a:r>
              <a:rPr sz="2450" b="1" spc="-90" dirty="0">
                <a:solidFill>
                  <a:srgbClr val="46515A"/>
                </a:solidFill>
                <a:latin typeface="Tahoma"/>
                <a:cs typeface="Tahoma"/>
              </a:rPr>
              <a:t>-</a:t>
            </a:r>
            <a:r>
              <a:rPr sz="2450" b="1" spc="-40" dirty="0">
                <a:solidFill>
                  <a:srgbClr val="46515A"/>
                </a:solidFill>
                <a:latin typeface="Tahoma"/>
                <a:cs typeface="Tahoma"/>
              </a:rPr>
              <a:t>So</a:t>
            </a:r>
            <a:r>
              <a:rPr sz="2450" b="1" spc="-65" dirty="0">
                <a:solidFill>
                  <a:srgbClr val="46515A"/>
                </a:solidFill>
                <a:latin typeface="Tahoma"/>
                <a:cs typeface="Tahoma"/>
              </a:rPr>
              <a:t>p</a:t>
            </a:r>
            <a:r>
              <a:rPr sz="2450" b="1" spc="-120" dirty="0">
                <a:solidFill>
                  <a:srgbClr val="46515A"/>
                </a:solidFill>
                <a:latin typeface="Tahoma"/>
                <a:cs typeface="Tahoma"/>
              </a:rPr>
              <a:t>h</a:t>
            </a:r>
            <a:r>
              <a:rPr sz="2450" b="1" spc="-10" dirty="0">
                <a:solidFill>
                  <a:srgbClr val="46515A"/>
                </a:solidFill>
                <a:latin typeface="Tahoma"/>
                <a:cs typeface="Tahoma"/>
              </a:rPr>
              <a:t>i</a:t>
            </a:r>
            <a:r>
              <a:rPr sz="2450" b="1" spc="-80" dirty="0">
                <a:solidFill>
                  <a:srgbClr val="46515A"/>
                </a:solidFill>
                <a:latin typeface="Tahoma"/>
                <a:cs typeface="Tahoma"/>
              </a:rPr>
              <a:t>e</a:t>
            </a:r>
            <a:r>
              <a:rPr sz="2450" b="1" spc="-225" dirty="0">
                <a:solidFill>
                  <a:srgbClr val="46515A"/>
                </a:solidFill>
                <a:latin typeface="Tahoma"/>
                <a:cs typeface="Tahoma"/>
              </a:rPr>
              <a:t> </a:t>
            </a:r>
            <a:r>
              <a:rPr sz="2450" b="1" spc="-70" dirty="0">
                <a:solidFill>
                  <a:srgbClr val="46515A"/>
                </a:solidFill>
                <a:latin typeface="Tahoma"/>
                <a:cs typeface="Tahoma"/>
              </a:rPr>
              <a:t>F</a:t>
            </a:r>
            <a:r>
              <a:rPr sz="2450" b="1" spc="-65" dirty="0">
                <a:solidFill>
                  <a:srgbClr val="46515A"/>
                </a:solidFill>
                <a:latin typeface="Tahoma"/>
                <a:cs typeface="Tahoma"/>
              </a:rPr>
              <a:t>r</a:t>
            </a:r>
            <a:r>
              <a:rPr sz="2450" b="1" spc="-90" dirty="0">
                <a:solidFill>
                  <a:srgbClr val="46515A"/>
                </a:solidFill>
                <a:latin typeface="Tahoma"/>
                <a:cs typeface="Tahoma"/>
              </a:rPr>
              <a:t>o</a:t>
            </a:r>
            <a:r>
              <a:rPr sz="2450" b="1" spc="-100" dirty="0">
                <a:solidFill>
                  <a:srgbClr val="46515A"/>
                </a:solidFill>
                <a:latin typeface="Tahoma"/>
                <a:cs typeface="Tahoma"/>
              </a:rPr>
              <a:t>h</a:t>
            </a:r>
            <a:r>
              <a:rPr sz="2450" b="1" spc="-110" dirty="0">
                <a:solidFill>
                  <a:srgbClr val="46515A"/>
                </a:solidFill>
                <a:latin typeface="Tahoma"/>
                <a:cs typeface="Tahoma"/>
              </a:rPr>
              <a:t>m</a:t>
            </a:r>
            <a:r>
              <a:rPr sz="2450" b="1" spc="-80" dirty="0">
                <a:solidFill>
                  <a:srgbClr val="46515A"/>
                </a:solidFill>
                <a:latin typeface="Tahoma"/>
                <a:cs typeface="Tahoma"/>
              </a:rPr>
              <a:t>é</a:t>
            </a:r>
            <a:r>
              <a:rPr sz="2450" b="1" spc="-225" dirty="0">
                <a:solidFill>
                  <a:srgbClr val="46515A"/>
                </a:solidFill>
                <a:latin typeface="Tahoma"/>
                <a:cs typeface="Tahoma"/>
              </a:rPr>
              <a:t> </a:t>
            </a:r>
            <a:r>
              <a:rPr sz="2450" b="1" spc="5" dirty="0">
                <a:solidFill>
                  <a:srgbClr val="46515A"/>
                </a:solidFill>
                <a:latin typeface="Tahoma"/>
                <a:cs typeface="Tahoma"/>
              </a:rPr>
              <a:t>S</a:t>
            </a:r>
            <a:r>
              <a:rPr sz="2450" b="1" spc="-50" dirty="0">
                <a:solidFill>
                  <a:srgbClr val="46515A"/>
                </a:solidFill>
                <a:latin typeface="Tahoma"/>
                <a:cs typeface="Tahoma"/>
              </a:rPr>
              <a:t>c</a:t>
            </a:r>
            <a:r>
              <a:rPr sz="2450" b="1" spc="-100" dirty="0">
                <a:solidFill>
                  <a:srgbClr val="46515A"/>
                </a:solidFill>
                <a:latin typeface="Tahoma"/>
                <a:cs typeface="Tahoma"/>
              </a:rPr>
              <a:t>h</a:t>
            </a:r>
            <a:r>
              <a:rPr sz="2450" b="1" spc="-114" dirty="0">
                <a:solidFill>
                  <a:srgbClr val="46515A"/>
                </a:solidFill>
                <a:latin typeface="Tahoma"/>
                <a:cs typeface="Tahoma"/>
              </a:rPr>
              <a:t>u</a:t>
            </a:r>
            <a:r>
              <a:rPr sz="2450" b="1" spc="70" dirty="0">
                <a:solidFill>
                  <a:srgbClr val="46515A"/>
                </a:solidFill>
                <a:latin typeface="Tahoma"/>
                <a:cs typeface="Tahoma"/>
              </a:rPr>
              <a:t>l</a:t>
            </a:r>
            <a:r>
              <a:rPr sz="2450" b="1" spc="-25" dirty="0">
                <a:solidFill>
                  <a:srgbClr val="46515A"/>
                </a:solidFill>
                <a:latin typeface="Tahoma"/>
                <a:cs typeface="Tahoma"/>
              </a:rPr>
              <a:t>tz</a:t>
            </a:r>
            <a:endParaRPr sz="2450" dirty="0">
              <a:latin typeface="Tahoma"/>
              <a:cs typeface="Tahoma"/>
            </a:endParaRPr>
          </a:p>
          <a:p>
            <a:pPr marL="12700">
              <a:lnSpc>
                <a:spcPct val="100000"/>
              </a:lnSpc>
              <a:spcBef>
                <a:spcPts val="30"/>
              </a:spcBef>
            </a:pPr>
            <a:r>
              <a:rPr sz="2450" spc="-10" dirty="0">
                <a:solidFill>
                  <a:srgbClr val="333333"/>
                </a:solidFill>
                <a:cs typeface="Titillium Web"/>
              </a:rPr>
              <a:t>Projektkonsulent,</a:t>
            </a:r>
            <a:r>
              <a:rPr sz="2450" spc="-20" dirty="0">
                <a:solidFill>
                  <a:srgbClr val="333333"/>
                </a:solidFill>
                <a:cs typeface="Titillium Web"/>
              </a:rPr>
              <a:t> </a:t>
            </a:r>
            <a:r>
              <a:rPr sz="2450" spc="-15" dirty="0">
                <a:solidFill>
                  <a:srgbClr val="333333"/>
                </a:solidFill>
                <a:cs typeface="Titillium Web"/>
              </a:rPr>
              <a:t>sociolog</a:t>
            </a:r>
            <a:endParaRPr sz="2450" dirty="0">
              <a:cs typeface="Titillium Web"/>
            </a:endParaRPr>
          </a:p>
          <a:p>
            <a:pPr marL="12700" marR="5080">
              <a:lnSpc>
                <a:spcPts val="2970"/>
              </a:lnSpc>
              <a:spcBef>
                <a:spcPts val="100"/>
              </a:spcBef>
            </a:pPr>
            <a:r>
              <a:rPr sz="2450" spc="-20" dirty="0">
                <a:solidFill>
                  <a:srgbClr val="333333"/>
                </a:solidFill>
                <a:cs typeface="Titillium Web"/>
              </a:rPr>
              <a:t>Danske</a:t>
            </a:r>
            <a:r>
              <a:rPr sz="2450" dirty="0">
                <a:solidFill>
                  <a:srgbClr val="333333"/>
                </a:solidFill>
                <a:cs typeface="Titillium Web"/>
              </a:rPr>
              <a:t> </a:t>
            </a:r>
            <a:r>
              <a:rPr sz="2450" spc="-15" dirty="0">
                <a:solidFill>
                  <a:srgbClr val="333333"/>
                </a:solidFill>
                <a:cs typeface="Titillium Web"/>
              </a:rPr>
              <a:t>Erhvervsskoler</a:t>
            </a:r>
            <a:r>
              <a:rPr sz="2450" dirty="0">
                <a:solidFill>
                  <a:srgbClr val="333333"/>
                </a:solidFill>
                <a:cs typeface="Titillium Web"/>
              </a:rPr>
              <a:t> </a:t>
            </a:r>
            <a:r>
              <a:rPr sz="2450" spc="-5" dirty="0">
                <a:solidFill>
                  <a:srgbClr val="333333"/>
                </a:solidFill>
                <a:cs typeface="Titillium Web"/>
              </a:rPr>
              <a:t>og</a:t>
            </a:r>
            <a:r>
              <a:rPr sz="2450" dirty="0">
                <a:solidFill>
                  <a:srgbClr val="333333"/>
                </a:solidFill>
                <a:cs typeface="Titillium Web"/>
              </a:rPr>
              <a:t> </a:t>
            </a:r>
            <a:r>
              <a:rPr sz="2450" spc="-5" dirty="0">
                <a:solidFill>
                  <a:srgbClr val="333333"/>
                </a:solidFill>
                <a:cs typeface="Titillium Web"/>
              </a:rPr>
              <a:t>-Gymnasier </a:t>
            </a:r>
            <a:r>
              <a:rPr sz="2450" spc="-525" dirty="0">
                <a:solidFill>
                  <a:srgbClr val="333333"/>
                </a:solidFill>
                <a:cs typeface="Titillium Web"/>
              </a:rPr>
              <a:t> </a:t>
            </a:r>
            <a:r>
              <a:rPr sz="2450" dirty="0">
                <a:solidFill>
                  <a:srgbClr val="333333"/>
                </a:solidFill>
                <a:cs typeface="Titillium Web"/>
                <a:hlinkClick r:id="rId5"/>
              </a:rPr>
              <a:t>asfs@deg.dk</a:t>
            </a:r>
            <a:endParaRPr sz="2450" dirty="0">
              <a:cs typeface="Titillium Web"/>
            </a:endParaRPr>
          </a:p>
        </p:txBody>
      </p:sp>
      <p:sp>
        <p:nvSpPr>
          <p:cNvPr id="12" name="object 12"/>
          <p:cNvSpPr/>
          <p:nvPr/>
        </p:nvSpPr>
        <p:spPr>
          <a:xfrm>
            <a:off x="12437168" y="1948327"/>
            <a:ext cx="6238875" cy="0"/>
          </a:xfrm>
          <a:custGeom>
            <a:avLst/>
            <a:gdLst/>
            <a:ahLst/>
            <a:cxnLst/>
            <a:rect l="l" t="t" r="r" b="b"/>
            <a:pathLst>
              <a:path w="6238875">
                <a:moveTo>
                  <a:pt x="0" y="0"/>
                </a:moveTo>
                <a:lnTo>
                  <a:pt x="6238773" y="0"/>
                </a:lnTo>
              </a:path>
            </a:pathLst>
          </a:custGeom>
          <a:ln w="62825">
            <a:solidFill>
              <a:srgbClr val="46515A"/>
            </a:solidFill>
            <a:prstDash val="dot"/>
          </a:ln>
        </p:spPr>
        <p:txBody>
          <a:bodyPr wrap="square" lIns="0" tIns="0" rIns="0" bIns="0" rtlCol="0"/>
          <a:lstStyle/>
          <a:p>
            <a:endParaRPr/>
          </a:p>
        </p:txBody>
      </p:sp>
      <p:sp>
        <p:nvSpPr>
          <p:cNvPr id="13" name="object 13"/>
          <p:cNvSpPr/>
          <p:nvPr/>
        </p:nvSpPr>
        <p:spPr>
          <a:xfrm>
            <a:off x="12219523" y="1916914"/>
            <a:ext cx="62865" cy="62865"/>
          </a:xfrm>
          <a:custGeom>
            <a:avLst/>
            <a:gdLst/>
            <a:ahLst/>
            <a:cxnLst/>
            <a:rect l="l" t="t" r="r" b="b"/>
            <a:pathLst>
              <a:path w="62865" h="62864">
                <a:moveTo>
                  <a:pt x="0" y="31412"/>
                </a:moveTo>
                <a:lnTo>
                  <a:pt x="9200" y="9200"/>
                </a:lnTo>
                <a:lnTo>
                  <a:pt x="31412" y="0"/>
                </a:lnTo>
                <a:lnTo>
                  <a:pt x="53624" y="9200"/>
                </a:lnTo>
                <a:lnTo>
                  <a:pt x="62825" y="31412"/>
                </a:lnTo>
                <a:lnTo>
                  <a:pt x="53624" y="53624"/>
                </a:lnTo>
                <a:lnTo>
                  <a:pt x="31412" y="62825"/>
                </a:lnTo>
                <a:lnTo>
                  <a:pt x="9200" y="53624"/>
                </a:lnTo>
                <a:lnTo>
                  <a:pt x="0" y="31412"/>
                </a:lnTo>
                <a:close/>
              </a:path>
            </a:pathLst>
          </a:custGeom>
          <a:solidFill>
            <a:srgbClr val="46515A"/>
          </a:solidFill>
        </p:spPr>
        <p:txBody>
          <a:bodyPr wrap="square" lIns="0" tIns="0" rIns="0" bIns="0" rtlCol="0"/>
          <a:lstStyle/>
          <a:p>
            <a:endParaRPr/>
          </a:p>
        </p:txBody>
      </p:sp>
      <p:sp>
        <p:nvSpPr>
          <p:cNvPr id="14" name="object 14"/>
          <p:cNvSpPr/>
          <p:nvPr/>
        </p:nvSpPr>
        <p:spPr>
          <a:xfrm>
            <a:off x="18737650" y="1916914"/>
            <a:ext cx="62865" cy="62865"/>
          </a:xfrm>
          <a:custGeom>
            <a:avLst/>
            <a:gdLst/>
            <a:ahLst/>
            <a:cxnLst/>
            <a:rect l="l" t="t" r="r" b="b"/>
            <a:pathLst>
              <a:path w="62865" h="62864">
                <a:moveTo>
                  <a:pt x="0" y="31412"/>
                </a:moveTo>
                <a:lnTo>
                  <a:pt x="9200" y="9200"/>
                </a:lnTo>
                <a:lnTo>
                  <a:pt x="31412" y="0"/>
                </a:lnTo>
                <a:lnTo>
                  <a:pt x="53624" y="9200"/>
                </a:lnTo>
                <a:lnTo>
                  <a:pt x="62825" y="31412"/>
                </a:lnTo>
                <a:lnTo>
                  <a:pt x="53624" y="53624"/>
                </a:lnTo>
                <a:lnTo>
                  <a:pt x="31412" y="62825"/>
                </a:lnTo>
                <a:lnTo>
                  <a:pt x="9200" y="53624"/>
                </a:lnTo>
                <a:lnTo>
                  <a:pt x="0" y="31412"/>
                </a:lnTo>
                <a:close/>
              </a:path>
            </a:pathLst>
          </a:custGeom>
          <a:solidFill>
            <a:srgbClr val="46515A"/>
          </a:solidFill>
        </p:spPr>
        <p:txBody>
          <a:bodyPr wrap="square" lIns="0" tIns="0" rIns="0" bIns="0" rtlCol="0"/>
          <a:lstStyle/>
          <a:p>
            <a:endParaRPr/>
          </a:p>
        </p:txBody>
      </p:sp>
      <p:pic>
        <p:nvPicPr>
          <p:cNvPr id="15" name="Lyd 26">
            <a:hlinkClick r:id="" action="ppaction://media"/>
            <a:extLst>
              <a:ext uri="{FF2B5EF4-FFF2-40B4-BE49-F238E27FC236}">
                <a16:creationId xmlns:a16="http://schemas.microsoft.com/office/drawing/2014/main" id="{8CDD28FC-EF68-4DCD-8E75-1396FD7C6D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50" y="66675"/>
            <a:ext cx="406400" cy="406400"/>
          </a:xfrm>
          <a:prstGeom prst="rect">
            <a:avLst/>
          </a:prstGeom>
        </p:spPr>
      </p:pic>
      <p:pic>
        <p:nvPicPr>
          <p:cNvPr id="16" name="997D2480-A2CC-483A-93B7-A83AE4EC5952" descr="2CEDD92D-BF03-4863-AD0A-B87A54B46F0C">
            <a:extLst>
              <a:ext uri="{FF2B5EF4-FFF2-40B4-BE49-F238E27FC236}">
                <a16:creationId xmlns:a16="http://schemas.microsoft.com/office/drawing/2014/main" id="{36DD4398-D8F3-4163-AC34-19F29521A5F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219523" y="2987675"/>
            <a:ext cx="1661385" cy="254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kstfelt 16">
            <a:extLst>
              <a:ext uri="{FF2B5EF4-FFF2-40B4-BE49-F238E27FC236}">
                <a16:creationId xmlns:a16="http://schemas.microsoft.com/office/drawing/2014/main" id="{0136B3C1-06C0-407E-BF13-6478FFD781A2}"/>
              </a:ext>
            </a:extLst>
          </p:cNvPr>
          <p:cNvSpPr txBox="1"/>
          <p:nvPr/>
        </p:nvSpPr>
        <p:spPr>
          <a:xfrm>
            <a:off x="12109450" y="5917985"/>
            <a:ext cx="11582400" cy="1384995"/>
          </a:xfrm>
          <a:prstGeom prst="rect">
            <a:avLst/>
          </a:prstGeom>
          <a:noFill/>
        </p:spPr>
        <p:txBody>
          <a:bodyPr wrap="square" rtlCol="0">
            <a:spAutoFit/>
          </a:bodyPr>
          <a:lstStyle/>
          <a:p>
            <a:r>
              <a:rPr lang="da-DK" sz="2800" spc="-15" dirty="0">
                <a:solidFill>
                  <a:schemeClr val="tx1">
                    <a:lumMod val="85000"/>
                    <a:lumOff val="15000"/>
                  </a:schemeClr>
                </a:solidFill>
                <a:cs typeface="Calibri"/>
              </a:rPr>
              <a:t>Alle projektets materialer fremgår via link:</a:t>
            </a:r>
          </a:p>
          <a:p>
            <a:r>
              <a:rPr lang="da-DK" sz="2800" spc="-15" dirty="0">
                <a:solidFill>
                  <a:schemeClr val="tx1">
                    <a:lumMod val="85000"/>
                    <a:lumOff val="15000"/>
                  </a:schemeClr>
                </a:solidFill>
                <a:cs typeface="Calibri"/>
              </a:rPr>
              <a:t>https://deg.dk/udgivelser/brobygning-paa-hhx-htx</a:t>
            </a:r>
            <a:endParaRPr lang="da-DK" sz="2800" dirty="0">
              <a:solidFill>
                <a:schemeClr val="tx1">
                  <a:lumMod val="85000"/>
                  <a:lumOff val="15000"/>
                </a:schemeClr>
              </a:solidFill>
              <a:cs typeface="Calibri"/>
            </a:endParaRPr>
          </a:p>
          <a:p>
            <a:endParaRPr lang="da-DK" sz="2800" dirty="0">
              <a:solidFill>
                <a:schemeClr val="tx1">
                  <a:lumMod val="85000"/>
                  <a:lumOff val="15000"/>
                </a:schemeClr>
              </a:solidFill>
            </a:endParaRPr>
          </a:p>
        </p:txBody>
      </p:sp>
      <p:sp>
        <p:nvSpPr>
          <p:cNvPr id="18" name="object 10">
            <a:extLst>
              <a:ext uri="{FF2B5EF4-FFF2-40B4-BE49-F238E27FC236}">
                <a16:creationId xmlns:a16="http://schemas.microsoft.com/office/drawing/2014/main" id="{07211B6A-EA4F-4F78-B30A-9896C8EB1D5C}"/>
              </a:ext>
            </a:extLst>
          </p:cNvPr>
          <p:cNvSpPr txBox="1"/>
          <p:nvPr/>
        </p:nvSpPr>
        <p:spPr>
          <a:xfrm>
            <a:off x="1162183" y="2151059"/>
            <a:ext cx="6011962" cy="392415"/>
          </a:xfrm>
          <a:prstGeom prst="rect">
            <a:avLst/>
          </a:prstGeom>
        </p:spPr>
        <p:txBody>
          <a:bodyPr vert="horz" wrap="square" lIns="0" tIns="15240" rIns="0" bIns="0" rtlCol="0">
            <a:spAutoFit/>
          </a:bodyPr>
          <a:lstStyle/>
          <a:p>
            <a:pPr marL="12700">
              <a:lnSpc>
                <a:spcPct val="100000"/>
              </a:lnSpc>
              <a:spcBef>
                <a:spcPts val="120"/>
              </a:spcBef>
            </a:pPr>
            <a:r>
              <a:rPr lang="da-DK" sz="2450" b="1" spc="130" dirty="0">
                <a:solidFill>
                  <a:srgbClr val="273347"/>
                </a:solidFill>
                <a:latin typeface="Tahoma" panose="020B0604030504040204" pitchFamily="34" charset="0"/>
                <a:ea typeface="Tahoma" panose="020B0604030504040204" pitchFamily="34" charset="0"/>
                <a:cs typeface="Tahoma" panose="020B0604030504040204" pitchFamily="34" charset="0"/>
              </a:rPr>
              <a:t>Partnerskoler i projektet:</a:t>
            </a:r>
            <a:endParaRPr sz="245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2864" y="597878"/>
            <a:ext cx="3256279" cy="628650"/>
          </a:xfrm>
          <a:prstGeom prst="rect">
            <a:avLst/>
          </a:prstGeom>
        </p:spPr>
        <p:txBody>
          <a:bodyPr vert="horz" wrap="square" lIns="0" tIns="13335" rIns="0" bIns="0" rtlCol="0">
            <a:spAutoFit/>
          </a:bodyPr>
          <a:lstStyle/>
          <a:p>
            <a:pPr marL="12700">
              <a:lnSpc>
                <a:spcPct val="100000"/>
              </a:lnSpc>
              <a:spcBef>
                <a:spcPts val="105"/>
              </a:spcBef>
            </a:pPr>
            <a:r>
              <a:rPr spc="-5" dirty="0"/>
              <a:t>Dataoverblik</a:t>
            </a:r>
          </a:p>
        </p:txBody>
      </p:sp>
      <p:sp>
        <p:nvSpPr>
          <p:cNvPr id="3" name="object 3"/>
          <p:cNvSpPr txBox="1"/>
          <p:nvPr/>
        </p:nvSpPr>
        <p:spPr>
          <a:xfrm>
            <a:off x="1222738" y="1315571"/>
            <a:ext cx="8603615" cy="3189605"/>
          </a:xfrm>
          <a:prstGeom prst="rect">
            <a:avLst/>
          </a:prstGeom>
        </p:spPr>
        <p:txBody>
          <a:bodyPr vert="horz" wrap="square" lIns="0" tIns="12065" rIns="0" bIns="0" rtlCol="0">
            <a:spAutoFit/>
          </a:bodyPr>
          <a:lstStyle/>
          <a:p>
            <a:pPr marL="12700" marR="1696085">
              <a:lnSpc>
                <a:spcPct val="100000"/>
              </a:lnSpc>
              <a:spcBef>
                <a:spcPts val="95"/>
              </a:spcBef>
            </a:pPr>
            <a:r>
              <a:rPr sz="3300" b="0" spc="-15" dirty="0">
                <a:solidFill>
                  <a:srgbClr val="46515A"/>
                </a:solidFill>
                <a:latin typeface="Calibri Light"/>
                <a:cs typeface="Calibri Light"/>
              </a:rPr>
              <a:t>Detaljeret</a:t>
            </a:r>
            <a:r>
              <a:rPr sz="3300" b="0" spc="-10" dirty="0">
                <a:solidFill>
                  <a:srgbClr val="46515A"/>
                </a:solidFill>
                <a:latin typeface="Calibri Light"/>
                <a:cs typeface="Calibri Light"/>
              </a:rPr>
              <a:t> </a:t>
            </a:r>
            <a:r>
              <a:rPr sz="3300" b="0" spc="-5" dirty="0">
                <a:solidFill>
                  <a:srgbClr val="46515A"/>
                </a:solidFill>
                <a:latin typeface="Calibri Light"/>
                <a:cs typeface="Calibri Light"/>
              </a:rPr>
              <a:t>indblik i </a:t>
            </a:r>
            <a:r>
              <a:rPr sz="3300" b="0" spc="-15" dirty="0">
                <a:solidFill>
                  <a:srgbClr val="46515A"/>
                </a:solidFill>
                <a:latin typeface="Calibri Light"/>
                <a:cs typeface="Calibri Light"/>
              </a:rPr>
              <a:t>metode,</a:t>
            </a:r>
            <a:r>
              <a:rPr sz="3300" b="0" spc="-10" dirty="0">
                <a:solidFill>
                  <a:srgbClr val="46515A"/>
                </a:solidFill>
                <a:latin typeface="Calibri Light"/>
                <a:cs typeface="Calibri Light"/>
              </a:rPr>
              <a:t> datagrundlag </a:t>
            </a:r>
            <a:r>
              <a:rPr sz="3300" b="0" spc="-730" dirty="0">
                <a:solidFill>
                  <a:srgbClr val="46515A"/>
                </a:solidFill>
                <a:latin typeface="Calibri Light"/>
                <a:cs typeface="Calibri Light"/>
              </a:rPr>
              <a:t> </a:t>
            </a:r>
            <a:r>
              <a:rPr sz="3300" b="0" spc="-5" dirty="0">
                <a:solidFill>
                  <a:srgbClr val="46515A"/>
                </a:solidFill>
                <a:latin typeface="Calibri Light"/>
                <a:cs typeface="Calibri Light"/>
              </a:rPr>
              <a:t>og</a:t>
            </a:r>
            <a:r>
              <a:rPr sz="3300" b="0" spc="-10" dirty="0">
                <a:solidFill>
                  <a:srgbClr val="46515A"/>
                </a:solidFill>
                <a:latin typeface="Calibri Light"/>
                <a:cs typeface="Calibri Light"/>
              </a:rPr>
              <a:t> projektplan</a:t>
            </a:r>
            <a:r>
              <a:rPr sz="3300" b="0" dirty="0">
                <a:solidFill>
                  <a:srgbClr val="46515A"/>
                </a:solidFill>
                <a:latin typeface="Calibri Light"/>
                <a:cs typeface="Calibri Light"/>
              </a:rPr>
              <a:t> </a:t>
            </a:r>
            <a:r>
              <a:rPr sz="3300" b="0" spc="-10" dirty="0">
                <a:solidFill>
                  <a:srgbClr val="46515A"/>
                </a:solidFill>
                <a:latin typeface="Calibri Light"/>
                <a:cs typeface="Calibri Light"/>
              </a:rPr>
              <a:t>findes</a:t>
            </a:r>
            <a:r>
              <a:rPr sz="3300" b="0" spc="-5" dirty="0">
                <a:solidFill>
                  <a:srgbClr val="46515A"/>
                </a:solidFill>
                <a:latin typeface="Calibri Light"/>
                <a:cs typeface="Calibri Light"/>
              </a:rPr>
              <a:t> i </a:t>
            </a:r>
            <a:r>
              <a:rPr sz="3300" b="0" spc="-15" dirty="0">
                <a:solidFill>
                  <a:srgbClr val="46515A"/>
                </a:solidFill>
                <a:latin typeface="Calibri Light"/>
                <a:cs typeface="Calibri Light"/>
              </a:rPr>
              <a:t>rapport</a:t>
            </a:r>
            <a:r>
              <a:rPr sz="3300" b="0" dirty="0">
                <a:solidFill>
                  <a:srgbClr val="46515A"/>
                </a:solidFill>
                <a:latin typeface="Calibri Light"/>
                <a:cs typeface="Calibri Light"/>
              </a:rPr>
              <a:t> </a:t>
            </a:r>
            <a:r>
              <a:rPr sz="3300" b="0" spc="-5" dirty="0">
                <a:solidFill>
                  <a:srgbClr val="46515A"/>
                </a:solidFill>
                <a:latin typeface="Calibri Light"/>
                <a:cs typeface="Calibri Light"/>
              </a:rPr>
              <a:t>via link:</a:t>
            </a:r>
            <a:endParaRPr sz="3300" dirty="0">
              <a:latin typeface="Calibri Light"/>
              <a:cs typeface="Calibri Light"/>
            </a:endParaRPr>
          </a:p>
          <a:p>
            <a:pPr marL="12700">
              <a:lnSpc>
                <a:spcPts val="3954"/>
              </a:lnSpc>
            </a:pPr>
            <a:r>
              <a:rPr sz="3300" i="1" spc="-15" dirty="0">
                <a:solidFill>
                  <a:srgbClr val="46515A"/>
                </a:solidFill>
                <a:latin typeface="Calibri"/>
                <a:cs typeface="Calibri"/>
              </a:rPr>
              <a:t>https://deg.dk/udgivelser/brobygning-paa-hhx-htx</a:t>
            </a:r>
            <a:endParaRPr sz="3300" dirty="0">
              <a:latin typeface="Calibri"/>
              <a:cs typeface="Calibri"/>
            </a:endParaRPr>
          </a:p>
          <a:p>
            <a:pPr>
              <a:lnSpc>
                <a:spcPct val="100000"/>
              </a:lnSpc>
              <a:spcBef>
                <a:spcPts val="55"/>
              </a:spcBef>
            </a:pPr>
            <a:endParaRPr sz="4800" dirty="0">
              <a:latin typeface="Calibri"/>
              <a:cs typeface="Calibri"/>
            </a:endParaRPr>
          </a:p>
          <a:p>
            <a:pPr marL="12700" marR="3190240">
              <a:lnSpc>
                <a:spcPct val="100600"/>
              </a:lnSpc>
            </a:pPr>
            <a:r>
              <a:rPr sz="2950" b="1" spc="-5" dirty="0">
                <a:solidFill>
                  <a:srgbClr val="5C666E"/>
                </a:solidFill>
                <a:latin typeface="Calibri"/>
                <a:cs typeface="Calibri"/>
              </a:rPr>
              <a:t>Fordeling</a:t>
            </a:r>
            <a:r>
              <a:rPr sz="2950" b="1" dirty="0">
                <a:solidFill>
                  <a:srgbClr val="5C666E"/>
                </a:solidFill>
                <a:latin typeface="Calibri"/>
                <a:cs typeface="Calibri"/>
              </a:rPr>
              <a:t> </a:t>
            </a:r>
            <a:r>
              <a:rPr sz="2950" b="1" spc="-5" dirty="0">
                <a:solidFill>
                  <a:srgbClr val="5C666E"/>
                </a:solidFill>
                <a:latin typeface="Calibri"/>
                <a:cs typeface="Calibri"/>
              </a:rPr>
              <a:t>af</a:t>
            </a:r>
            <a:r>
              <a:rPr sz="2950" b="1" dirty="0">
                <a:solidFill>
                  <a:srgbClr val="5C666E"/>
                </a:solidFill>
                <a:latin typeface="Calibri"/>
                <a:cs typeface="Calibri"/>
              </a:rPr>
              <a:t> </a:t>
            </a:r>
            <a:r>
              <a:rPr sz="2950" b="1" spc="-10" dirty="0">
                <a:solidFill>
                  <a:srgbClr val="5C666E"/>
                </a:solidFill>
                <a:latin typeface="Calibri"/>
                <a:cs typeface="Calibri"/>
              </a:rPr>
              <a:t>kvalitativ</a:t>
            </a:r>
            <a:r>
              <a:rPr sz="2950" b="1" dirty="0">
                <a:solidFill>
                  <a:srgbClr val="5C666E"/>
                </a:solidFill>
                <a:latin typeface="Calibri"/>
                <a:cs typeface="Calibri"/>
              </a:rPr>
              <a:t> </a:t>
            </a:r>
            <a:r>
              <a:rPr sz="2950" b="1" spc="-10" dirty="0">
                <a:solidFill>
                  <a:srgbClr val="5C666E"/>
                </a:solidFill>
                <a:latin typeface="Calibri"/>
                <a:cs typeface="Calibri"/>
              </a:rPr>
              <a:t>data</a:t>
            </a:r>
            <a:r>
              <a:rPr sz="2950" b="1" spc="5" dirty="0">
                <a:solidFill>
                  <a:srgbClr val="5C666E"/>
                </a:solidFill>
                <a:latin typeface="Calibri"/>
                <a:cs typeface="Calibri"/>
              </a:rPr>
              <a:t> </a:t>
            </a:r>
            <a:r>
              <a:rPr sz="2950" b="1" spc="-15" dirty="0">
                <a:solidFill>
                  <a:srgbClr val="5C666E"/>
                </a:solidFill>
                <a:latin typeface="Calibri"/>
                <a:cs typeface="Calibri"/>
              </a:rPr>
              <a:t>ift. </a:t>
            </a:r>
            <a:r>
              <a:rPr sz="2950" b="1" spc="-10" dirty="0">
                <a:solidFill>
                  <a:srgbClr val="5C666E"/>
                </a:solidFill>
                <a:latin typeface="Calibri"/>
                <a:cs typeface="Calibri"/>
              </a:rPr>
              <a:t> </a:t>
            </a:r>
            <a:r>
              <a:rPr sz="2950" b="1" dirty="0">
                <a:solidFill>
                  <a:srgbClr val="5C666E"/>
                </a:solidFill>
                <a:latin typeface="Calibri"/>
                <a:cs typeface="Calibri"/>
              </a:rPr>
              <a:t>gymnasierne</a:t>
            </a:r>
            <a:r>
              <a:rPr sz="2950" b="1" spc="5" dirty="0">
                <a:solidFill>
                  <a:srgbClr val="5C666E"/>
                </a:solidFill>
                <a:latin typeface="Calibri"/>
                <a:cs typeface="Calibri"/>
              </a:rPr>
              <a:t> </a:t>
            </a:r>
            <a:r>
              <a:rPr sz="2950" b="1" spc="-20" dirty="0">
                <a:solidFill>
                  <a:srgbClr val="5C666E"/>
                </a:solidFill>
                <a:latin typeface="Calibri"/>
                <a:cs typeface="Calibri"/>
              </a:rPr>
              <a:t>geografiske</a:t>
            </a:r>
            <a:r>
              <a:rPr sz="2950" b="1" spc="10" dirty="0">
                <a:solidFill>
                  <a:srgbClr val="5C666E"/>
                </a:solidFill>
                <a:latin typeface="Calibri"/>
                <a:cs typeface="Calibri"/>
              </a:rPr>
              <a:t> </a:t>
            </a:r>
            <a:r>
              <a:rPr sz="2950" b="1" spc="5" dirty="0">
                <a:solidFill>
                  <a:srgbClr val="5C666E"/>
                </a:solidFill>
                <a:latin typeface="Calibri"/>
                <a:cs typeface="Calibri"/>
              </a:rPr>
              <a:t>placering</a:t>
            </a:r>
            <a:endParaRPr sz="2950" dirty="0">
              <a:latin typeface="Calibri"/>
              <a:cs typeface="Calibri"/>
            </a:endParaRPr>
          </a:p>
        </p:txBody>
      </p:sp>
      <p:sp>
        <p:nvSpPr>
          <p:cNvPr id="4" name="object 4"/>
          <p:cNvSpPr txBox="1"/>
          <p:nvPr/>
        </p:nvSpPr>
        <p:spPr>
          <a:xfrm>
            <a:off x="10928431" y="963321"/>
            <a:ext cx="2623820" cy="2459355"/>
          </a:xfrm>
          <a:prstGeom prst="rect">
            <a:avLst/>
          </a:prstGeom>
          <a:solidFill>
            <a:srgbClr val="E2E5DD"/>
          </a:solidFill>
        </p:spPr>
        <p:txBody>
          <a:bodyPr vert="horz" wrap="square" lIns="0" tIns="1270" rIns="0" bIns="0" rtlCol="0">
            <a:spAutoFit/>
          </a:bodyPr>
          <a:lstStyle/>
          <a:p>
            <a:pPr>
              <a:lnSpc>
                <a:spcPct val="100000"/>
              </a:lnSpc>
              <a:spcBef>
                <a:spcPts val="10"/>
              </a:spcBef>
            </a:pPr>
            <a:endParaRPr sz="2750">
              <a:latin typeface="Times New Roman"/>
              <a:cs typeface="Times New Roman"/>
            </a:endParaRPr>
          </a:p>
          <a:p>
            <a:pPr marR="27940" algn="ctr">
              <a:lnSpc>
                <a:spcPts val="3440"/>
              </a:lnSpc>
            </a:pPr>
            <a:r>
              <a:rPr sz="2900" b="1" spc="5" dirty="0">
                <a:solidFill>
                  <a:srgbClr val="273347"/>
                </a:solidFill>
                <a:latin typeface="Arial"/>
                <a:cs typeface="Arial"/>
              </a:rPr>
              <a:t>1.595</a:t>
            </a:r>
            <a:endParaRPr sz="2900">
              <a:latin typeface="Arial"/>
              <a:cs typeface="Arial"/>
            </a:endParaRPr>
          </a:p>
          <a:p>
            <a:pPr marL="389890" marR="417830" algn="ctr">
              <a:lnSpc>
                <a:spcPts val="2700"/>
              </a:lnSpc>
            </a:pPr>
            <a:r>
              <a:rPr sz="2200" dirty="0">
                <a:solidFill>
                  <a:srgbClr val="273347"/>
                </a:solidFill>
                <a:latin typeface="Arial"/>
                <a:cs typeface="Arial"/>
              </a:rPr>
              <a:t>respondenter </a:t>
            </a:r>
            <a:r>
              <a:rPr sz="2200" spc="5" dirty="0">
                <a:solidFill>
                  <a:srgbClr val="273347"/>
                </a:solidFill>
                <a:latin typeface="Arial"/>
                <a:cs typeface="Arial"/>
              </a:rPr>
              <a:t> </a:t>
            </a:r>
            <a:r>
              <a:rPr sz="2200" dirty="0">
                <a:solidFill>
                  <a:srgbClr val="273347"/>
                </a:solidFill>
                <a:latin typeface="Arial"/>
                <a:cs typeface="Arial"/>
              </a:rPr>
              <a:t>fra </a:t>
            </a:r>
            <a:r>
              <a:rPr sz="2200" spc="5" dirty="0">
                <a:solidFill>
                  <a:srgbClr val="273347"/>
                </a:solidFill>
                <a:latin typeface="Arial"/>
                <a:cs typeface="Arial"/>
              </a:rPr>
              <a:t> </a:t>
            </a:r>
            <a:r>
              <a:rPr sz="2200" b="1" spc="-5" dirty="0">
                <a:solidFill>
                  <a:srgbClr val="273347"/>
                </a:solidFill>
                <a:latin typeface="Arial"/>
                <a:cs typeface="Arial"/>
              </a:rPr>
              <a:t>spørgeskema</a:t>
            </a:r>
            <a:endParaRPr sz="2200">
              <a:latin typeface="Arial"/>
              <a:cs typeface="Arial"/>
            </a:endParaRPr>
          </a:p>
        </p:txBody>
      </p:sp>
      <p:sp>
        <p:nvSpPr>
          <p:cNvPr id="5" name="object 5"/>
          <p:cNvSpPr txBox="1"/>
          <p:nvPr/>
        </p:nvSpPr>
        <p:spPr>
          <a:xfrm>
            <a:off x="13909985" y="963321"/>
            <a:ext cx="2623820" cy="2459355"/>
          </a:xfrm>
          <a:prstGeom prst="rect">
            <a:avLst/>
          </a:prstGeom>
          <a:solidFill>
            <a:srgbClr val="E2E5DD"/>
          </a:solidFill>
        </p:spPr>
        <p:txBody>
          <a:bodyPr vert="horz" wrap="square" lIns="0" tIns="1270" rIns="0" bIns="0" rtlCol="0">
            <a:spAutoFit/>
          </a:bodyPr>
          <a:lstStyle/>
          <a:p>
            <a:pPr>
              <a:lnSpc>
                <a:spcPct val="100000"/>
              </a:lnSpc>
              <a:spcBef>
                <a:spcPts val="10"/>
              </a:spcBef>
            </a:pPr>
            <a:endParaRPr sz="2750">
              <a:latin typeface="Times New Roman"/>
              <a:cs typeface="Times New Roman"/>
            </a:endParaRPr>
          </a:p>
          <a:p>
            <a:pPr marR="27940" algn="ctr">
              <a:lnSpc>
                <a:spcPts val="3440"/>
              </a:lnSpc>
            </a:pPr>
            <a:r>
              <a:rPr sz="2900" b="1" spc="5" dirty="0">
                <a:solidFill>
                  <a:srgbClr val="273347"/>
                </a:solidFill>
                <a:latin typeface="Arial"/>
                <a:cs typeface="Arial"/>
              </a:rPr>
              <a:t>94</a:t>
            </a:r>
            <a:endParaRPr sz="2900">
              <a:latin typeface="Arial"/>
              <a:cs typeface="Arial"/>
            </a:endParaRPr>
          </a:p>
          <a:p>
            <a:pPr marL="389890" marR="417830" indent="-635" algn="ctr">
              <a:lnSpc>
                <a:spcPts val="2700"/>
              </a:lnSpc>
            </a:pPr>
            <a:r>
              <a:rPr sz="2200" spc="-5" dirty="0">
                <a:solidFill>
                  <a:srgbClr val="273347"/>
                </a:solidFill>
                <a:latin typeface="Arial"/>
                <a:cs typeface="Arial"/>
              </a:rPr>
              <a:t>informanter </a:t>
            </a:r>
            <a:r>
              <a:rPr sz="2200" dirty="0">
                <a:solidFill>
                  <a:srgbClr val="273347"/>
                </a:solidFill>
                <a:latin typeface="Arial"/>
                <a:cs typeface="Arial"/>
              </a:rPr>
              <a:t> fra </a:t>
            </a:r>
            <a:r>
              <a:rPr sz="2200" spc="5" dirty="0">
                <a:solidFill>
                  <a:srgbClr val="273347"/>
                </a:solidFill>
                <a:latin typeface="Arial"/>
                <a:cs typeface="Arial"/>
              </a:rPr>
              <a:t> </a:t>
            </a:r>
            <a:r>
              <a:rPr sz="2200" b="1" dirty="0">
                <a:solidFill>
                  <a:srgbClr val="273347"/>
                </a:solidFill>
                <a:latin typeface="Arial"/>
                <a:cs typeface="Arial"/>
              </a:rPr>
              <a:t>fokusgrupper</a:t>
            </a:r>
            <a:endParaRPr sz="2200">
              <a:latin typeface="Arial"/>
              <a:cs typeface="Arial"/>
            </a:endParaRPr>
          </a:p>
        </p:txBody>
      </p:sp>
      <p:sp>
        <p:nvSpPr>
          <p:cNvPr id="6" name="object 6"/>
          <p:cNvSpPr txBox="1"/>
          <p:nvPr/>
        </p:nvSpPr>
        <p:spPr>
          <a:xfrm>
            <a:off x="11086365" y="10372892"/>
            <a:ext cx="8583930" cy="678815"/>
          </a:xfrm>
          <a:prstGeom prst="rect">
            <a:avLst/>
          </a:prstGeom>
        </p:spPr>
        <p:txBody>
          <a:bodyPr vert="horz" wrap="square" lIns="0" tIns="11430" rIns="0" bIns="0" rtlCol="0">
            <a:spAutoFit/>
          </a:bodyPr>
          <a:lstStyle/>
          <a:p>
            <a:pPr marL="12700">
              <a:lnSpc>
                <a:spcPts val="2575"/>
              </a:lnSpc>
              <a:spcBef>
                <a:spcPts val="90"/>
              </a:spcBef>
            </a:pPr>
            <a:r>
              <a:rPr sz="1950" b="0" i="1" spc="-5" dirty="0">
                <a:solidFill>
                  <a:srgbClr val="46515A"/>
                </a:solidFill>
                <a:latin typeface="Calibri Light"/>
                <a:cs typeface="Calibri Light"/>
              </a:rPr>
              <a:t>*</a:t>
            </a:r>
            <a:r>
              <a:rPr sz="2150" b="0" i="1" spc="-5" dirty="0">
                <a:solidFill>
                  <a:srgbClr val="46515A"/>
                </a:solidFill>
                <a:latin typeface="Calibri Light"/>
                <a:cs typeface="Calibri Light"/>
              </a:rPr>
              <a:t>Idet</a:t>
            </a:r>
            <a:r>
              <a:rPr sz="2150" b="0" i="1" dirty="0">
                <a:solidFill>
                  <a:srgbClr val="46515A"/>
                </a:solidFill>
                <a:latin typeface="Calibri Light"/>
                <a:cs typeface="Calibri Light"/>
              </a:rPr>
              <a:t> </a:t>
            </a:r>
            <a:r>
              <a:rPr sz="2150" b="0" i="1" spc="-5" dirty="0">
                <a:solidFill>
                  <a:srgbClr val="46515A"/>
                </a:solidFill>
                <a:latin typeface="Calibri Light"/>
                <a:cs typeface="Calibri Light"/>
              </a:rPr>
              <a:t>undersøgelsen</a:t>
            </a:r>
            <a:r>
              <a:rPr sz="2150" b="0" i="1" dirty="0">
                <a:solidFill>
                  <a:srgbClr val="46515A"/>
                </a:solidFill>
                <a:latin typeface="Calibri Light"/>
                <a:cs typeface="Calibri Light"/>
              </a:rPr>
              <a:t> </a:t>
            </a:r>
            <a:r>
              <a:rPr sz="2150" b="0" i="1" spc="-5" dirty="0">
                <a:solidFill>
                  <a:srgbClr val="46515A"/>
                </a:solidFill>
                <a:latin typeface="Calibri Light"/>
                <a:cs typeface="Calibri Light"/>
              </a:rPr>
              <a:t>både</a:t>
            </a:r>
            <a:r>
              <a:rPr sz="2150" b="0" i="1" dirty="0">
                <a:solidFill>
                  <a:srgbClr val="46515A"/>
                </a:solidFill>
                <a:latin typeface="Calibri Light"/>
                <a:cs typeface="Calibri Light"/>
              </a:rPr>
              <a:t> </a:t>
            </a:r>
            <a:r>
              <a:rPr sz="2150" b="0" i="1" spc="-10" dirty="0">
                <a:solidFill>
                  <a:srgbClr val="46515A"/>
                </a:solidFill>
                <a:latin typeface="Calibri Light"/>
                <a:cs typeface="Calibri Light"/>
              </a:rPr>
              <a:t>bygger</a:t>
            </a:r>
            <a:r>
              <a:rPr sz="2150" b="0" i="1" spc="5" dirty="0">
                <a:solidFill>
                  <a:srgbClr val="46515A"/>
                </a:solidFill>
                <a:latin typeface="Calibri Light"/>
                <a:cs typeface="Calibri Light"/>
              </a:rPr>
              <a:t> </a:t>
            </a:r>
            <a:r>
              <a:rPr sz="2150" b="0" i="1" spc="-5" dirty="0">
                <a:solidFill>
                  <a:srgbClr val="46515A"/>
                </a:solidFill>
                <a:latin typeface="Calibri Light"/>
                <a:cs typeface="Calibri Light"/>
              </a:rPr>
              <a:t>på </a:t>
            </a:r>
            <a:r>
              <a:rPr sz="2150" b="0" i="1" spc="-10" dirty="0">
                <a:solidFill>
                  <a:srgbClr val="46515A"/>
                </a:solidFill>
                <a:latin typeface="Calibri Light"/>
                <a:cs typeface="Calibri Light"/>
              </a:rPr>
              <a:t>kvalitativ</a:t>
            </a:r>
            <a:r>
              <a:rPr sz="2150" b="0" i="1" dirty="0">
                <a:solidFill>
                  <a:srgbClr val="46515A"/>
                </a:solidFill>
                <a:latin typeface="Calibri Light"/>
                <a:cs typeface="Calibri Light"/>
              </a:rPr>
              <a:t> </a:t>
            </a:r>
            <a:r>
              <a:rPr sz="2150" b="0" i="1" spc="-5" dirty="0">
                <a:solidFill>
                  <a:srgbClr val="46515A"/>
                </a:solidFill>
                <a:latin typeface="Calibri Light"/>
                <a:cs typeface="Calibri Light"/>
              </a:rPr>
              <a:t>og</a:t>
            </a:r>
            <a:r>
              <a:rPr sz="2150" b="0" i="1" dirty="0">
                <a:solidFill>
                  <a:srgbClr val="46515A"/>
                </a:solidFill>
                <a:latin typeface="Calibri Light"/>
                <a:cs typeface="Calibri Light"/>
              </a:rPr>
              <a:t> </a:t>
            </a:r>
            <a:r>
              <a:rPr sz="2150" b="0" i="1" spc="-15" dirty="0">
                <a:solidFill>
                  <a:srgbClr val="46515A"/>
                </a:solidFill>
                <a:latin typeface="Calibri Light"/>
                <a:cs typeface="Calibri Light"/>
              </a:rPr>
              <a:t>kvantitativ</a:t>
            </a:r>
            <a:r>
              <a:rPr sz="2150" b="0" i="1" dirty="0">
                <a:solidFill>
                  <a:srgbClr val="46515A"/>
                </a:solidFill>
                <a:latin typeface="Calibri Light"/>
                <a:cs typeface="Calibri Light"/>
              </a:rPr>
              <a:t> </a:t>
            </a:r>
            <a:r>
              <a:rPr sz="2150" b="0" i="1" spc="-10" dirty="0">
                <a:solidFill>
                  <a:srgbClr val="46515A"/>
                </a:solidFill>
                <a:latin typeface="Calibri Light"/>
                <a:cs typeface="Calibri Light"/>
              </a:rPr>
              <a:t>data,</a:t>
            </a:r>
            <a:endParaRPr sz="2150">
              <a:latin typeface="Calibri Light"/>
              <a:cs typeface="Calibri Light"/>
            </a:endParaRPr>
          </a:p>
          <a:p>
            <a:pPr marL="12700">
              <a:lnSpc>
                <a:spcPts val="2575"/>
              </a:lnSpc>
            </a:pPr>
            <a:r>
              <a:rPr sz="2150" b="0" i="1" spc="-10" dirty="0">
                <a:solidFill>
                  <a:srgbClr val="46515A"/>
                </a:solidFill>
                <a:latin typeface="Calibri Light"/>
                <a:cs typeface="Calibri Light"/>
              </a:rPr>
              <a:t>benævnes</a:t>
            </a:r>
            <a:r>
              <a:rPr sz="2150" b="0" i="1" spc="10" dirty="0">
                <a:solidFill>
                  <a:srgbClr val="46515A"/>
                </a:solidFill>
                <a:latin typeface="Calibri Light"/>
                <a:cs typeface="Calibri Light"/>
              </a:rPr>
              <a:t> </a:t>
            </a:r>
            <a:r>
              <a:rPr sz="2150" b="0" i="1" spc="-5" dirty="0">
                <a:solidFill>
                  <a:srgbClr val="46515A"/>
                </a:solidFill>
                <a:latin typeface="Calibri Light"/>
                <a:cs typeface="Calibri Light"/>
              </a:rPr>
              <a:t>undersøgelsens</a:t>
            </a:r>
            <a:r>
              <a:rPr sz="2150" b="0" i="1" spc="5" dirty="0">
                <a:solidFill>
                  <a:srgbClr val="46515A"/>
                </a:solidFill>
                <a:latin typeface="Calibri Light"/>
                <a:cs typeface="Calibri Light"/>
              </a:rPr>
              <a:t> </a:t>
            </a:r>
            <a:r>
              <a:rPr sz="2150" b="0" i="1" spc="-10" dirty="0">
                <a:solidFill>
                  <a:srgbClr val="46515A"/>
                </a:solidFill>
                <a:latin typeface="Calibri Light"/>
                <a:cs typeface="Calibri Light"/>
              </a:rPr>
              <a:t>deltagere</a:t>
            </a:r>
            <a:r>
              <a:rPr sz="2150" b="0" i="1" spc="5" dirty="0">
                <a:solidFill>
                  <a:srgbClr val="46515A"/>
                </a:solidFill>
                <a:latin typeface="Calibri Light"/>
                <a:cs typeface="Calibri Light"/>
              </a:rPr>
              <a:t> </a:t>
            </a:r>
            <a:r>
              <a:rPr sz="2150" b="0" i="1" spc="-5" dirty="0">
                <a:solidFill>
                  <a:srgbClr val="46515A"/>
                </a:solidFill>
                <a:latin typeface="Calibri Light"/>
                <a:cs typeface="Calibri Light"/>
              </a:rPr>
              <a:t>’Informanter’</a:t>
            </a:r>
            <a:r>
              <a:rPr sz="2150" b="0" i="1" spc="15" dirty="0">
                <a:solidFill>
                  <a:srgbClr val="46515A"/>
                </a:solidFill>
                <a:latin typeface="Calibri Light"/>
                <a:cs typeface="Calibri Light"/>
              </a:rPr>
              <a:t> </a:t>
            </a:r>
            <a:r>
              <a:rPr sz="2150" b="0" i="1" spc="-5" dirty="0">
                <a:solidFill>
                  <a:srgbClr val="46515A"/>
                </a:solidFill>
                <a:latin typeface="Calibri Light"/>
                <a:cs typeface="Calibri Light"/>
              </a:rPr>
              <a:t>i</a:t>
            </a:r>
            <a:r>
              <a:rPr sz="2150" b="0" i="1" spc="5" dirty="0">
                <a:solidFill>
                  <a:srgbClr val="46515A"/>
                </a:solidFill>
                <a:latin typeface="Calibri Light"/>
                <a:cs typeface="Calibri Light"/>
              </a:rPr>
              <a:t> </a:t>
            </a:r>
            <a:r>
              <a:rPr sz="2150" b="0" i="1" spc="-5" dirty="0">
                <a:solidFill>
                  <a:srgbClr val="46515A"/>
                </a:solidFill>
                <a:latin typeface="Calibri Light"/>
                <a:cs typeface="Calibri Light"/>
              </a:rPr>
              <a:t>undersøgelsens</a:t>
            </a:r>
            <a:r>
              <a:rPr sz="2150" b="0" i="1" spc="5" dirty="0">
                <a:solidFill>
                  <a:srgbClr val="46515A"/>
                </a:solidFill>
                <a:latin typeface="Calibri Light"/>
                <a:cs typeface="Calibri Light"/>
              </a:rPr>
              <a:t> </a:t>
            </a:r>
            <a:r>
              <a:rPr sz="2150" b="0" i="1" spc="-25" dirty="0">
                <a:solidFill>
                  <a:srgbClr val="46515A"/>
                </a:solidFill>
                <a:latin typeface="Calibri Light"/>
                <a:cs typeface="Calibri Light"/>
              </a:rPr>
              <a:t>materialer.</a:t>
            </a:r>
            <a:endParaRPr sz="2150">
              <a:latin typeface="Calibri Light"/>
              <a:cs typeface="Calibri Light"/>
            </a:endParaRPr>
          </a:p>
        </p:txBody>
      </p:sp>
      <p:pic>
        <p:nvPicPr>
          <p:cNvPr id="7" name="object 7"/>
          <p:cNvPicPr/>
          <p:nvPr/>
        </p:nvPicPr>
        <p:blipFill>
          <a:blip r:embed="rId4" cstate="print"/>
          <a:stretch>
            <a:fillRect/>
          </a:stretch>
        </p:blipFill>
        <p:spPr>
          <a:xfrm>
            <a:off x="1480882" y="5076651"/>
            <a:ext cx="4347617" cy="5350683"/>
          </a:xfrm>
          <a:prstGeom prst="rect">
            <a:avLst/>
          </a:prstGeom>
        </p:spPr>
      </p:pic>
      <p:pic>
        <p:nvPicPr>
          <p:cNvPr id="8" name="object 8"/>
          <p:cNvPicPr/>
          <p:nvPr/>
        </p:nvPicPr>
        <p:blipFill>
          <a:blip r:embed="rId5" cstate="print"/>
          <a:stretch>
            <a:fillRect/>
          </a:stretch>
        </p:blipFill>
        <p:spPr>
          <a:xfrm>
            <a:off x="11490885" y="5074010"/>
            <a:ext cx="4529569" cy="4871184"/>
          </a:xfrm>
          <a:prstGeom prst="rect">
            <a:avLst/>
          </a:prstGeom>
        </p:spPr>
      </p:pic>
      <p:sp>
        <p:nvSpPr>
          <p:cNvPr id="9" name="object 9"/>
          <p:cNvSpPr txBox="1"/>
          <p:nvPr/>
        </p:nvSpPr>
        <p:spPr>
          <a:xfrm>
            <a:off x="10897962" y="4027331"/>
            <a:ext cx="6101080" cy="478155"/>
          </a:xfrm>
          <a:prstGeom prst="rect">
            <a:avLst/>
          </a:prstGeom>
        </p:spPr>
        <p:txBody>
          <a:bodyPr vert="horz" wrap="square" lIns="0" tIns="14604" rIns="0" bIns="0" rtlCol="0">
            <a:spAutoFit/>
          </a:bodyPr>
          <a:lstStyle/>
          <a:p>
            <a:pPr marL="12700">
              <a:lnSpc>
                <a:spcPct val="100000"/>
              </a:lnSpc>
              <a:spcBef>
                <a:spcPts val="114"/>
              </a:spcBef>
            </a:pPr>
            <a:r>
              <a:rPr sz="2950" b="1" spc="-10" dirty="0">
                <a:solidFill>
                  <a:srgbClr val="5C666E"/>
                </a:solidFill>
                <a:latin typeface="Calibri"/>
                <a:cs typeface="Calibri"/>
              </a:rPr>
              <a:t>Geografisk</a:t>
            </a:r>
            <a:r>
              <a:rPr sz="2950" b="1" spc="5" dirty="0">
                <a:solidFill>
                  <a:srgbClr val="5C666E"/>
                </a:solidFill>
                <a:latin typeface="Calibri"/>
                <a:cs typeface="Calibri"/>
              </a:rPr>
              <a:t> </a:t>
            </a:r>
            <a:r>
              <a:rPr sz="2950" b="1" spc="-5" dirty="0">
                <a:solidFill>
                  <a:srgbClr val="5C666E"/>
                </a:solidFill>
                <a:latin typeface="Calibri"/>
                <a:cs typeface="Calibri"/>
              </a:rPr>
              <a:t>fordeling</a:t>
            </a:r>
            <a:r>
              <a:rPr sz="2950" b="1" spc="15" dirty="0">
                <a:solidFill>
                  <a:srgbClr val="5C666E"/>
                </a:solidFill>
                <a:latin typeface="Calibri"/>
                <a:cs typeface="Calibri"/>
              </a:rPr>
              <a:t> </a:t>
            </a:r>
            <a:r>
              <a:rPr sz="2950" b="1" spc="-5" dirty="0">
                <a:solidFill>
                  <a:srgbClr val="5C666E"/>
                </a:solidFill>
                <a:latin typeface="Calibri"/>
                <a:cs typeface="Calibri"/>
              </a:rPr>
              <a:t>af</a:t>
            </a:r>
            <a:r>
              <a:rPr sz="2950" b="1" spc="10" dirty="0">
                <a:solidFill>
                  <a:srgbClr val="5C666E"/>
                </a:solidFill>
                <a:latin typeface="Calibri"/>
                <a:cs typeface="Calibri"/>
              </a:rPr>
              <a:t> </a:t>
            </a:r>
            <a:r>
              <a:rPr sz="2950" b="1" spc="-15" dirty="0">
                <a:solidFill>
                  <a:srgbClr val="5C666E"/>
                </a:solidFill>
                <a:latin typeface="Calibri"/>
                <a:cs typeface="Calibri"/>
              </a:rPr>
              <a:t>kvantitativ</a:t>
            </a:r>
            <a:r>
              <a:rPr sz="2950" b="1" spc="10" dirty="0">
                <a:solidFill>
                  <a:srgbClr val="5C666E"/>
                </a:solidFill>
                <a:latin typeface="Calibri"/>
                <a:cs typeface="Calibri"/>
              </a:rPr>
              <a:t> </a:t>
            </a:r>
            <a:r>
              <a:rPr sz="2950" b="1" spc="-10" dirty="0">
                <a:solidFill>
                  <a:srgbClr val="5C666E"/>
                </a:solidFill>
                <a:latin typeface="Calibri"/>
                <a:cs typeface="Calibri"/>
              </a:rPr>
              <a:t>data</a:t>
            </a:r>
            <a:endParaRPr sz="2950">
              <a:latin typeface="Calibri"/>
              <a:cs typeface="Calibri"/>
            </a:endParaRPr>
          </a:p>
        </p:txBody>
      </p:sp>
      <p:pic>
        <p:nvPicPr>
          <p:cNvPr id="10" name="Lyd 3">
            <a:hlinkClick r:id="" action="ppaction://media"/>
            <a:extLst>
              <a:ext uri="{FF2B5EF4-FFF2-40B4-BE49-F238E27FC236}">
                <a16:creationId xmlns:a16="http://schemas.microsoft.com/office/drawing/2014/main" id="{84417A3C-11FF-40F6-8407-F60E5E5C10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6050" y="920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96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63553" y="4197682"/>
            <a:ext cx="12577445" cy="3273425"/>
          </a:xfrm>
          <a:prstGeom prst="rect">
            <a:avLst/>
          </a:prstGeom>
        </p:spPr>
        <p:txBody>
          <a:bodyPr vert="horz" wrap="square" lIns="0" tIns="127000" rIns="0" bIns="0" rtlCol="0">
            <a:spAutoFit/>
          </a:bodyPr>
          <a:lstStyle/>
          <a:p>
            <a:pPr marL="12700" marR="5080" indent="-1270" algn="ctr">
              <a:lnSpc>
                <a:spcPts val="6590"/>
              </a:lnSpc>
              <a:spcBef>
                <a:spcPts val="1000"/>
              </a:spcBef>
            </a:pPr>
            <a:r>
              <a:rPr sz="6150" spc="-145" dirty="0"/>
              <a:t>RESULTATER</a:t>
            </a:r>
            <a:r>
              <a:rPr sz="6150" spc="-70" dirty="0"/>
              <a:t> </a:t>
            </a:r>
            <a:r>
              <a:rPr sz="6150" spc="-150" dirty="0"/>
              <a:t>FRA </a:t>
            </a:r>
            <a:r>
              <a:rPr sz="6150" spc="-145" dirty="0"/>
              <a:t> </a:t>
            </a:r>
            <a:r>
              <a:rPr sz="6150" spc="-155" dirty="0"/>
              <a:t>BROBYGNINGSUNDERSØGELSEN</a:t>
            </a:r>
            <a:endParaRPr sz="6150"/>
          </a:p>
          <a:p>
            <a:pPr marL="1732914" marR="1725930" indent="-1270" algn="ctr">
              <a:lnSpc>
                <a:spcPct val="101099"/>
              </a:lnSpc>
              <a:spcBef>
                <a:spcPts val="204"/>
              </a:spcBef>
            </a:pPr>
            <a:r>
              <a:rPr sz="3100" b="0" spc="-5" dirty="0">
                <a:latin typeface="Calibri Light"/>
                <a:cs typeface="Calibri Light"/>
              </a:rPr>
              <a:t>Resulaterne</a:t>
            </a:r>
            <a:r>
              <a:rPr sz="3100" b="0" spc="5" dirty="0">
                <a:latin typeface="Calibri Light"/>
                <a:cs typeface="Calibri Light"/>
              </a:rPr>
              <a:t> </a:t>
            </a:r>
            <a:r>
              <a:rPr sz="3100" b="0" spc="10" dirty="0">
                <a:latin typeface="Calibri Light"/>
                <a:cs typeface="Calibri Light"/>
              </a:rPr>
              <a:t>viser </a:t>
            </a:r>
            <a:r>
              <a:rPr sz="3100" b="0" spc="-20" dirty="0">
                <a:latin typeface="Calibri Light"/>
                <a:cs typeface="Calibri Light"/>
              </a:rPr>
              <a:t>hvilke</a:t>
            </a:r>
            <a:r>
              <a:rPr sz="3100" b="0" spc="5" dirty="0">
                <a:latin typeface="Calibri Light"/>
                <a:cs typeface="Calibri Light"/>
              </a:rPr>
              <a:t> </a:t>
            </a:r>
            <a:r>
              <a:rPr sz="3100" b="0" spc="-25" dirty="0">
                <a:latin typeface="Calibri Light"/>
                <a:cs typeface="Calibri Light"/>
              </a:rPr>
              <a:t>kriterier,</a:t>
            </a:r>
            <a:r>
              <a:rPr sz="3100" b="0" spc="10" dirty="0">
                <a:latin typeface="Calibri Light"/>
                <a:cs typeface="Calibri Light"/>
              </a:rPr>
              <a:t> der</a:t>
            </a:r>
            <a:r>
              <a:rPr sz="3100" b="0" spc="15" dirty="0">
                <a:latin typeface="Calibri Light"/>
                <a:cs typeface="Calibri Light"/>
              </a:rPr>
              <a:t> </a:t>
            </a:r>
            <a:r>
              <a:rPr sz="3100" b="0" spc="-5" dirty="0">
                <a:latin typeface="Calibri Light"/>
                <a:cs typeface="Calibri Light"/>
              </a:rPr>
              <a:t>skal</a:t>
            </a:r>
            <a:r>
              <a:rPr sz="3100" b="0" spc="5" dirty="0">
                <a:latin typeface="Calibri Light"/>
                <a:cs typeface="Calibri Light"/>
              </a:rPr>
              <a:t> </a:t>
            </a:r>
            <a:r>
              <a:rPr sz="3100" b="0" spc="10" dirty="0">
                <a:latin typeface="Calibri Light"/>
                <a:cs typeface="Calibri Light"/>
              </a:rPr>
              <a:t>opfyldes </a:t>
            </a:r>
            <a:r>
              <a:rPr sz="3100" b="0" spc="-85" dirty="0">
                <a:latin typeface="Calibri Light"/>
                <a:cs typeface="Calibri Light"/>
              </a:rPr>
              <a:t>for,</a:t>
            </a:r>
            <a:r>
              <a:rPr sz="3100" b="0" spc="10" dirty="0">
                <a:latin typeface="Calibri Light"/>
                <a:cs typeface="Calibri Light"/>
              </a:rPr>
              <a:t> </a:t>
            </a:r>
            <a:r>
              <a:rPr sz="3100" b="0" spc="-5" dirty="0">
                <a:latin typeface="Calibri Light"/>
                <a:cs typeface="Calibri Light"/>
              </a:rPr>
              <a:t>at </a:t>
            </a:r>
            <a:r>
              <a:rPr sz="3100" b="0" dirty="0">
                <a:latin typeface="Calibri Light"/>
                <a:cs typeface="Calibri Light"/>
              </a:rPr>
              <a:t> brobygningselever</a:t>
            </a:r>
            <a:r>
              <a:rPr sz="3100" b="0" spc="10" dirty="0">
                <a:latin typeface="Calibri Light"/>
                <a:cs typeface="Calibri Light"/>
              </a:rPr>
              <a:t> </a:t>
            </a:r>
            <a:r>
              <a:rPr sz="3100" b="0" dirty="0">
                <a:latin typeface="Calibri Light"/>
                <a:cs typeface="Calibri Light"/>
              </a:rPr>
              <a:t>oplever</a:t>
            </a:r>
            <a:r>
              <a:rPr sz="3100" b="0" spc="10" dirty="0">
                <a:latin typeface="Calibri Light"/>
                <a:cs typeface="Calibri Light"/>
              </a:rPr>
              <a:t> </a:t>
            </a:r>
            <a:r>
              <a:rPr sz="3100" b="0" dirty="0">
                <a:latin typeface="Calibri Light"/>
                <a:cs typeface="Calibri Light"/>
              </a:rPr>
              <a:t>brobygning</a:t>
            </a:r>
            <a:r>
              <a:rPr sz="3100" b="0" spc="15" dirty="0">
                <a:latin typeface="Calibri Light"/>
                <a:cs typeface="Calibri Light"/>
              </a:rPr>
              <a:t> som</a:t>
            </a:r>
            <a:r>
              <a:rPr sz="3100" b="0" spc="10" dirty="0">
                <a:latin typeface="Calibri Light"/>
                <a:cs typeface="Calibri Light"/>
              </a:rPr>
              <a:t> </a:t>
            </a:r>
            <a:r>
              <a:rPr sz="3100" b="0" spc="5" dirty="0">
                <a:latin typeface="Calibri Light"/>
                <a:cs typeface="Calibri Light"/>
              </a:rPr>
              <a:t>succesfuld</a:t>
            </a:r>
            <a:r>
              <a:rPr sz="3100" b="0" spc="15" dirty="0">
                <a:latin typeface="Calibri Light"/>
                <a:cs typeface="Calibri Light"/>
              </a:rPr>
              <a:t> </a:t>
            </a:r>
            <a:r>
              <a:rPr sz="3100" b="0" spc="10" dirty="0">
                <a:latin typeface="Calibri Light"/>
                <a:cs typeface="Calibri Light"/>
              </a:rPr>
              <a:t>og </a:t>
            </a:r>
            <a:r>
              <a:rPr sz="3100" b="0" spc="-685" dirty="0">
                <a:latin typeface="Calibri Light"/>
                <a:cs typeface="Calibri Light"/>
              </a:rPr>
              <a:t> </a:t>
            </a:r>
            <a:r>
              <a:rPr sz="3100" b="0" spc="15" dirty="0">
                <a:latin typeface="Calibri Light"/>
                <a:cs typeface="Calibri Light"/>
              </a:rPr>
              <a:t>som</a:t>
            </a:r>
            <a:r>
              <a:rPr sz="3100" b="0" spc="5" dirty="0">
                <a:latin typeface="Calibri Light"/>
                <a:cs typeface="Calibri Light"/>
              </a:rPr>
              <a:t> </a:t>
            </a:r>
            <a:r>
              <a:rPr sz="3100" b="0" spc="10" dirty="0">
                <a:latin typeface="Calibri Light"/>
                <a:cs typeface="Calibri Light"/>
              </a:rPr>
              <a:t>brugbart</a:t>
            </a:r>
            <a:r>
              <a:rPr sz="3100" b="0" spc="15" dirty="0">
                <a:latin typeface="Calibri Light"/>
                <a:cs typeface="Calibri Light"/>
              </a:rPr>
              <a:t> </a:t>
            </a:r>
            <a:r>
              <a:rPr sz="3100" b="0" spc="10" dirty="0">
                <a:latin typeface="Calibri Light"/>
                <a:cs typeface="Calibri Light"/>
              </a:rPr>
              <a:t>indspark, når</a:t>
            </a:r>
            <a:r>
              <a:rPr sz="3100" b="0" spc="15" dirty="0">
                <a:latin typeface="Calibri Light"/>
                <a:cs typeface="Calibri Light"/>
              </a:rPr>
              <a:t> de</a:t>
            </a:r>
            <a:r>
              <a:rPr sz="3100" b="0" spc="10" dirty="0">
                <a:latin typeface="Calibri Light"/>
                <a:cs typeface="Calibri Light"/>
              </a:rPr>
              <a:t> </a:t>
            </a:r>
            <a:r>
              <a:rPr sz="3100" b="0" spc="-5" dirty="0">
                <a:latin typeface="Calibri Light"/>
                <a:cs typeface="Calibri Light"/>
              </a:rPr>
              <a:t>vælger</a:t>
            </a:r>
            <a:r>
              <a:rPr sz="3100" b="0" spc="10" dirty="0">
                <a:latin typeface="Calibri Light"/>
                <a:cs typeface="Calibri Light"/>
              </a:rPr>
              <a:t> uddannelse.</a:t>
            </a:r>
            <a:endParaRPr sz="3100">
              <a:latin typeface="Calibri Light"/>
              <a:cs typeface="Calibri Light"/>
            </a:endParaRPr>
          </a:p>
        </p:txBody>
      </p:sp>
      <p:pic>
        <p:nvPicPr>
          <p:cNvPr id="3" name="Lyd 4">
            <a:hlinkClick r:id="" action="ppaction://media"/>
            <a:extLst>
              <a:ext uri="{FF2B5EF4-FFF2-40B4-BE49-F238E27FC236}">
                <a16:creationId xmlns:a16="http://schemas.microsoft.com/office/drawing/2014/main" id="{2E6D7CFE-11FA-4F85-A587-78346C1597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6050" y="66675"/>
            <a:ext cx="363901" cy="3639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D2D8CB"/>
          </a:solidFill>
        </p:spPr>
        <p:txBody>
          <a:bodyPr wrap="square" lIns="0" tIns="0" rIns="0" bIns="0" rtlCol="0"/>
          <a:lstStyle/>
          <a:p>
            <a:endParaRPr/>
          </a:p>
        </p:txBody>
      </p:sp>
      <p:sp>
        <p:nvSpPr>
          <p:cNvPr id="3" name="object 3"/>
          <p:cNvSpPr txBox="1">
            <a:spLocks noGrp="1"/>
          </p:cNvSpPr>
          <p:nvPr>
            <p:ph type="title"/>
          </p:nvPr>
        </p:nvSpPr>
        <p:spPr>
          <a:xfrm>
            <a:off x="4074749" y="1180980"/>
            <a:ext cx="11953240" cy="628650"/>
          </a:xfrm>
          <a:prstGeom prst="rect">
            <a:avLst/>
          </a:prstGeom>
        </p:spPr>
        <p:txBody>
          <a:bodyPr vert="horz" wrap="square" lIns="0" tIns="13335" rIns="0" bIns="0" rtlCol="0">
            <a:spAutoFit/>
          </a:bodyPr>
          <a:lstStyle/>
          <a:p>
            <a:pPr marL="12700">
              <a:lnSpc>
                <a:spcPct val="100000"/>
              </a:lnSpc>
              <a:spcBef>
                <a:spcPts val="105"/>
              </a:spcBef>
            </a:pPr>
            <a:r>
              <a:rPr b="0" spc="-25" dirty="0">
                <a:latin typeface="Calibri Light"/>
                <a:cs typeface="Calibri Light"/>
              </a:rPr>
              <a:t>Ifølge</a:t>
            </a:r>
            <a:r>
              <a:rPr b="0" spc="10" dirty="0">
                <a:latin typeface="Calibri Light"/>
                <a:cs typeface="Calibri Light"/>
              </a:rPr>
              <a:t> </a:t>
            </a:r>
            <a:r>
              <a:rPr b="0" spc="-25" dirty="0">
                <a:latin typeface="Calibri Light"/>
                <a:cs typeface="Calibri Light"/>
              </a:rPr>
              <a:t>data</a:t>
            </a:r>
            <a:r>
              <a:rPr b="0" spc="10" dirty="0">
                <a:latin typeface="Calibri Light"/>
                <a:cs typeface="Calibri Light"/>
              </a:rPr>
              <a:t> </a:t>
            </a:r>
            <a:r>
              <a:rPr b="0" spc="-25" dirty="0">
                <a:latin typeface="Calibri Light"/>
                <a:cs typeface="Calibri Light"/>
              </a:rPr>
              <a:t>virker</a:t>
            </a:r>
            <a:r>
              <a:rPr b="0" spc="10" dirty="0">
                <a:latin typeface="Calibri Light"/>
                <a:cs typeface="Calibri Light"/>
              </a:rPr>
              <a:t> </a:t>
            </a:r>
            <a:r>
              <a:rPr b="0" spc="-10" dirty="0">
                <a:latin typeface="Calibri Light"/>
                <a:cs typeface="Calibri Light"/>
              </a:rPr>
              <a:t>brobygning,</a:t>
            </a:r>
            <a:r>
              <a:rPr b="0" spc="10" dirty="0">
                <a:latin typeface="Calibri Light"/>
                <a:cs typeface="Calibri Light"/>
              </a:rPr>
              <a:t> </a:t>
            </a:r>
            <a:r>
              <a:rPr b="0" dirty="0">
                <a:latin typeface="Calibri Light"/>
                <a:cs typeface="Calibri Light"/>
              </a:rPr>
              <a:t>når</a:t>
            </a:r>
            <a:r>
              <a:rPr b="0" spc="20" dirty="0">
                <a:latin typeface="Calibri Light"/>
                <a:cs typeface="Calibri Light"/>
              </a:rPr>
              <a:t> </a:t>
            </a:r>
            <a:r>
              <a:rPr b="0" spc="-15" dirty="0">
                <a:latin typeface="Calibri Light"/>
                <a:cs typeface="Calibri Light"/>
              </a:rPr>
              <a:t>brobygningseleverne</a:t>
            </a:r>
            <a:r>
              <a:rPr b="0" spc="10" dirty="0">
                <a:latin typeface="Calibri Light"/>
                <a:cs typeface="Calibri Light"/>
              </a:rPr>
              <a:t> </a:t>
            </a:r>
            <a:r>
              <a:rPr b="0" spc="-20" dirty="0">
                <a:latin typeface="Calibri Light"/>
                <a:cs typeface="Calibri Light"/>
              </a:rPr>
              <a:t>kan:</a:t>
            </a:r>
          </a:p>
        </p:txBody>
      </p:sp>
      <p:sp>
        <p:nvSpPr>
          <p:cNvPr id="4" name="object 4"/>
          <p:cNvSpPr txBox="1"/>
          <p:nvPr/>
        </p:nvSpPr>
        <p:spPr>
          <a:xfrm>
            <a:off x="1873995" y="5932990"/>
            <a:ext cx="2016760" cy="1240155"/>
          </a:xfrm>
          <a:prstGeom prst="rect">
            <a:avLst/>
          </a:prstGeom>
        </p:spPr>
        <p:txBody>
          <a:bodyPr vert="horz" wrap="square" lIns="0" tIns="15240" rIns="0" bIns="0" rtlCol="0">
            <a:spAutoFit/>
          </a:bodyPr>
          <a:lstStyle/>
          <a:p>
            <a:pPr algn="ctr">
              <a:lnSpc>
                <a:spcPts val="4770"/>
              </a:lnSpc>
              <a:spcBef>
                <a:spcPts val="120"/>
              </a:spcBef>
            </a:pPr>
            <a:r>
              <a:rPr sz="4100" b="1" spc="-60" dirty="0">
                <a:solidFill>
                  <a:srgbClr val="A47D43"/>
                </a:solidFill>
                <a:latin typeface="Calibri"/>
                <a:cs typeface="Calibri"/>
              </a:rPr>
              <a:t>AFPRØVE</a:t>
            </a:r>
            <a:endParaRPr sz="4100">
              <a:latin typeface="Calibri"/>
              <a:cs typeface="Calibri"/>
            </a:endParaRPr>
          </a:p>
          <a:p>
            <a:pPr algn="ctr">
              <a:lnSpc>
                <a:spcPts val="4770"/>
              </a:lnSpc>
            </a:pPr>
            <a:r>
              <a:rPr sz="4100" b="1" spc="-95" dirty="0">
                <a:solidFill>
                  <a:srgbClr val="A47D43"/>
                </a:solidFill>
                <a:latin typeface="Calibri"/>
                <a:cs typeface="Calibri"/>
              </a:rPr>
              <a:t>FAG</a:t>
            </a:r>
            <a:endParaRPr sz="4100">
              <a:latin typeface="Calibri"/>
              <a:cs typeface="Calibri"/>
            </a:endParaRPr>
          </a:p>
        </p:txBody>
      </p:sp>
      <p:sp>
        <p:nvSpPr>
          <p:cNvPr id="5" name="object 5"/>
          <p:cNvSpPr txBox="1"/>
          <p:nvPr/>
        </p:nvSpPr>
        <p:spPr>
          <a:xfrm>
            <a:off x="6826724" y="5932990"/>
            <a:ext cx="1693545" cy="1240155"/>
          </a:xfrm>
          <a:prstGeom prst="rect">
            <a:avLst/>
          </a:prstGeom>
        </p:spPr>
        <p:txBody>
          <a:bodyPr vert="horz" wrap="square" lIns="0" tIns="15240" rIns="0" bIns="0" rtlCol="0">
            <a:spAutoFit/>
          </a:bodyPr>
          <a:lstStyle/>
          <a:p>
            <a:pPr marL="23495">
              <a:lnSpc>
                <a:spcPts val="4770"/>
              </a:lnSpc>
              <a:spcBef>
                <a:spcPts val="120"/>
              </a:spcBef>
            </a:pPr>
            <a:r>
              <a:rPr sz="4100" b="1" spc="-30" dirty="0">
                <a:solidFill>
                  <a:srgbClr val="A47D43"/>
                </a:solidFill>
                <a:latin typeface="Calibri"/>
                <a:cs typeface="Calibri"/>
              </a:rPr>
              <a:t>OPLEVE</a:t>
            </a:r>
            <a:endParaRPr sz="4100">
              <a:latin typeface="Calibri"/>
              <a:cs typeface="Calibri"/>
            </a:endParaRPr>
          </a:p>
          <a:p>
            <a:pPr marL="12700">
              <a:lnSpc>
                <a:spcPts val="4770"/>
              </a:lnSpc>
            </a:pPr>
            <a:r>
              <a:rPr sz="4100" b="1" spc="-35" dirty="0">
                <a:solidFill>
                  <a:srgbClr val="A47D43"/>
                </a:solidFill>
                <a:latin typeface="Calibri"/>
                <a:cs typeface="Calibri"/>
              </a:rPr>
              <a:t>S</a:t>
            </a:r>
            <a:r>
              <a:rPr sz="4100" b="1" spc="-130" dirty="0">
                <a:solidFill>
                  <a:srgbClr val="A47D43"/>
                </a:solidFill>
                <a:latin typeface="Calibri"/>
                <a:cs typeface="Calibri"/>
              </a:rPr>
              <a:t>K</a:t>
            </a:r>
            <a:r>
              <a:rPr sz="4100" b="1" spc="-30" dirty="0">
                <a:solidFill>
                  <a:srgbClr val="A47D43"/>
                </a:solidFill>
                <a:latin typeface="Calibri"/>
                <a:cs typeface="Calibri"/>
              </a:rPr>
              <a:t>O</a:t>
            </a:r>
            <a:r>
              <a:rPr sz="4100" b="1" spc="-35" dirty="0">
                <a:solidFill>
                  <a:srgbClr val="A47D43"/>
                </a:solidFill>
                <a:latin typeface="Calibri"/>
                <a:cs typeface="Calibri"/>
              </a:rPr>
              <a:t>L</a:t>
            </a:r>
            <a:r>
              <a:rPr sz="4100" b="1" spc="-60" dirty="0">
                <a:solidFill>
                  <a:srgbClr val="A47D43"/>
                </a:solidFill>
                <a:latin typeface="Calibri"/>
                <a:cs typeface="Calibri"/>
              </a:rPr>
              <a:t>E</a:t>
            </a:r>
            <a:r>
              <a:rPr sz="4100" b="1" spc="10" dirty="0">
                <a:solidFill>
                  <a:srgbClr val="A47D43"/>
                </a:solidFill>
                <a:latin typeface="Calibri"/>
                <a:cs typeface="Calibri"/>
              </a:rPr>
              <a:t>N</a:t>
            </a:r>
            <a:endParaRPr sz="4100">
              <a:latin typeface="Calibri"/>
              <a:cs typeface="Calibri"/>
            </a:endParaRPr>
          </a:p>
        </p:txBody>
      </p:sp>
      <p:sp>
        <p:nvSpPr>
          <p:cNvPr id="6" name="object 6"/>
          <p:cNvSpPr txBox="1"/>
          <p:nvPr/>
        </p:nvSpPr>
        <p:spPr>
          <a:xfrm>
            <a:off x="11684691" y="5932990"/>
            <a:ext cx="1581150" cy="1240155"/>
          </a:xfrm>
          <a:prstGeom prst="rect">
            <a:avLst/>
          </a:prstGeom>
        </p:spPr>
        <p:txBody>
          <a:bodyPr vert="horz" wrap="square" lIns="0" tIns="15240" rIns="0" bIns="0" rtlCol="0">
            <a:spAutoFit/>
          </a:bodyPr>
          <a:lstStyle/>
          <a:p>
            <a:pPr marL="102870">
              <a:lnSpc>
                <a:spcPts val="4770"/>
              </a:lnSpc>
              <a:spcBef>
                <a:spcPts val="120"/>
              </a:spcBef>
            </a:pPr>
            <a:r>
              <a:rPr sz="4100" b="1" spc="-35" dirty="0">
                <a:solidFill>
                  <a:srgbClr val="A47D43"/>
                </a:solidFill>
                <a:latin typeface="Calibri"/>
                <a:cs typeface="Calibri"/>
              </a:rPr>
              <a:t>MØDE</a:t>
            </a:r>
            <a:endParaRPr sz="4100">
              <a:latin typeface="Calibri"/>
              <a:cs typeface="Calibri"/>
            </a:endParaRPr>
          </a:p>
          <a:p>
            <a:pPr marL="12700">
              <a:lnSpc>
                <a:spcPts val="4770"/>
              </a:lnSpc>
            </a:pPr>
            <a:r>
              <a:rPr sz="4100" b="1" spc="-60" dirty="0">
                <a:solidFill>
                  <a:srgbClr val="A47D43"/>
                </a:solidFill>
                <a:latin typeface="Calibri"/>
                <a:cs typeface="Calibri"/>
              </a:rPr>
              <a:t>E</a:t>
            </a:r>
            <a:r>
              <a:rPr sz="4100" b="1" spc="-35" dirty="0">
                <a:solidFill>
                  <a:srgbClr val="A47D43"/>
                </a:solidFill>
                <a:latin typeface="Calibri"/>
                <a:cs typeface="Calibri"/>
              </a:rPr>
              <a:t>L</a:t>
            </a:r>
            <a:r>
              <a:rPr sz="4100" b="1" spc="5" dirty="0">
                <a:solidFill>
                  <a:srgbClr val="A47D43"/>
                </a:solidFill>
                <a:latin typeface="Calibri"/>
                <a:cs typeface="Calibri"/>
              </a:rPr>
              <a:t>E</a:t>
            </a:r>
            <a:r>
              <a:rPr sz="4100" b="1" spc="-40" dirty="0">
                <a:solidFill>
                  <a:srgbClr val="A47D43"/>
                </a:solidFill>
                <a:latin typeface="Calibri"/>
                <a:cs typeface="Calibri"/>
              </a:rPr>
              <a:t>V</a:t>
            </a:r>
            <a:r>
              <a:rPr sz="4100" b="1" spc="-60" dirty="0">
                <a:solidFill>
                  <a:srgbClr val="A47D43"/>
                </a:solidFill>
                <a:latin typeface="Calibri"/>
                <a:cs typeface="Calibri"/>
              </a:rPr>
              <a:t>ER</a:t>
            </a:r>
            <a:endParaRPr sz="4100">
              <a:latin typeface="Calibri"/>
              <a:cs typeface="Calibri"/>
            </a:endParaRPr>
          </a:p>
        </p:txBody>
      </p:sp>
      <p:sp>
        <p:nvSpPr>
          <p:cNvPr id="7" name="object 7"/>
          <p:cNvSpPr txBox="1"/>
          <p:nvPr/>
        </p:nvSpPr>
        <p:spPr>
          <a:xfrm>
            <a:off x="15573578" y="5932990"/>
            <a:ext cx="2929255" cy="1826895"/>
          </a:xfrm>
          <a:prstGeom prst="rect">
            <a:avLst/>
          </a:prstGeom>
        </p:spPr>
        <p:txBody>
          <a:bodyPr vert="horz" wrap="square" lIns="0" tIns="66040" rIns="0" bIns="0" rtlCol="0">
            <a:spAutoFit/>
          </a:bodyPr>
          <a:lstStyle/>
          <a:p>
            <a:pPr marL="12700" marR="5080" indent="-1270" algn="ctr">
              <a:lnSpc>
                <a:spcPts val="4620"/>
              </a:lnSpc>
              <a:spcBef>
                <a:spcPts val="520"/>
              </a:spcBef>
            </a:pPr>
            <a:r>
              <a:rPr sz="4100" b="1" spc="-30" dirty="0">
                <a:solidFill>
                  <a:srgbClr val="A47D43"/>
                </a:solidFill>
                <a:latin typeface="Calibri"/>
                <a:cs typeface="Calibri"/>
              </a:rPr>
              <a:t>OPLEVE </a:t>
            </a:r>
            <a:r>
              <a:rPr sz="4100" b="1" spc="-25" dirty="0">
                <a:solidFill>
                  <a:srgbClr val="A47D43"/>
                </a:solidFill>
                <a:latin typeface="Calibri"/>
                <a:cs typeface="Calibri"/>
              </a:rPr>
              <a:t> </a:t>
            </a:r>
            <a:r>
              <a:rPr sz="4100" b="1" spc="-60" dirty="0">
                <a:solidFill>
                  <a:srgbClr val="A47D43"/>
                </a:solidFill>
                <a:latin typeface="Calibri"/>
                <a:cs typeface="Calibri"/>
              </a:rPr>
              <a:t>E</a:t>
            </a:r>
            <a:r>
              <a:rPr sz="4100" b="1" spc="-40" dirty="0">
                <a:solidFill>
                  <a:srgbClr val="A47D43"/>
                </a:solidFill>
                <a:latin typeface="Calibri"/>
                <a:cs typeface="Calibri"/>
              </a:rPr>
              <a:t>NG</a:t>
            </a:r>
            <a:r>
              <a:rPr sz="4100" b="1" spc="-114" dirty="0">
                <a:solidFill>
                  <a:srgbClr val="A47D43"/>
                </a:solidFill>
                <a:latin typeface="Calibri"/>
                <a:cs typeface="Calibri"/>
              </a:rPr>
              <a:t>A</a:t>
            </a:r>
            <a:r>
              <a:rPr sz="4100" b="1" spc="-40" dirty="0">
                <a:solidFill>
                  <a:srgbClr val="A47D43"/>
                </a:solidFill>
                <a:latin typeface="Calibri"/>
                <a:cs typeface="Calibri"/>
              </a:rPr>
              <a:t>G</a:t>
            </a:r>
            <a:r>
              <a:rPr sz="4100" b="1" spc="-60" dirty="0">
                <a:solidFill>
                  <a:srgbClr val="A47D43"/>
                </a:solidFill>
                <a:latin typeface="Calibri"/>
                <a:cs typeface="Calibri"/>
              </a:rPr>
              <a:t>E</a:t>
            </a:r>
            <a:r>
              <a:rPr sz="4100" b="1" spc="-50" dirty="0">
                <a:solidFill>
                  <a:srgbClr val="A47D43"/>
                </a:solidFill>
                <a:latin typeface="Calibri"/>
                <a:cs typeface="Calibri"/>
              </a:rPr>
              <a:t>R</a:t>
            </a:r>
            <a:r>
              <a:rPr sz="4100" b="1" spc="-60" dirty="0">
                <a:solidFill>
                  <a:srgbClr val="A47D43"/>
                </a:solidFill>
                <a:latin typeface="Calibri"/>
                <a:cs typeface="Calibri"/>
              </a:rPr>
              <a:t>E</a:t>
            </a:r>
            <a:r>
              <a:rPr sz="4100" b="1" spc="-40" dirty="0">
                <a:solidFill>
                  <a:srgbClr val="A47D43"/>
                </a:solidFill>
                <a:latin typeface="Calibri"/>
                <a:cs typeface="Calibri"/>
              </a:rPr>
              <a:t>D</a:t>
            </a:r>
            <a:r>
              <a:rPr sz="4100" b="1" spc="5" dirty="0">
                <a:solidFill>
                  <a:srgbClr val="A47D43"/>
                </a:solidFill>
                <a:latin typeface="Calibri"/>
                <a:cs typeface="Calibri"/>
              </a:rPr>
              <a:t>E  </a:t>
            </a:r>
            <a:r>
              <a:rPr sz="4100" b="1" spc="-20" dirty="0">
                <a:solidFill>
                  <a:srgbClr val="A47D43"/>
                </a:solidFill>
                <a:latin typeface="Calibri"/>
                <a:cs typeface="Calibri"/>
              </a:rPr>
              <a:t>LÆRERE</a:t>
            </a:r>
            <a:endParaRPr sz="4100">
              <a:latin typeface="Calibri"/>
              <a:cs typeface="Calibri"/>
            </a:endParaRPr>
          </a:p>
        </p:txBody>
      </p:sp>
      <p:grpSp>
        <p:nvGrpSpPr>
          <p:cNvPr id="8" name="object 8"/>
          <p:cNvGrpSpPr/>
          <p:nvPr/>
        </p:nvGrpSpPr>
        <p:grpSpPr>
          <a:xfrm>
            <a:off x="-26177" y="4215703"/>
            <a:ext cx="20156805" cy="2000250"/>
            <a:chOff x="-26177" y="4215703"/>
            <a:chExt cx="20156805" cy="2000250"/>
          </a:xfrm>
        </p:grpSpPr>
        <p:sp>
          <p:nvSpPr>
            <p:cNvPr id="9" name="object 9"/>
            <p:cNvSpPr/>
            <p:nvPr/>
          </p:nvSpPr>
          <p:spPr>
            <a:xfrm>
              <a:off x="1817328" y="4249300"/>
              <a:ext cx="2340610" cy="979805"/>
            </a:xfrm>
            <a:custGeom>
              <a:avLst/>
              <a:gdLst/>
              <a:ahLst/>
              <a:cxnLst/>
              <a:rect l="l" t="t" r="r" b="b"/>
              <a:pathLst>
                <a:path w="2340610" h="979804">
                  <a:moveTo>
                    <a:pt x="0" y="979436"/>
                  </a:moveTo>
                  <a:lnTo>
                    <a:pt x="20245" y="927752"/>
                  </a:lnTo>
                  <a:lnTo>
                    <a:pt x="41622" y="877208"/>
                  </a:lnTo>
                  <a:lnTo>
                    <a:pt x="64102" y="827828"/>
                  </a:lnTo>
                  <a:lnTo>
                    <a:pt x="87657" y="779635"/>
                  </a:lnTo>
                  <a:lnTo>
                    <a:pt x="112259" y="732651"/>
                  </a:lnTo>
                  <a:lnTo>
                    <a:pt x="137880" y="686900"/>
                  </a:lnTo>
                  <a:lnTo>
                    <a:pt x="164491" y="642405"/>
                  </a:lnTo>
                  <a:lnTo>
                    <a:pt x="192064" y="599188"/>
                  </a:lnTo>
                  <a:lnTo>
                    <a:pt x="220572" y="557274"/>
                  </a:lnTo>
                  <a:lnTo>
                    <a:pt x="249985" y="516684"/>
                  </a:lnTo>
                  <a:lnTo>
                    <a:pt x="280277" y="477443"/>
                  </a:lnTo>
                  <a:lnTo>
                    <a:pt x="311418" y="439572"/>
                  </a:lnTo>
                  <a:lnTo>
                    <a:pt x="343380" y="403096"/>
                  </a:lnTo>
                  <a:lnTo>
                    <a:pt x="376136" y="368037"/>
                  </a:lnTo>
                  <a:lnTo>
                    <a:pt x="409657" y="334418"/>
                  </a:lnTo>
                  <a:lnTo>
                    <a:pt x="443916" y="302263"/>
                  </a:lnTo>
                  <a:lnTo>
                    <a:pt x="478883" y="271594"/>
                  </a:lnTo>
                  <a:lnTo>
                    <a:pt x="514530" y="242435"/>
                  </a:lnTo>
                  <a:lnTo>
                    <a:pt x="550831" y="214808"/>
                  </a:lnTo>
                  <a:lnTo>
                    <a:pt x="587755" y="188737"/>
                  </a:lnTo>
                  <a:lnTo>
                    <a:pt x="625276" y="164244"/>
                  </a:lnTo>
                  <a:lnTo>
                    <a:pt x="663365" y="141353"/>
                  </a:lnTo>
                  <a:lnTo>
                    <a:pt x="701994" y="120087"/>
                  </a:lnTo>
                  <a:lnTo>
                    <a:pt x="741134" y="100470"/>
                  </a:lnTo>
                  <a:lnTo>
                    <a:pt x="780758" y="82523"/>
                  </a:lnTo>
                  <a:lnTo>
                    <a:pt x="820837" y="66270"/>
                  </a:lnTo>
                  <a:lnTo>
                    <a:pt x="861344" y="51734"/>
                  </a:lnTo>
                  <a:lnTo>
                    <a:pt x="902250" y="38938"/>
                  </a:lnTo>
                  <a:lnTo>
                    <a:pt x="943526" y="27906"/>
                  </a:lnTo>
                  <a:lnTo>
                    <a:pt x="985146" y="18660"/>
                  </a:lnTo>
                  <a:lnTo>
                    <a:pt x="1027080" y="11223"/>
                  </a:lnTo>
                  <a:lnTo>
                    <a:pt x="1069300" y="5618"/>
                  </a:lnTo>
                  <a:lnTo>
                    <a:pt x="1111778" y="1870"/>
                  </a:lnTo>
                  <a:lnTo>
                    <a:pt x="1154487" y="0"/>
                  </a:lnTo>
                  <a:lnTo>
                    <a:pt x="1197398" y="31"/>
                  </a:lnTo>
                  <a:lnTo>
                    <a:pt x="1240813" y="2010"/>
                  </a:lnTo>
                  <a:lnTo>
                    <a:pt x="1283981" y="5927"/>
                  </a:lnTo>
                  <a:lnTo>
                    <a:pt x="1326871" y="11758"/>
                  </a:lnTo>
                  <a:lnTo>
                    <a:pt x="1369454" y="19479"/>
                  </a:lnTo>
                  <a:lnTo>
                    <a:pt x="1411701" y="29065"/>
                  </a:lnTo>
                  <a:lnTo>
                    <a:pt x="1453584" y="40491"/>
                  </a:lnTo>
                  <a:lnTo>
                    <a:pt x="1495073" y="53732"/>
                  </a:lnTo>
                  <a:lnTo>
                    <a:pt x="1536139" y="68765"/>
                  </a:lnTo>
                  <a:lnTo>
                    <a:pt x="1576754" y="85565"/>
                  </a:lnTo>
                  <a:lnTo>
                    <a:pt x="1616887" y="104107"/>
                  </a:lnTo>
                  <a:lnTo>
                    <a:pt x="1656511" y="124366"/>
                  </a:lnTo>
                  <a:lnTo>
                    <a:pt x="1695595" y="146319"/>
                  </a:lnTo>
                  <a:lnTo>
                    <a:pt x="1734111" y="169940"/>
                  </a:lnTo>
                  <a:lnTo>
                    <a:pt x="1772030" y="195205"/>
                  </a:lnTo>
                  <a:lnTo>
                    <a:pt x="1809323" y="222089"/>
                  </a:lnTo>
                  <a:lnTo>
                    <a:pt x="1845960" y="250568"/>
                  </a:lnTo>
                  <a:lnTo>
                    <a:pt x="1881913" y="280618"/>
                  </a:lnTo>
                  <a:lnTo>
                    <a:pt x="1917153" y="312214"/>
                  </a:lnTo>
                  <a:lnTo>
                    <a:pt x="1951649" y="345330"/>
                  </a:lnTo>
                  <a:lnTo>
                    <a:pt x="1985375" y="379944"/>
                  </a:lnTo>
                  <a:lnTo>
                    <a:pt x="2018300" y="416030"/>
                  </a:lnTo>
                  <a:lnTo>
                    <a:pt x="2050395" y="453563"/>
                  </a:lnTo>
                  <a:lnTo>
                    <a:pt x="2081631" y="492519"/>
                  </a:lnTo>
                  <a:lnTo>
                    <a:pt x="2111979" y="532874"/>
                  </a:lnTo>
                  <a:lnTo>
                    <a:pt x="2141411" y="574603"/>
                  </a:lnTo>
                  <a:lnTo>
                    <a:pt x="2169897" y="617682"/>
                  </a:lnTo>
                  <a:lnTo>
                    <a:pt x="2197407" y="662085"/>
                  </a:lnTo>
                  <a:lnTo>
                    <a:pt x="2223914" y="707789"/>
                  </a:lnTo>
                  <a:lnTo>
                    <a:pt x="2249387" y="754769"/>
                  </a:lnTo>
                  <a:lnTo>
                    <a:pt x="2273798" y="803000"/>
                  </a:lnTo>
                  <a:lnTo>
                    <a:pt x="2297118" y="852457"/>
                  </a:lnTo>
                  <a:lnTo>
                    <a:pt x="2319318" y="903117"/>
                  </a:lnTo>
                  <a:lnTo>
                    <a:pt x="2340368" y="954955"/>
                  </a:lnTo>
                </a:path>
              </a:pathLst>
            </a:custGeom>
            <a:ln w="52354">
              <a:solidFill>
                <a:srgbClr val="A47D43"/>
              </a:solidFill>
            </a:ln>
          </p:spPr>
          <p:txBody>
            <a:bodyPr wrap="square" lIns="0" tIns="0" rIns="0" bIns="0" rtlCol="0"/>
            <a:lstStyle/>
            <a:p>
              <a:endParaRPr/>
            </a:p>
          </p:txBody>
        </p:sp>
        <p:sp>
          <p:nvSpPr>
            <p:cNvPr id="10" name="object 10"/>
            <p:cNvSpPr/>
            <p:nvPr/>
          </p:nvSpPr>
          <p:spPr>
            <a:xfrm>
              <a:off x="4160054" y="5210164"/>
              <a:ext cx="2340610" cy="979805"/>
            </a:xfrm>
            <a:custGeom>
              <a:avLst/>
              <a:gdLst/>
              <a:ahLst/>
              <a:cxnLst/>
              <a:rect l="l" t="t" r="r" b="b"/>
              <a:pathLst>
                <a:path w="2340610" h="979804">
                  <a:moveTo>
                    <a:pt x="0" y="0"/>
                  </a:moveTo>
                  <a:lnTo>
                    <a:pt x="20245" y="51683"/>
                  </a:lnTo>
                  <a:lnTo>
                    <a:pt x="41622" y="102227"/>
                  </a:lnTo>
                  <a:lnTo>
                    <a:pt x="64102" y="151607"/>
                  </a:lnTo>
                  <a:lnTo>
                    <a:pt x="87657" y="199800"/>
                  </a:lnTo>
                  <a:lnTo>
                    <a:pt x="112259" y="246784"/>
                  </a:lnTo>
                  <a:lnTo>
                    <a:pt x="137880" y="292535"/>
                  </a:lnTo>
                  <a:lnTo>
                    <a:pt x="164491" y="337030"/>
                  </a:lnTo>
                  <a:lnTo>
                    <a:pt x="192064" y="380247"/>
                  </a:lnTo>
                  <a:lnTo>
                    <a:pt x="220572" y="422161"/>
                  </a:lnTo>
                  <a:lnTo>
                    <a:pt x="249985" y="462751"/>
                  </a:lnTo>
                  <a:lnTo>
                    <a:pt x="280277" y="501992"/>
                  </a:lnTo>
                  <a:lnTo>
                    <a:pt x="311418" y="539863"/>
                  </a:lnTo>
                  <a:lnTo>
                    <a:pt x="343380" y="576339"/>
                  </a:lnTo>
                  <a:lnTo>
                    <a:pt x="376136" y="611398"/>
                  </a:lnTo>
                  <a:lnTo>
                    <a:pt x="409657" y="645017"/>
                  </a:lnTo>
                  <a:lnTo>
                    <a:pt x="443916" y="677172"/>
                  </a:lnTo>
                  <a:lnTo>
                    <a:pt x="478883" y="707841"/>
                  </a:lnTo>
                  <a:lnTo>
                    <a:pt x="514530" y="737001"/>
                  </a:lnTo>
                  <a:lnTo>
                    <a:pt x="550831" y="764627"/>
                  </a:lnTo>
                  <a:lnTo>
                    <a:pt x="587755" y="790699"/>
                  </a:lnTo>
                  <a:lnTo>
                    <a:pt x="625276" y="815191"/>
                  </a:lnTo>
                  <a:lnTo>
                    <a:pt x="663365" y="838082"/>
                  </a:lnTo>
                  <a:lnTo>
                    <a:pt x="701994" y="859348"/>
                  </a:lnTo>
                  <a:lnTo>
                    <a:pt x="741134" y="878966"/>
                  </a:lnTo>
                  <a:lnTo>
                    <a:pt x="780758" y="896913"/>
                  </a:lnTo>
                  <a:lnTo>
                    <a:pt x="820837" y="913166"/>
                  </a:lnTo>
                  <a:lnTo>
                    <a:pt x="861344" y="927701"/>
                  </a:lnTo>
                  <a:lnTo>
                    <a:pt x="902250" y="940497"/>
                  </a:lnTo>
                  <a:lnTo>
                    <a:pt x="943526" y="951530"/>
                  </a:lnTo>
                  <a:lnTo>
                    <a:pt x="985146" y="960776"/>
                  </a:lnTo>
                  <a:lnTo>
                    <a:pt x="1027080" y="968212"/>
                  </a:lnTo>
                  <a:lnTo>
                    <a:pt x="1069300" y="973817"/>
                  </a:lnTo>
                  <a:lnTo>
                    <a:pt x="1111778" y="977565"/>
                  </a:lnTo>
                  <a:lnTo>
                    <a:pt x="1154487" y="979436"/>
                  </a:lnTo>
                  <a:lnTo>
                    <a:pt x="1197398" y="979404"/>
                  </a:lnTo>
                  <a:lnTo>
                    <a:pt x="1240813" y="977425"/>
                  </a:lnTo>
                  <a:lnTo>
                    <a:pt x="1283981" y="973508"/>
                  </a:lnTo>
                  <a:lnTo>
                    <a:pt x="1326871" y="967677"/>
                  </a:lnTo>
                  <a:lnTo>
                    <a:pt x="1369454" y="959956"/>
                  </a:lnTo>
                  <a:lnTo>
                    <a:pt x="1411701" y="950370"/>
                  </a:lnTo>
                  <a:lnTo>
                    <a:pt x="1453584" y="938945"/>
                  </a:lnTo>
                  <a:lnTo>
                    <a:pt x="1495073" y="925703"/>
                  </a:lnTo>
                  <a:lnTo>
                    <a:pt x="1536139" y="910670"/>
                  </a:lnTo>
                  <a:lnTo>
                    <a:pt x="1576754" y="893870"/>
                  </a:lnTo>
                  <a:lnTo>
                    <a:pt x="1616887" y="875328"/>
                  </a:lnTo>
                  <a:lnTo>
                    <a:pt x="1656511" y="855069"/>
                  </a:lnTo>
                  <a:lnTo>
                    <a:pt x="1695595" y="833117"/>
                  </a:lnTo>
                  <a:lnTo>
                    <a:pt x="1734111" y="809496"/>
                  </a:lnTo>
                  <a:lnTo>
                    <a:pt x="1772030" y="784231"/>
                  </a:lnTo>
                  <a:lnTo>
                    <a:pt x="1809323" y="757346"/>
                  </a:lnTo>
                  <a:lnTo>
                    <a:pt x="1845960" y="728867"/>
                  </a:lnTo>
                  <a:lnTo>
                    <a:pt x="1881913" y="698817"/>
                  </a:lnTo>
                  <a:lnTo>
                    <a:pt x="1917153" y="667222"/>
                  </a:lnTo>
                  <a:lnTo>
                    <a:pt x="1951649" y="634105"/>
                  </a:lnTo>
                  <a:lnTo>
                    <a:pt x="1985375" y="599491"/>
                  </a:lnTo>
                  <a:lnTo>
                    <a:pt x="2018300" y="563406"/>
                  </a:lnTo>
                  <a:lnTo>
                    <a:pt x="2050395" y="525872"/>
                  </a:lnTo>
                  <a:lnTo>
                    <a:pt x="2081631" y="486916"/>
                  </a:lnTo>
                  <a:lnTo>
                    <a:pt x="2111979" y="446561"/>
                  </a:lnTo>
                  <a:lnTo>
                    <a:pt x="2141411" y="404832"/>
                  </a:lnTo>
                  <a:lnTo>
                    <a:pt x="2169897" y="361753"/>
                  </a:lnTo>
                  <a:lnTo>
                    <a:pt x="2197407" y="317350"/>
                  </a:lnTo>
                  <a:lnTo>
                    <a:pt x="2223914" y="271646"/>
                  </a:lnTo>
                  <a:lnTo>
                    <a:pt x="2249387" y="224666"/>
                  </a:lnTo>
                  <a:lnTo>
                    <a:pt x="2273798" y="176436"/>
                  </a:lnTo>
                  <a:lnTo>
                    <a:pt x="2297118" y="126978"/>
                  </a:lnTo>
                  <a:lnTo>
                    <a:pt x="2319318" y="76318"/>
                  </a:lnTo>
                  <a:lnTo>
                    <a:pt x="2340368" y="24480"/>
                  </a:lnTo>
                </a:path>
              </a:pathLst>
            </a:custGeom>
            <a:ln w="52354">
              <a:solidFill>
                <a:srgbClr val="A47D43"/>
              </a:solidFill>
            </a:ln>
          </p:spPr>
          <p:txBody>
            <a:bodyPr wrap="square" lIns="0" tIns="0" rIns="0" bIns="0" rtlCol="0"/>
            <a:lstStyle/>
            <a:p>
              <a:endParaRPr/>
            </a:p>
          </p:txBody>
        </p:sp>
        <p:sp>
          <p:nvSpPr>
            <p:cNvPr id="11" name="object 11"/>
            <p:cNvSpPr/>
            <p:nvPr/>
          </p:nvSpPr>
          <p:spPr>
            <a:xfrm>
              <a:off x="6502780" y="4249300"/>
              <a:ext cx="2340610" cy="979805"/>
            </a:xfrm>
            <a:custGeom>
              <a:avLst/>
              <a:gdLst/>
              <a:ahLst/>
              <a:cxnLst/>
              <a:rect l="l" t="t" r="r" b="b"/>
              <a:pathLst>
                <a:path w="2340609" h="979804">
                  <a:moveTo>
                    <a:pt x="0" y="979436"/>
                  </a:moveTo>
                  <a:lnTo>
                    <a:pt x="20245" y="927752"/>
                  </a:lnTo>
                  <a:lnTo>
                    <a:pt x="41622" y="877208"/>
                  </a:lnTo>
                  <a:lnTo>
                    <a:pt x="64102" y="827828"/>
                  </a:lnTo>
                  <a:lnTo>
                    <a:pt x="87657" y="779635"/>
                  </a:lnTo>
                  <a:lnTo>
                    <a:pt x="112259" y="732651"/>
                  </a:lnTo>
                  <a:lnTo>
                    <a:pt x="137880" y="686900"/>
                  </a:lnTo>
                  <a:lnTo>
                    <a:pt x="164491" y="642405"/>
                  </a:lnTo>
                  <a:lnTo>
                    <a:pt x="192064" y="599188"/>
                  </a:lnTo>
                  <a:lnTo>
                    <a:pt x="220572" y="557274"/>
                  </a:lnTo>
                  <a:lnTo>
                    <a:pt x="249985" y="516684"/>
                  </a:lnTo>
                  <a:lnTo>
                    <a:pt x="280277" y="477443"/>
                  </a:lnTo>
                  <a:lnTo>
                    <a:pt x="311418" y="439572"/>
                  </a:lnTo>
                  <a:lnTo>
                    <a:pt x="343380" y="403096"/>
                  </a:lnTo>
                  <a:lnTo>
                    <a:pt x="376136" y="368037"/>
                  </a:lnTo>
                  <a:lnTo>
                    <a:pt x="409657" y="334418"/>
                  </a:lnTo>
                  <a:lnTo>
                    <a:pt x="443916" y="302263"/>
                  </a:lnTo>
                  <a:lnTo>
                    <a:pt x="478883" y="271594"/>
                  </a:lnTo>
                  <a:lnTo>
                    <a:pt x="514530" y="242435"/>
                  </a:lnTo>
                  <a:lnTo>
                    <a:pt x="550831" y="214808"/>
                  </a:lnTo>
                  <a:lnTo>
                    <a:pt x="587755" y="188737"/>
                  </a:lnTo>
                  <a:lnTo>
                    <a:pt x="625276" y="164244"/>
                  </a:lnTo>
                  <a:lnTo>
                    <a:pt x="663365" y="141353"/>
                  </a:lnTo>
                  <a:lnTo>
                    <a:pt x="701994" y="120087"/>
                  </a:lnTo>
                  <a:lnTo>
                    <a:pt x="741134" y="100470"/>
                  </a:lnTo>
                  <a:lnTo>
                    <a:pt x="780758" y="82523"/>
                  </a:lnTo>
                  <a:lnTo>
                    <a:pt x="820837" y="66270"/>
                  </a:lnTo>
                  <a:lnTo>
                    <a:pt x="861344" y="51734"/>
                  </a:lnTo>
                  <a:lnTo>
                    <a:pt x="902250" y="38938"/>
                  </a:lnTo>
                  <a:lnTo>
                    <a:pt x="943526" y="27906"/>
                  </a:lnTo>
                  <a:lnTo>
                    <a:pt x="985146" y="18660"/>
                  </a:lnTo>
                  <a:lnTo>
                    <a:pt x="1027080" y="11223"/>
                  </a:lnTo>
                  <a:lnTo>
                    <a:pt x="1069300" y="5618"/>
                  </a:lnTo>
                  <a:lnTo>
                    <a:pt x="1111778" y="1870"/>
                  </a:lnTo>
                  <a:lnTo>
                    <a:pt x="1154487" y="0"/>
                  </a:lnTo>
                  <a:lnTo>
                    <a:pt x="1197398" y="31"/>
                  </a:lnTo>
                  <a:lnTo>
                    <a:pt x="1240813" y="2010"/>
                  </a:lnTo>
                  <a:lnTo>
                    <a:pt x="1283981" y="5927"/>
                  </a:lnTo>
                  <a:lnTo>
                    <a:pt x="1326871" y="11758"/>
                  </a:lnTo>
                  <a:lnTo>
                    <a:pt x="1369454" y="19479"/>
                  </a:lnTo>
                  <a:lnTo>
                    <a:pt x="1411701" y="29065"/>
                  </a:lnTo>
                  <a:lnTo>
                    <a:pt x="1453584" y="40491"/>
                  </a:lnTo>
                  <a:lnTo>
                    <a:pt x="1495073" y="53732"/>
                  </a:lnTo>
                  <a:lnTo>
                    <a:pt x="1536139" y="68765"/>
                  </a:lnTo>
                  <a:lnTo>
                    <a:pt x="1576754" y="85565"/>
                  </a:lnTo>
                  <a:lnTo>
                    <a:pt x="1616887" y="104107"/>
                  </a:lnTo>
                  <a:lnTo>
                    <a:pt x="1656511" y="124366"/>
                  </a:lnTo>
                  <a:lnTo>
                    <a:pt x="1695595" y="146319"/>
                  </a:lnTo>
                  <a:lnTo>
                    <a:pt x="1734111" y="169940"/>
                  </a:lnTo>
                  <a:lnTo>
                    <a:pt x="1772030" y="195205"/>
                  </a:lnTo>
                  <a:lnTo>
                    <a:pt x="1809323" y="222089"/>
                  </a:lnTo>
                  <a:lnTo>
                    <a:pt x="1845960" y="250568"/>
                  </a:lnTo>
                  <a:lnTo>
                    <a:pt x="1881913" y="280618"/>
                  </a:lnTo>
                  <a:lnTo>
                    <a:pt x="1917153" y="312214"/>
                  </a:lnTo>
                  <a:lnTo>
                    <a:pt x="1951649" y="345330"/>
                  </a:lnTo>
                  <a:lnTo>
                    <a:pt x="1985375" y="379944"/>
                  </a:lnTo>
                  <a:lnTo>
                    <a:pt x="2018300" y="416030"/>
                  </a:lnTo>
                  <a:lnTo>
                    <a:pt x="2050395" y="453563"/>
                  </a:lnTo>
                  <a:lnTo>
                    <a:pt x="2081631" y="492519"/>
                  </a:lnTo>
                  <a:lnTo>
                    <a:pt x="2111979" y="532874"/>
                  </a:lnTo>
                  <a:lnTo>
                    <a:pt x="2141411" y="574603"/>
                  </a:lnTo>
                  <a:lnTo>
                    <a:pt x="2169897" y="617682"/>
                  </a:lnTo>
                  <a:lnTo>
                    <a:pt x="2197407" y="662085"/>
                  </a:lnTo>
                  <a:lnTo>
                    <a:pt x="2223914" y="707789"/>
                  </a:lnTo>
                  <a:lnTo>
                    <a:pt x="2249387" y="754769"/>
                  </a:lnTo>
                  <a:lnTo>
                    <a:pt x="2273798" y="803000"/>
                  </a:lnTo>
                  <a:lnTo>
                    <a:pt x="2297118" y="852457"/>
                  </a:lnTo>
                  <a:lnTo>
                    <a:pt x="2319318" y="903117"/>
                  </a:lnTo>
                  <a:lnTo>
                    <a:pt x="2340368" y="954955"/>
                  </a:lnTo>
                </a:path>
              </a:pathLst>
            </a:custGeom>
            <a:ln w="52354">
              <a:solidFill>
                <a:srgbClr val="A47D43"/>
              </a:solidFill>
            </a:ln>
          </p:spPr>
          <p:txBody>
            <a:bodyPr wrap="square" lIns="0" tIns="0" rIns="0" bIns="0" rtlCol="0"/>
            <a:lstStyle/>
            <a:p>
              <a:endParaRPr/>
            </a:p>
          </p:txBody>
        </p:sp>
        <p:sp>
          <p:nvSpPr>
            <p:cNvPr id="12" name="object 12"/>
            <p:cNvSpPr/>
            <p:nvPr/>
          </p:nvSpPr>
          <p:spPr>
            <a:xfrm>
              <a:off x="8845504" y="5201250"/>
              <a:ext cx="2340610" cy="979805"/>
            </a:xfrm>
            <a:custGeom>
              <a:avLst/>
              <a:gdLst/>
              <a:ahLst/>
              <a:cxnLst/>
              <a:rect l="l" t="t" r="r" b="b"/>
              <a:pathLst>
                <a:path w="2340609" h="979804">
                  <a:moveTo>
                    <a:pt x="0" y="0"/>
                  </a:moveTo>
                  <a:lnTo>
                    <a:pt x="20245" y="51683"/>
                  </a:lnTo>
                  <a:lnTo>
                    <a:pt x="41622" y="102227"/>
                  </a:lnTo>
                  <a:lnTo>
                    <a:pt x="64102" y="151607"/>
                  </a:lnTo>
                  <a:lnTo>
                    <a:pt x="87657" y="199800"/>
                  </a:lnTo>
                  <a:lnTo>
                    <a:pt x="112259" y="246784"/>
                  </a:lnTo>
                  <a:lnTo>
                    <a:pt x="137880" y="292535"/>
                  </a:lnTo>
                  <a:lnTo>
                    <a:pt x="164491" y="337030"/>
                  </a:lnTo>
                  <a:lnTo>
                    <a:pt x="192064" y="380247"/>
                  </a:lnTo>
                  <a:lnTo>
                    <a:pt x="220572" y="422161"/>
                  </a:lnTo>
                  <a:lnTo>
                    <a:pt x="249985" y="462751"/>
                  </a:lnTo>
                  <a:lnTo>
                    <a:pt x="280277" y="501992"/>
                  </a:lnTo>
                  <a:lnTo>
                    <a:pt x="311418" y="539863"/>
                  </a:lnTo>
                  <a:lnTo>
                    <a:pt x="343380" y="576339"/>
                  </a:lnTo>
                  <a:lnTo>
                    <a:pt x="376136" y="611398"/>
                  </a:lnTo>
                  <a:lnTo>
                    <a:pt x="409657" y="645017"/>
                  </a:lnTo>
                  <a:lnTo>
                    <a:pt x="443916" y="677172"/>
                  </a:lnTo>
                  <a:lnTo>
                    <a:pt x="478883" y="707841"/>
                  </a:lnTo>
                  <a:lnTo>
                    <a:pt x="514530" y="737001"/>
                  </a:lnTo>
                  <a:lnTo>
                    <a:pt x="550831" y="764627"/>
                  </a:lnTo>
                  <a:lnTo>
                    <a:pt x="587755" y="790699"/>
                  </a:lnTo>
                  <a:lnTo>
                    <a:pt x="625276" y="815191"/>
                  </a:lnTo>
                  <a:lnTo>
                    <a:pt x="663365" y="838082"/>
                  </a:lnTo>
                  <a:lnTo>
                    <a:pt x="701994" y="859348"/>
                  </a:lnTo>
                  <a:lnTo>
                    <a:pt x="741134" y="878966"/>
                  </a:lnTo>
                  <a:lnTo>
                    <a:pt x="780758" y="896913"/>
                  </a:lnTo>
                  <a:lnTo>
                    <a:pt x="820837" y="913166"/>
                  </a:lnTo>
                  <a:lnTo>
                    <a:pt x="861344" y="927701"/>
                  </a:lnTo>
                  <a:lnTo>
                    <a:pt x="902250" y="940497"/>
                  </a:lnTo>
                  <a:lnTo>
                    <a:pt x="943526" y="951530"/>
                  </a:lnTo>
                  <a:lnTo>
                    <a:pt x="985146" y="960776"/>
                  </a:lnTo>
                  <a:lnTo>
                    <a:pt x="1027080" y="968212"/>
                  </a:lnTo>
                  <a:lnTo>
                    <a:pt x="1069300" y="973817"/>
                  </a:lnTo>
                  <a:lnTo>
                    <a:pt x="1111778" y="977565"/>
                  </a:lnTo>
                  <a:lnTo>
                    <a:pt x="1154487" y="979436"/>
                  </a:lnTo>
                  <a:lnTo>
                    <a:pt x="1197398" y="979404"/>
                  </a:lnTo>
                  <a:lnTo>
                    <a:pt x="1240813" y="977425"/>
                  </a:lnTo>
                  <a:lnTo>
                    <a:pt x="1283981" y="973508"/>
                  </a:lnTo>
                  <a:lnTo>
                    <a:pt x="1326871" y="967677"/>
                  </a:lnTo>
                  <a:lnTo>
                    <a:pt x="1369454" y="959956"/>
                  </a:lnTo>
                  <a:lnTo>
                    <a:pt x="1411701" y="950370"/>
                  </a:lnTo>
                  <a:lnTo>
                    <a:pt x="1453584" y="938945"/>
                  </a:lnTo>
                  <a:lnTo>
                    <a:pt x="1495073" y="925703"/>
                  </a:lnTo>
                  <a:lnTo>
                    <a:pt x="1536139" y="910670"/>
                  </a:lnTo>
                  <a:lnTo>
                    <a:pt x="1576754" y="893870"/>
                  </a:lnTo>
                  <a:lnTo>
                    <a:pt x="1616887" y="875328"/>
                  </a:lnTo>
                  <a:lnTo>
                    <a:pt x="1656511" y="855069"/>
                  </a:lnTo>
                  <a:lnTo>
                    <a:pt x="1695595" y="833117"/>
                  </a:lnTo>
                  <a:lnTo>
                    <a:pt x="1734111" y="809496"/>
                  </a:lnTo>
                  <a:lnTo>
                    <a:pt x="1772030" y="784231"/>
                  </a:lnTo>
                  <a:lnTo>
                    <a:pt x="1809323" y="757346"/>
                  </a:lnTo>
                  <a:lnTo>
                    <a:pt x="1845960" y="728867"/>
                  </a:lnTo>
                  <a:lnTo>
                    <a:pt x="1881913" y="698817"/>
                  </a:lnTo>
                  <a:lnTo>
                    <a:pt x="1917153" y="667222"/>
                  </a:lnTo>
                  <a:lnTo>
                    <a:pt x="1951649" y="634105"/>
                  </a:lnTo>
                  <a:lnTo>
                    <a:pt x="1985375" y="599491"/>
                  </a:lnTo>
                  <a:lnTo>
                    <a:pt x="2018300" y="563406"/>
                  </a:lnTo>
                  <a:lnTo>
                    <a:pt x="2050395" y="525872"/>
                  </a:lnTo>
                  <a:lnTo>
                    <a:pt x="2081631" y="486916"/>
                  </a:lnTo>
                  <a:lnTo>
                    <a:pt x="2111979" y="446561"/>
                  </a:lnTo>
                  <a:lnTo>
                    <a:pt x="2141411" y="404832"/>
                  </a:lnTo>
                  <a:lnTo>
                    <a:pt x="2169897" y="361753"/>
                  </a:lnTo>
                  <a:lnTo>
                    <a:pt x="2197407" y="317350"/>
                  </a:lnTo>
                  <a:lnTo>
                    <a:pt x="2223914" y="271646"/>
                  </a:lnTo>
                  <a:lnTo>
                    <a:pt x="2249387" y="224666"/>
                  </a:lnTo>
                  <a:lnTo>
                    <a:pt x="2273798" y="176436"/>
                  </a:lnTo>
                  <a:lnTo>
                    <a:pt x="2297118" y="126978"/>
                  </a:lnTo>
                  <a:lnTo>
                    <a:pt x="2319318" y="76318"/>
                  </a:lnTo>
                  <a:lnTo>
                    <a:pt x="2340368" y="24480"/>
                  </a:lnTo>
                </a:path>
              </a:pathLst>
            </a:custGeom>
            <a:ln w="52354">
              <a:solidFill>
                <a:srgbClr val="A47D43"/>
              </a:solidFill>
            </a:ln>
          </p:spPr>
          <p:txBody>
            <a:bodyPr wrap="square" lIns="0" tIns="0" rIns="0" bIns="0" rtlCol="0"/>
            <a:lstStyle/>
            <a:p>
              <a:endParaRPr/>
            </a:p>
          </p:txBody>
        </p:sp>
        <p:sp>
          <p:nvSpPr>
            <p:cNvPr id="13" name="object 13"/>
            <p:cNvSpPr/>
            <p:nvPr/>
          </p:nvSpPr>
          <p:spPr>
            <a:xfrm>
              <a:off x="11188229" y="4249300"/>
              <a:ext cx="2340610" cy="979805"/>
            </a:xfrm>
            <a:custGeom>
              <a:avLst/>
              <a:gdLst/>
              <a:ahLst/>
              <a:cxnLst/>
              <a:rect l="l" t="t" r="r" b="b"/>
              <a:pathLst>
                <a:path w="2340609" h="979804">
                  <a:moveTo>
                    <a:pt x="0" y="979436"/>
                  </a:moveTo>
                  <a:lnTo>
                    <a:pt x="20245" y="927752"/>
                  </a:lnTo>
                  <a:lnTo>
                    <a:pt x="41622" y="877208"/>
                  </a:lnTo>
                  <a:lnTo>
                    <a:pt x="64102" y="827828"/>
                  </a:lnTo>
                  <a:lnTo>
                    <a:pt x="87657" y="779635"/>
                  </a:lnTo>
                  <a:lnTo>
                    <a:pt x="112259" y="732651"/>
                  </a:lnTo>
                  <a:lnTo>
                    <a:pt x="137880" y="686900"/>
                  </a:lnTo>
                  <a:lnTo>
                    <a:pt x="164491" y="642405"/>
                  </a:lnTo>
                  <a:lnTo>
                    <a:pt x="192064" y="599188"/>
                  </a:lnTo>
                  <a:lnTo>
                    <a:pt x="220572" y="557274"/>
                  </a:lnTo>
                  <a:lnTo>
                    <a:pt x="249985" y="516684"/>
                  </a:lnTo>
                  <a:lnTo>
                    <a:pt x="280277" y="477443"/>
                  </a:lnTo>
                  <a:lnTo>
                    <a:pt x="311418" y="439572"/>
                  </a:lnTo>
                  <a:lnTo>
                    <a:pt x="343380" y="403096"/>
                  </a:lnTo>
                  <a:lnTo>
                    <a:pt x="376136" y="368037"/>
                  </a:lnTo>
                  <a:lnTo>
                    <a:pt x="409657" y="334418"/>
                  </a:lnTo>
                  <a:lnTo>
                    <a:pt x="443916" y="302263"/>
                  </a:lnTo>
                  <a:lnTo>
                    <a:pt x="478883" y="271594"/>
                  </a:lnTo>
                  <a:lnTo>
                    <a:pt x="514530" y="242435"/>
                  </a:lnTo>
                  <a:lnTo>
                    <a:pt x="550831" y="214808"/>
                  </a:lnTo>
                  <a:lnTo>
                    <a:pt x="587755" y="188737"/>
                  </a:lnTo>
                  <a:lnTo>
                    <a:pt x="625276" y="164244"/>
                  </a:lnTo>
                  <a:lnTo>
                    <a:pt x="663365" y="141353"/>
                  </a:lnTo>
                  <a:lnTo>
                    <a:pt x="701994" y="120087"/>
                  </a:lnTo>
                  <a:lnTo>
                    <a:pt x="741134" y="100470"/>
                  </a:lnTo>
                  <a:lnTo>
                    <a:pt x="780758" y="82523"/>
                  </a:lnTo>
                  <a:lnTo>
                    <a:pt x="820837" y="66270"/>
                  </a:lnTo>
                  <a:lnTo>
                    <a:pt x="861344" y="51734"/>
                  </a:lnTo>
                  <a:lnTo>
                    <a:pt x="902250" y="38938"/>
                  </a:lnTo>
                  <a:lnTo>
                    <a:pt x="943526" y="27906"/>
                  </a:lnTo>
                  <a:lnTo>
                    <a:pt x="985146" y="18660"/>
                  </a:lnTo>
                  <a:lnTo>
                    <a:pt x="1027080" y="11223"/>
                  </a:lnTo>
                  <a:lnTo>
                    <a:pt x="1069300" y="5618"/>
                  </a:lnTo>
                  <a:lnTo>
                    <a:pt x="1111778" y="1870"/>
                  </a:lnTo>
                  <a:lnTo>
                    <a:pt x="1154487" y="0"/>
                  </a:lnTo>
                  <a:lnTo>
                    <a:pt x="1197398" y="31"/>
                  </a:lnTo>
                  <a:lnTo>
                    <a:pt x="1240813" y="2010"/>
                  </a:lnTo>
                  <a:lnTo>
                    <a:pt x="1283981" y="5927"/>
                  </a:lnTo>
                  <a:lnTo>
                    <a:pt x="1326871" y="11758"/>
                  </a:lnTo>
                  <a:lnTo>
                    <a:pt x="1369454" y="19479"/>
                  </a:lnTo>
                  <a:lnTo>
                    <a:pt x="1411701" y="29065"/>
                  </a:lnTo>
                  <a:lnTo>
                    <a:pt x="1453584" y="40491"/>
                  </a:lnTo>
                  <a:lnTo>
                    <a:pt x="1495073" y="53732"/>
                  </a:lnTo>
                  <a:lnTo>
                    <a:pt x="1536139" y="68765"/>
                  </a:lnTo>
                  <a:lnTo>
                    <a:pt x="1576754" y="85565"/>
                  </a:lnTo>
                  <a:lnTo>
                    <a:pt x="1616887" y="104107"/>
                  </a:lnTo>
                  <a:lnTo>
                    <a:pt x="1656511" y="124366"/>
                  </a:lnTo>
                  <a:lnTo>
                    <a:pt x="1695595" y="146319"/>
                  </a:lnTo>
                  <a:lnTo>
                    <a:pt x="1734111" y="169940"/>
                  </a:lnTo>
                  <a:lnTo>
                    <a:pt x="1772030" y="195205"/>
                  </a:lnTo>
                  <a:lnTo>
                    <a:pt x="1809323" y="222089"/>
                  </a:lnTo>
                  <a:lnTo>
                    <a:pt x="1845960" y="250568"/>
                  </a:lnTo>
                  <a:lnTo>
                    <a:pt x="1881913" y="280618"/>
                  </a:lnTo>
                  <a:lnTo>
                    <a:pt x="1917153" y="312214"/>
                  </a:lnTo>
                  <a:lnTo>
                    <a:pt x="1951649" y="345330"/>
                  </a:lnTo>
                  <a:lnTo>
                    <a:pt x="1985375" y="379944"/>
                  </a:lnTo>
                  <a:lnTo>
                    <a:pt x="2018300" y="416030"/>
                  </a:lnTo>
                  <a:lnTo>
                    <a:pt x="2050395" y="453563"/>
                  </a:lnTo>
                  <a:lnTo>
                    <a:pt x="2081631" y="492519"/>
                  </a:lnTo>
                  <a:lnTo>
                    <a:pt x="2111979" y="532874"/>
                  </a:lnTo>
                  <a:lnTo>
                    <a:pt x="2141411" y="574603"/>
                  </a:lnTo>
                  <a:lnTo>
                    <a:pt x="2169897" y="617682"/>
                  </a:lnTo>
                  <a:lnTo>
                    <a:pt x="2197407" y="662085"/>
                  </a:lnTo>
                  <a:lnTo>
                    <a:pt x="2223914" y="707789"/>
                  </a:lnTo>
                  <a:lnTo>
                    <a:pt x="2249387" y="754769"/>
                  </a:lnTo>
                  <a:lnTo>
                    <a:pt x="2273798" y="803000"/>
                  </a:lnTo>
                  <a:lnTo>
                    <a:pt x="2297118" y="852457"/>
                  </a:lnTo>
                  <a:lnTo>
                    <a:pt x="2319318" y="903117"/>
                  </a:lnTo>
                  <a:lnTo>
                    <a:pt x="2340368" y="954955"/>
                  </a:lnTo>
                </a:path>
              </a:pathLst>
            </a:custGeom>
            <a:ln w="52354">
              <a:solidFill>
                <a:srgbClr val="A47D43"/>
              </a:solidFill>
            </a:ln>
          </p:spPr>
          <p:txBody>
            <a:bodyPr wrap="square" lIns="0" tIns="0" rIns="0" bIns="0" rtlCol="0"/>
            <a:lstStyle/>
            <a:p>
              <a:endParaRPr/>
            </a:p>
          </p:txBody>
        </p:sp>
        <p:sp>
          <p:nvSpPr>
            <p:cNvPr id="14" name="object 14"/>
            <p:cNvSpPr/>
            <p:nvPr/>
          </p:nvSpPr>
          <p:spPr>
            <a:xfrm>
              <a:off x="13524725" y="5193829"/>
              <a:ext cx="2340610" cy="979805"/>
            </a:xfrm>
            <a:custGeom>
              <a:avLst/>
              <a:gdLst/>
              <a:ahLst/>
              <a:cxnLst/>
              <a:rect l="l" t="t" r="r" b="b"/>
              <a:pathLst>
                <a:path w="2340609" h="979804">
                  <a:moveTo>
                    <a:pt x="0" y="0"/>
                  </a:moveTo>
                  <a:lnTo>
                    <a:pt x="20245" y="51683"/>
                  </a:lnTo>
                  <a:lnTo>
                    <a:pt x="41622" y="102227"/>
                  </a:lnTo>
                  <a:lnTo>
                    <a:pt x="64102" y="151607"/>
                  </a:lnTo>
                  <a:lnTo>
                    <a:pt x="87657" y="199800"/>
                  </a:lnTo>
                  <a:lnTo>
                    <a:pt x="112259" y="246784"/>
                  </a:lnTo>
                  <a:lnTo>
                    <a:pt x="137880" y="292535"/>
                  </a:lnTo>
                  <a:lnTo>
                    <a:pt x="164491" y="337030"/>
                  </a:lnTo>
                  <a:lnTo>
                    <a:pt x="192064" y="380247"/>
                  </a:lnTo>
                  <a:lnTo>
                    <a:pt x="220572" y="422161"/>
                  </a:lnTo>
                  <a:lnTo>
                    <a:pt x="249985" y="462751"/>
                  </a:lnTo>
                  <a:lnTo>
                    <a:pt x="280277" y="501992"/>
                  </a:lnTo>
                  <a:lnTo>
                    <a:pt x="311418" y="539863"/>
                  </a:lnTo>
                  <a:lnTo>
                    <a:pt x="343380" y="576339"/>
                  </a:lnTo>
                  <a:lnTo>
                    <a:pt x="376136" y="611398"/>
                  </a:lnTo>
                  <a:lnTo>
                    <a:pt x="409657" y="645017"/>
                  </a:lnTo>
                  <a:lnTo>
                    <a:pt x="443916" y="677172"/>
                  </a:lnTo>
                  <a:lnTo>
                    <a:pt x="478883" y="707841"/>
                  </a:lnTo>
                  <a:lnTo>
                    <a:pt x="514530" y="737001"/>
                  </a:lnTo>
                  <a:lnTo>
                    <a:pt x="550831" y="764627"/>
                  </a:lnTo>
                  <a:lnTo>
                    <a:pt x="587755" y="790699"/>
                  </a:lnTo>
                  <a:lnTo>
                    <a:pt x="625276" y="815191"/>
                  </a:lnTo>
                  <a:lnTo>
                    <a:pt x="663365" y="838082"/>
                  </a:lnTo>
                  <a:lnTo>
                    <a:pt x="701994" y="859348"/>
                  </a:lnTo>
                  <a:lnTo>
                    <a:pt x="741134" y="878966"/>
                  </a:lnTo>
                  <a:lnTo>
                    <a:pt x="780758" y="896913"/>
                  </a:lnTo>
                  <a:lnTo>
                    <a:pt x="820837" y="913166"/>
                  </a:lnTo>
                  <a:lnTo>
                    <a:pt x="861344" y="927701"/>
                  </a:lnTo>
                  <a:lnTo>
                    <a:pt x="902250" y="940497"/>
                  </a:lnTo>
                  <a:lnTo>
                    <a:pt x="943526" y="951530"/>
                  </a:lnTo>
                  <a:lnTo>
                    <a:pt x="985146" y="960776"/>
                  </a:lnTo>
                  <a:lnTo>
                    <a:pt x="1027080" y="968212"/>
                  </a:lnTo>
                  <a:lnTo>
                    <a:pt x="1069300" y="973817"/>
                  </a:lnTo>
                  <a:lnTo>
                    <a:pt x="1111778" y="977565"/>
                  </a:lnTo>
                  <a:lnTo>
                    <a:pt x="1154487" y="979436"/>
                  </a:lnTo>
                  <a:lnTo>
                    <a:pt x="1197398" y="979404"/>
                  </a:lnTo>
                  <a:lnTo>
                    <a:pt x="1240813" y="977425"/>
                  </a:lnTo>
                  <a:lnTo>
                    <a:pt x="1283981" y="973508"/>
                  </a:lnTo>
                  <a:lnTo>
                    <a:pt x="1326871" y="967677"/>
                  </a:lnTo>
                  <a:lnTo>
                    <a:pt x="1369454" y="959956"/>
                  </a:lnTo>
                  <a:lnTo>
                    <a:pt x="1411701" y="950370"/>
                  </a:lnTo>
                  <a:lnTo>
                    <a:pt x="1453584" y="938945"/>
                  </a:lnTo>
                  <a:lnTo>
                    <a:pt x="1495073" y="925703"/>
                  </a:lnTo>
                  <a:lnTo>
                    <a:pt x="1536139" y="910670"/>
                  </a:lnTo>
                  <a:lnTo>
                    <a:pt x="1576754" y="893870"/>
                  </a:lnTo>
                  <a:lnTo>
                    <a:pt x="1616887" y="875328"/>
                  </a:lnTo>
                  <a:lnTo>
                    <a:pt x="1656511" y="855069"/>
                  </a:lnTo>
                  <a:lnTo>
                    <a:pt x="1695595" y="833117"/>
                  </a:lnTo>
                  <a:lnTo>
                    <a:pt x="1734111" y="809496"/>
                  </a:lnTo>
                  <a:lnTo>
                    <a:pt x="1772030" y="784231"/>
                  </a:lnTo>
                  <a:lnTo>
                    <a:pt x="1809323" y="757346"/>
                  </a:lnTo>
                  <a:lnTo>
                    <a:pt x="1845960" y="728867"/>
                  </a:lnTo>
                  <a:lnTo>
                    <a:pt x="1881913" y="698817"/>
                  </a:lnTo>
                  <a:lnTo>
                    <a:pt x="1917153" y="667222"/>
                  </a:lnTo>
                  <a:lnTo>
                    <a:pt x="1951649" y="634105"/>
                  </a:lnTo>
                  <a:lnTo>
                    <a:pt x="1985375" y="599491"/>
                  </a:lnTo>
                  <a:lnTo>
                    <a:pt x="2018300" y="563406"/>
                  </a:lnTo>
                  <a:lnTo>
                    <a:pt x="2050395" y="525872"/>
                  </a:lnTo>
                  <a:lnTo>
                    <a:pt x="2081631" y="486916"/>
                  </a:lnTo>
                  <a:lnTo>
                    <a:pt x="2111979" y="446561"/>
                  </a:lnTo>
                  <a:lnTo>
                    <a:pt x="2141411" y="404832"/>
                  </a:lnTo>
                  <a:lnTo>
                    <a:pt x="2169897" y="361753"/>
                  </a:lnTo>
                  <a:lnTo>
                    <a:pt x="2197407" y="317350"/>
                  </a:lnTo>
                  <a:lnTo>
                    <a:pt x="2223914" y="271646"/>
                  </a:lnTo>
                  <a:lnTo>
                    <a:pt x="2249387" y="224666"/>
                  </a:lnTo>
                  <a:lnTo>
                    <a:pt x="2273798" y="176436"/>
                  </a:lnTo>
                  <a:lnTo>
                    <a:pt x="2297118" y="126978"/>
                  </a:lnTo>
                  <a:lnTo>
                    <a:pt x="2319318" y="76318"/>
                  </a:lnTo>
                  <a:lnTo>
                    <a:pt x="2340368" y="24480"/>
                  </a:lnTo>
                </a:path>
              </a:pathLst>
            </a:custGeom>
            <a:ln w="52354">
              <a:solidFill>
                <a:srgbClr val="A47D43"/>
              </a:solidFill>
            </a:ln>
          </p:spPr>
          <p:txBody>
            <a:bodyPr wrap="square" lIns="0" tIns="0" rIns="0" bIns="0" rtlCol="0"/>
            <a:lstStyle/>
            <a:p>
              <a:endParaRPr/>
            </a:p>
          </p:txBody>
        </p:sp>
        <p:sp>
          <p:nvSpPr>
            <p:cNvPr id="15" name="object 15"/>
            <p:cNvSpPr/>
            <p:nvPr/>
          </p:nvSpPr>
          <p:spPr>
            <a:xfrm>
              <a:off x="15867451" y="4241881"/>
              <a:ext cx="2340610" cy="979805"/>
            </a:xfrm>
            <a:custGeom>
              <a:avLst/>
              <a:gdLst/>
              <a:ahLst/>
              <a:cxnLst/>
              <a:rect l="l" t="t" r="r" b="b"/>
              <a:pathLst>
                <a:path w="2340609" h="979804">
                  <a:moveTo>
                    <a:pt x="0" y="979436"/>
                  </a:moveTo>
                  <a:lnTo>
                    <a:pt x="20245" y="927752"/>
                  </a:lnTo>
                  <a:lnTo>
                    <a:pt x="41622" y="877208"/>
                  </a:lnTo>
                  <a:lnTo>
                    <a:pt x="64102" y="827828"/>
                  </a:lnTo>
                  <a:lnTo>
                    <a:pt x="87657" y="779635"/>
                  </a:lnTo>
                  <a:lnTo>
                    <a:pt x="112259" y="732651"/>
                  </a:lnTo>
                  <a:lnTo>
                    <a:pt x="137880" y="686900"/>
                  </a:lnTo>
                  <a:lnTo>
                    <a:pt x="164491" y="642405"/>
                  </a:lnTo>
                  <a:lnTo>
                    <a:pt x="192064" y="599188"/>
                  </a:lnTo>
                  <a:lnTo>
                    <a:pt x="220572" y="557274"/>
                  </a:lnTo>
                  <a:lnTo>
                    <a:pt x="249985" y="516684"/>
                  </a:lnTo>
                  <a:lnTo>
                    <a:pt x="280277" y="477443"/>
                  </a:lnTo>
                  <a:lnTo>
                    <a:pt x="311418" y="439572"/>
                  </a:lnTo>
                  <a:lnTo>
                    <a:pt x="343380" y="403096"/>
                  </a:lnTo>
                  <a:lnTo>
                    <a:pt x="376136" y="368037"/>
                  </a:lnTo>
                  <a:lnTo>
                    <a:pt x="409657" y="334418"/>
                  </a:lnTo>
                  <a:lnTo>
                    <a:pt x="443916" y="302263"/>
                  </a:lnTo>
                  <a:lnTo>
                    <a:pt x="478883" y="271594"/>
                  </a:lnTo>
                  <a:lnTo>
                    <a:pt x="514530" y="242435"/>
                  </a:lnTo>
                  <a:lnTo>
                    <a:pt x="550831" y="214808"/>
                  </a:lnTo>
                  <a:lnTo>
                    <a:pt x="587755" y="188737"/>
                  </a:lnTo>
                  <a:lnTo>
                    <a:pt x="625276" y="164244"/>
                  </a:lnTo>
                  <a:lnTo>
                    <a:pt x="663365" y="141353"/>
                  </a:lnTo>
                  <a:lnTo>
                    <a:pt x="701994" y="120087"/>
                  </a:lnTo>
                  <a:lnTo>
                    <a:pt x="741134" y="100470"/>
                  </a:lnTo>
                  <a:lnTo>
                    <a:pt x="780758" y="82523"/>
                  </a:lnTo>
                  <a:lnTo>
                    <a:pt x="820837" y="66270"/>
                  </a:lnTo>
                  <a:lnTo>
                    <a:pt x="861344" y="51734"/>
                  </a:lnTo>
                  <a:lnTo>
                    <a:pt x="902250" y="38938"/>
                  </a:lnTo>
                  <a:lnTo>
                    <a:pt x="943526" y="27906"/>
                  </a:lnTo>
                  <a:lnTo>
                    <a:pt x="985146" y="18660"/>
                  </a:lnTo>
                  <a:lnTo>
                    <a:pt x="1027080" y="11223"/>
                  </a:lnTo>
                  <a:lnTo>
                    <a:pt x="1069300" y="5618"/>
                  </a:lnTo>
                  <a:lnTo>
                    <a:pt x="1111778" y="1870"/>
                  </a:lnTo>
                  <a:lnTo>
                    <a:pt x="1154487" y="0"/>
                  </a:lnTo>
                  <a:lnTo>
                    <a:pt x="1197398" y="31"/>
                  </a:lnTo>
                  <a:lnTo>
                    <a:pt x="1240813" y="2010"/>
                  </a:lnTo>
                  <a:lnTo>
                    <a:pt x="1283981" y="5927"/>
                  </a:lnTo>
                  <a:lnTo>
                    <a:pt x="1326871" y="11758"/>
                  </a:lnTo>
                  <a:lnTo>
                    <a:pt x="1369454" y="19479"/>
                  </a:lnTo>
                  <a:lnTo>
                    <a:pt x="1411701" y="29065"/>
                  </a:lnTo>
                  <a:lnTo>
                    <a:pt x="1453584" y="40491"/>
                  </a:lnTo>
                  <a:lnTo>
                    <a:pt x="1495073" y="53732"/>
                  </a:lnTo>
                  <a:lnTo>
                    <a:pt x="1536139" y="68765"/>
                  </a:lnTo>
                  <a:lnTo>
                    <a:pt x="1576754" y="85565"/>
                  </a:lnTo>
                  <a:lnTo>
                    <a:pt x="1616887" y="104106"/>
                  </a:lnTo>
                  <a:lnTo>
                    <a:pt x="1656511" y="124366"/>
                  </a:lnTo>
                  <a:lnTo>
                    <a:pt x="1695595" y="146318"/>
                  </a:lnTo>
                  <a:lnTo>
                    <a:pt x="1734111" y="169939"/>
                  </a:lnTo>
                  <a:lnTo>
                    <a:pt x="1772030" y="195204"/>
                  </a:lnTo>
                  <a:lnTo>
                    <a:pt x="1809323" y="222088"/>
                  </a:lnTo>
                  <a:lnTo>
                    <a:pt x="1845960" y="250567"/>
                  </a:lnTo>
                  <a:lnTo>
                    <a:pt x="1881913" y="280617"/>
                  </a:lnTo>
                  <a:lnTo>
                    <a:pt x="1917153" y="312212"/>
                  </a:lnTo>
                  <a:lnTo>
                    <a:pt x="1951649" y="345328"/>
                  </a:lnTo>
                  <a:lnTo>
                    <a:pt x="1985375" y="379942"/>
                  </a:lnTo>
                  <a:lnTo>
                    <a:pt x="2018300" y="416027"/>
                  </a:lnTo>
                  <a:lnTo>
                    <a:pt x="2050395" y="453560"/>
                  </a:lnTo>
                  <a:lnTo>
                    <a:pt x="2081631" y="492516"/>
                  </a:lnTo>
                  <a:lnTo>
                    <a:pt x="2111979" y="532870"/>
                  </a:lnTo>
                  <a:lnTo>
                    <a:pt x="2141411" y="574599"/>
                  </a:lnTo>
                  <a:lnTo>
                    <a:pt x="2169897" y="617677"/>
                  </a:lnTo>
                  <a:lnTo>
                    <a:pt x="2197407" y="662080"/>
                  </a:lnTo>
                  <a:lnTo>
                    <a:pt x="2223914" y="707783"/>
                  </a:lnTo>
                  <a:lnTo>
                    <a:pt x="2249387" y="754762"/>
                  </a:lnTo>
                  <a:lnTo>
                    <a:pt x="2273798" y="802992"/>
                  </a:lnTo>
                  <a:lnTo>
                    <a:pt x="2297118" y="852449"/>
                  </a:lnTo>
                  <a:lnTo>
                    <a:pt x="2319318" y="903108"/>
                  </a:lnTo>
                  <a:lnTo>
                    <a:pt x="2340368" y="954944"/>
                  </a:lnTo>
                </a:path>
              </a:pathLst>
            </a:custGeom>
            <a:ln w="52354">
              <a:solidFill>
                <a:srgbClr val="A47D43"/>
              </a:solidFill>
            </a:ln>
          </p:spPr>
          <p:txBody>
            <a:bodyPr wrap="square" lIns="0" tIns="0" rIns="0" bIns="0" rtlCol="0"/>
            <a:lstStyle/>
            <a:p>
              <a:endParaRPr/>
            </a:p>
          </p:txBody>
        </p:sp>
        <p:sp>
          <p:nvSpPr>
            <p:cNvPr id="16" name="object 16"/>
            <p:cNvSpPr/>
            <p:nvPr/>
          </p:nvSpPr>
          <p:spPr>
            <a:xfrm>
              <a:off x="18204762" y="5174619"/>
              <a:ext cx="1899920" cy="979805"/>
            </a:xfrm>
            <a:custGeom>
              <a:avLst/>
              <a:gdLst/>
              <a:ahLst/>
              <a:cxnLst/>
              <a:rect l="l" t="t" r="r" b="b"/>
              <a:pathLst>
                <a:path w="1899919" h="979804">
                  <a:moveTo>
                    <a:pt x="0" y="0"/>
                  </a:moveTo>
                  <a:lnTo>
                    <a:pt x="20245" y="51683"/>
                  </a:lnTo>
                  <a:lnTo>
                    <a:pt x="41622" y="102227"/>
                  </a:lnTo>
                  <a:lnTo>
                    <a:pt x="64102" y="151607"/>
                  </a:lnTo>
                  <a:lnTo>
                    <a:pt x="87657" y="199800"/>
                  </a:lnTo>
                  <a:lnTo>
                    <a:pt x="112259" y="246784"/>
                  </a:lnTo>
                  <a:lnTo>
                    <a:pt x="137880" y="292535"/>
                  </a:lnTo>
                  <a:lnTo>
                    <a:pt x="164491" y="337030"/>
                  </a:lnTo>
                  <a:lnTo>
                    <a:pt x="192064" y="380247"/>
                  </a:lnTo>
                  <a:lnTo>
                    <a:pt x="220572" y="422161"/>
                  </a:lnTo>
                  <a:lnTo>
                    <a:pt x="249985" y="462751"/>
                  </a:lnTo>
                  <a:lnTo>
                    <a:pt x="280277" y="501992"/>
                  </a:lnTo>
                  <a:lnTo>
                    <a:pt x="311418" y="539863"/>
                  </a:lnTo>
                  <a:lnTo>
                    <a:pt x="343380" y="576339"/>
                  </a:lnTo>
                  <a:lnTo>
                    <a:pt x="376136" y="611398"/>
                  </a:lnTo>
                  <a:lnTo>
                    <a:pt x="409657" y="645017"/>
                  </a:lnTo>
                  <a:lnTo>
                    <a:pt x="443916" y="677172"/>
                  </a:lnTo>
                  <a:lnTo>
                    <a:pt x="478883" y="707841"/>
                  </a:lnTo>
                  <a:lnTo>
                    <a:pt x="514530" y="737001"/>
                  </a:lnTo>
                  <a:lnTo>
                    <a:pt x="550831" y="764627"/>
                  </a:lnTo>
                  <a:lnTo>
                    <a:pt x="587755" y="790699"/>
                  </a:lnTo>
                  <a:lnTo>
                    <a:pt x="625276" y="815191"/>
                  </a:lnTo>
                  <a:lnTo>
                    <a:pt x="663365" y="838082"/>
                  </a:lnTo>
                  <a:lnTo>
                    <a:pt x="701994" y="859348"/>
                  </a:lnTo>
                  <a:lnTo>
                    <a:pt x="741134" y="878966"/>
                  </a:lnTo>
                  <a:lnTo>
                    <a:pt x="780758" y="896913"/>
                  </a:lnTo>
                  <a:lnTo>
                    <a:pt x="820837" y="913166"/>
                  </a:lnTo>
                  <a:lnTo>
                    <a:pt x="861344" y="927701"/>
                  </a:lnTo>
                  <a:lnTo>
                    <a:pt x="902250" y="940497"/>
                  </a:lnTo>
                  <a:lnTo>
                    <a:pt x="943526" y="951530"/>
                  </a:lnTo>
                  <a:lnTo>
                    <a:pt x="985146" y="960776"/>
                  </a:lnTo>
                  <a:lnTo>
                    <a:pt x="1027080" y="968212"/>
                  </a:lnTo>
                  <a:lnTo>
                    <a:pt x="1069300" y="973817"/>
                  </a:lnTo>
                  <a:lnTo>
                    <a:pt x="1111778" y="977565"/>
                  </a:lnTo>
                  <a:lnTo>
                    <a:pt x="1154487" y="979436"/>
                  </a:lnTo>
                  <a:lnTo>
                    <a:pt x="1197398" y="979404"/>
                  </a:lnTo>
                  <a:lnTo>
                    <a:pt x="1240813" y="977425"/>
                  </a:lnTo>
                  <a:lnTo>
                    <a:pt x="1283981" y="973508"/>
                  </a:lnTo>
                  <a:lnTo>
                    <a:pt x="1326871" y="967677"/>
                  </a:lnTo>
                  <a:lnTo>
                    <a:pt x="1369454" y="959956"/>
                  </a:lnTo>
                  <a:lnTo>
                    <a:pt x="1411701" y="950370"/>
                  </a:lnTo>
                  <a:lnTo>
                    <a:pt x="1453584" y="938945"/>
                  </a:lnTo>
                  <a:lnTo>
                    <a:pt x="1495073" y="925703"/>
                  </a:lnTo>
                  <a:lnTo>
                    <a:pt x="1536139" y="910670"/>
                  </a:lnTo>
                  <a:lnTo>
                    <a:pt x="1576754" y="893870"/>
                  </a:lnTo>
                  <a:lnTo>
                    <a:pt x="1616887" y="875328"/>
                  </a:lnTo>
                  <a:lnTo>
                    <a:pt x="1656511" y="855069"/>
                  </a:lnTo>
                  <a:lnTo>
                    <a:pt x="1695595" y="833117"/>
                  </a:lnTo>
                  <a:lnTo>
                    <a:pt x="1734111" y="809496"/>
                  </a:lnTo>
                  <a:lnTo>
                    <a:pt x="1772030" y="784231"/>
                  </a:lnTo>
                  <a:lnTo>
                    <a:pt x="1809323" y="757346"/>
                  </a:lnTo>
                  <a:lnTo>
                    <a:pt x="1845960" y="728867"/>
                  </a:lnTo>
                  <a:lnTo>
                    <a:pt x="1881913" y="698817"/>
                  </a:lnTo>
                  <a:lnTo>
                    <a:pt x="1899338" y="683194"/>
                  </a:lnTo>
                </a:path>
              </a:pathLst>
            </a:custGeom>
            <a:ln w="52354">
              <a:solidFill>
                <a:srgbClr val="A47D43"/>
              </a:solidFill>
            </a:ln>
          </p:spPr>
          <p:txBody>
            <a:bodyPr wrap="square" lIns="0" tIns="0" rIns="0" bIns="0" rtlCol="0"/>
            <a:lstStyle/>
            <a:p>
              <a:endParaRPr/>
            </a:p>
          </p:txBody>
        </p:sp>
        <p:sp>
          <p:nvSpPr>
            <p:cNvPr id="17" name="object 17"/>
            <p:cNvSpPr/>
            <p:nvPr/>
          </p:nvSpPr>
          <p:spPr>
            <a:xfrm>
              <a:off x="0" y="5227142"/>
              <a:ext cx="1818005" cy="955040"/>
            </a:xfrm>
            <a:custGeom>
              <a:avLst/>
              <a:gdLst/>
              <a:ahLst/>
              <a:cxnLst/>
              <a:rect l="l" t="t" r="r" b="b"/>
              <a:pathLst>
                <a:path w="1818005" h="955039">
                  <a:moveTo>
                    <a:pt x="0" y="718694"/>
                  </a:moveTo>
                  <a:lnTo>
                    <a:pt x="65111" y="766218"/>
                  </a:lnTo>
                  <a:lnTo>
                    <a:pt x="102632" y="790710"/>
                  </a:lnTo>
                  <a:lnTo>
                    <a:pt x="140721" y="813601"/>
                  </a:lnTo>
                  <a:lnTo>
                    <a:pt x="179350" y="834867"/>
                  </a:lnTo>
                  <a:lnTo>
                    <a:pt x="218490" y="854485"/>
                  </a:lnTo>
                  <a:lnTo>
                    <a:pt x="258114" y="872432"/>
                  </a:lnTo>
                  <a:lnTo>
                    <a:pt x="298194" y="888685"/>
                  </a:lnTo>
                  <a:lnTo>
                    <a:pt x="338700" y="903221"/>
                  </a:lnTo>
                  <a:lnTo>
                    <a:pt x="379606" y="916016"/>
                  </a:lnTo>
                  <a:lnTo>
                    <a:pt x="420883" y="927049"/>
                  </a:lnTo>
                  <a:lnTo>
                    <a:pt x="462502" y="936295"/>
                  </a:lnTo>
                  <a:lnTo>
                    <a:pt x="504436" y="943731"/>
                  </a:lnTo>
                  <a:lnTo>
                    <a:pt x="546656" y="949336"/>
                  </a:lnTo>
                  <a:lnTo>
                    <a:pt x="589135" y="953085"/>
                  </a:lnTo>
                  <a:lnTo>
                    <a:pt x="631843" y="954955"/>
                  </a:lnTo>
                  <a:lnTo>
                    <a:pt x="674754" y="954923"/>
                  </a:lnTo>
                  <a:lnTo>
                    <a:pt x="718170" y="952944"/>
                  </a:lnTo>
                  <a:lnTo>
                    <a:pt x="761337" y="949027"/>
                  </a:lnTo>
                  <a:lnTo>
                    <a:pt x="804227" y="943196"/>
                  </a:lnTo>
                  <a:lnTo>
                    <a:pt x="846810" y="935475"/>
                  </a:lnTo>
                  <a:lnTo>
                    <a:pt x="889057" y="925890"/>
                  </a:lnTo>
                  <a:lnTo>
                    <a:pt x="930940" y="914464"/>
                  </a:lnTo>
                  <a:lnTo>
                    <a:pt x="972429" y="901222"/>
                  </a:lnTo>
                  <a:lnTo>
                    <a:pt x="1013496" y="886189"/>
                  </a:lnTo>
                  <a:lnTo>
                    <a:pt x="1054110" y="869389"/>
                  </a:lnTo>
                  <a:lnTo>
                    <a:pt x="1094243" y="850848"/>
                  </a:lnTo>
                  <a:lnTo>
                    <a:pt x="1133867" y="830588"/>
                  </a:lnTo>
                  <a:lnTo>
                    <a:pt x="1172951" y="808636"/>
                  </a:lnTo>
                  <a:lnTo>
                    <a:pt x="1211467" y="785015"/>
                  </a:lnTo>
                  <a:lnTo>
                    <a:pt x="1249386" y="759750"/>
                  </a:lnTo>
                  <a:lnTo>
                    <a:pt x="1286679" y="732865"/>
                  </a:lnTo>
                  <a:lnTo>
                    <a:pt x="1323316" y="704386"/>
                  </a:lnTo>
                  <a:lnTo>
                    <a:pt x="1359269" y="674336"/>
                  </a:lnTo>
                  <a:lnTo>
                    <a:pt x="1394509" y="642741"/>
                  </a:lnTo>
                  <a:lnTo>
                    <a:pt x="1429006" y="609624"/>
                  </a:lnTo>
                  <a:lnTo>
                    <a:pt x="1462731" y="575010"/>
                  </a:lnTo>
                  <a:lnTo>
                    <a:pt x="1495656" y="538925"/>
                  </a:lnTo>
                  <a:lnTo>
                    <a:pt x="1527751" y="501391"/>
                  </a:lnTo>
                  <a:lnTo>
                    <a:pt x="1558987" y="462435"/>
                  </a:lnTo>
                  <a:lnTo>
                    <a:pt x="1589336" y="422080"/>
                  </a:lnTo>
                  <a:lnTo>
                    <a:pt x="1618767" y="380351"/>
                  </a:lnTo>
                  <a:lnTo>
                    <a:pt x="1647253" y="337272"/>
                  </a:lnTo>
                  <a:lnTo>
                    <a:pt x="1674763" y="292869"/>
                  </a:lnTo>
                  <a:lnTo>
                    <a:pt x="1701270" y="247165"/>
                  </a:lnTo>
                  <a:lnTo>
                    <a:pt x="1726743" y="200186"/>
                  </a:lnTo>
                  <a:lnTo>
                    <a:pt x="1751155" y="151955"/>
                  </a:lnTo>
                  <a:lnTo>
                    <a:pt x="1774474" y="102497"/>
                  </a:lnTo>
                  <a:lnTo>
                    <a:pt x="1796674" y="51837"/>
                  </a:lnTo>
                  <a:lnTo>
                    <a:pt x="1817724" y="0"/>
                  </a:lnTo>
                </a:path>
              </a:pathLst>
            </a:custGeom>
            <a:ln w="52354">
              <a:solidFill>
                <a:srgbClr val="A47D43"/>
              </a:solidFill>
            </a:ln>
          </p:spPr>
          <p:txBody>
            <a:bodyPr wrap="square" lIns="0" tIns="0" rIns="0" bIns="0" rtlCol="0"/>
            <a:lstStyle/>
            <a:p>
              <a:endParaRPr/>
            </a:p>
          </p:txBody>
        </p:sp>
      </p:grpSp>
      <p:pic>
        <p:nvPicPr>
          <p:cNvPr id="18" name="Lyd 5">
            <a:hlinkClick r:id="" action="ppaction://media"/>
            <a:extLst>
              <a:ext uri="{FF2B5EF4-FFF2-40B4-BE49-F238E27FC236}">
                <a16:creationId xmlns:a16="http://schemas.microsoft.com/office/drawing/2014/main" id="{3DDD3103-34D2-4036-88C9-1738558633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 y="0"/>
            <a:ext cx="374650" cy="374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4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476211"/>
            <a:ext cx="20104100" cy="3832860"/>
            <a:chOff x="0" y="7476211"/>
            <a:chExt cx="20104100" cy="3832860"/>
          </a:xfrm>
        </p:grpSpPr>
        <p:sp>
          <p:nvSpPr>
            <p:cNvPr id="3" name="object 3"/>
            <p:cNvSpPr/>
            <p:nvPr/>
          </p:nvSpPr>
          <p:spPr>
            <a:xfrm>
              <a:off x="0" y="7476211"/>
              <a:ext cx="20104100" cy="3832860"/>
            </a:xfrm>
            <a:custGeom>
              <a:avLst/>
              <a:gdLst/>
              <a:ahLst/>
              <a:cxnLst/>
              <a:rect l="l" t="t" r="r" b="b"/>
              <a:pathLst>
                <a:path w="20104100" h="3832859">
                  <a:moveTo>
                    <a:pt x="20104099" y="0"/>
                  </a:moveTo>
                  <a:lnTo>
                    <a:pt x="0" y="0"/>
                  </a:lnTo>
                  <a:lnTo>
                    <a:pt x="0" y="3832344"/>
                  </a:lnTo>
                  <a:lnTo>
                    <a:pt x="20104099" y="3832344"/>
                  </a:lnTo>
                  <a:lnTo>
                    <a:pt x="20104099" y="0"/>
                  </a:lnTo>
                  <a:close/>
                </a:path>
              </a:pathLst>
            </a:custGeom>
            <a:solidFill>
              <a:srgbClr val="BFA3AF"/>
            </a:solidFill>
          </p:spPr>
          <p:txBody>
            <a:bodyPr wrap="square" lIns="0" tIns="0" rIns="0" bIns="0" rtlCol="0"/>
            <a:lstStyle/>
            <a:p>
              <a:endParaRPr/>
            </a:p>
          </p:txBody>
        </p:sp>
        <p:sp>
          <p:nvSpPr>
            <p:cNvPr id="4" name="object 4"/>
            <p:cNvSpPr/>
            <p:nvPr/>
          </p:nvSpPr>
          <p:spPr>
            <a:xfrm>
              <a:off x="1287918" y="7798505"/>
              <a:ext cx="17245965" cy="2588895"/>
            </a:xfrm>
            <a:custGeom>
              <a:avLst/>
              <a:gdLst/>
              <a:ahLst/>
              <a:cxnLst/>
              <a:rect l="l" t="t" r="r" b="b"/>
              <a:pathLst>
                <a:path w="17245965" h="2588895">
                  <a:moveTo>
                    <a:pt x="17245548" y="0"/>
                  </a:moveTo>
                  <a:lnTo>
                    <a:pt x="0" y="0"/>
                  </a:lnTo>
                  <a:lnTo>
                    <a:pt x="0" y="2588612"/>
                  </a:lnTo>
                  <a:lnTo>
                    <a:pt x="17245548" y="2588612"/>
                  </a:lnTo>
                  <a:lnTo>
                    <a:pt x="17245548" y="0"/>
                  </a:lnTo>
                  <a:close/>
                </a:path>
              </a:pathLst>
            </a:custGeom>
            <a:solidFill>
              <a:srgbClr val="E0E4DB"/>
            </a:solidFill>
          </p:spPr>
          <p:txBody>
            <a:bodyPr wrap="square" lIns="0" tIns="0" rIns="0" bIns="0" rtlCol="0"/>
            <a:lstStyle/>
            <a:p>
              <a:endParaRPr/>
            </a:p>
          </p:txBody>
        </p:sp>
      </p:grpSp>
      <p:sp>
        <p:nvSpPr>
          <p:cNvPr id="5" name="object 5"/>
          <p:cNvSpPr txBox="1"/>
          <p:nvPr/>
        </p:nvSpPr>
        <p:spPr>
          <a:xfrm>
            <a:off x="1620758" y="8034484"/>
            <a:ext cx="16572865" cy="339725"/>
          </a:xfrm>
          <a:prstGeom prst="rect">
            <a:avLst/>
          </a:prstGeom>
        </p:spPr>
        <p:txBody>
          <a:bodyPr vert="horz" wrap="square" lIns="0" tIns="13970" rIns="0" bIns="0" rtlCol="0">
            <a:spAutoFit/>
          </a:bodyPr>
          <a:lstStyle/>
          <a:p>
            <a:pPr marL="12700">
              <a:lnSpc>
                <a:spcPct val="100000"/>
              </a:lnSpc>
              <a:spcBef>
                <a:spcPts val="110"/>
              </a:spcBef>
            </a:pPr>
            <a:r>
              <a:rPr sz="2050" b="0" spc="-10" dirty="0">
                <a:solidFill>
                  <a:srgbClr val="273347"/>
                </a:solidFill>
                <a:latin typeface="Calibri Light"/>
                <a:cs typeface="Calibri Light"/>
              </a:rPr>
              <a:t>Det</a:t>
            </a:r>
            <a:r>
              <a:rPr sz="2050" b="0" spc="85" dirty="0">
                <a:solidFill>
                  <a:srgbClr val="273347"/>
                </a:solidFill>
                <a:latin typeface="Calibri Light"/>
                <a:cs typeface="Calibri Light"/>
              </a:rPr>
              <a:t> </a:t>
            </a:r>
            <a:r>
              <a:rPr sz="2050" b="0" spc="-15" dirty="0">
                <a:solidFill>
                  <a:srgbClr val="273347"/>
                </a:solidFill>
                <a:latin typeface="Calibri Light"/>
                <a:cs typeface="Calibri Light"/>
              </a:rPr>
              <a:t>er</a:t>
            </a:r>
            <a:r>
              <a:rPr sz="2050" b="0" spc="85" dirty="0">
                <a:solidFill>
                  <a:srgbClr val="273347"/>
                </a:solidFill>
                <a:latin typeface="Calibri Light"/>
                <a:cs typeface="Calibri Light"/>
              </a:rPr>
              <a:t> </a:t>
            </a:r>
            <a:r>
              <a:rPr sz="2050" b="0" spc="-15" dirty="0">
                <a:solidFill>
                  <a:srgbClr val="273347"/>
                </a:solidFill>
                <a:latin typeface="Calibri Light"/>
                <a:cs typeface="Calibri Light"/>
              </a:rPr>
              <a:t>fedt</a:t>
            </a:r>
            <a:r>
              <a:rPr sz="2050" b="0" spc="85" dirty="0">
                <a:solidFill>
                  <a:srgbClr val="273347"/>
                </a:solidFill>
                <a:latin typeface="Calibri Light"/>
                <a:cs typeface="Calibri Light"/>
              </a:rPr>
              <a:t> </a:t>
            </a:r>
            <a:r>
              <a:rPr sz="2050" b="0" spc="-15" dirty="0">
                <a:solidFill>
                  <a:srgbClr val="273347"/>
                </a:solidFill>
                <a:latin typeface="Calibri Light"/>
                <a:cs typeface="Calibri Light"/>
              </a:rPr>
              <a:t>at</a:t>
            </a:r>
            <a:r>
              <a:rPr sz="2050" b="0" spc="85" dirty="0">
                <a:solidFill>
                  <a:srgbClr val="273347"/>
                </a:solidFill>
                <a:latin typeface="Calibri Light"/>
                <a:cs typeface="Calibri Light"/>
              </a:rPr>
              <a:t> </a:t>
            </a:r>
            <a:r>
              <a:rPr sz="2050" b="0" spc="-25" dirty="0">
                <a:solidFill>
                  <a:srgbClr val="273347"/>
                </a:solidFill>
                <a:latin typeface="Calibri Light"/>
                <a:cs typeface="Calibri Light"/>
              </a:rPr>
              <a:t>komme</a:t>
            </a:r>
            <a:r>
              <a:rPr sz="2050" b="0" spc="85" dirty="0">
                <a:solidFill>
                  <a:srgbClr val="273347"/>
                </a:solidFill>
                <a:latin typeface="Calibri Light"/>
                <a:cs typeface="Calibri Light"/>
              </a:rPr>
              <a:t> </a:t>
            </a:r>
            <a:r>
              <a:rPr sz="2050" b="0" spc="-5" dirty="0">
                <a:solidFill>
                  <a:srgbClr val="273347"/>
                </a:solidFill>
                <a:latin typeface="Calibri Light"/>
                <a:cs typeface="Calibri Light"/>
              </a:rPr>
              <a:t>ud</a:t>
            </a:r>
            <a:r>
              <a:rPr sz="2050" b="0" spc="85" dirty="0">
                <a:solidFill>
                  <a:srgbClr val="273347"/>
                </a:solidFill>
                <a:latin typeface="Calibri Light"/>
                <a:cs typeface="Calibri Light"/>
              </a:rPr>
              <a:t> </a:t>
            </a:r>
            <a:r>
              <a:rPr sz="2050" b="0" dirty="0">
                <a:solidFill>
                  <a:srgbClr val="273347"/>
                </a:solidFill>
                <a:latin typeface="Calibri Light"/>
                <a:cs typeface="Calibri Light"/>
              </a:rPr>
              <a:t>og</a:t>
            </a:r>
            <a:r>
              <a:rPr sz="2050" b="0" spc="85" dirty="0">
                <a:solidFill>
                  <a:srgbClr val="273347"/>
                </a:solidFill>
                <a:latin typeface="Calibri Light"/>
                <a:cs typeface="Calibri Light"/>
              </a:rPr>
              <a:t> </a:t>
            </a:r>
            <a:r>
              <a:rPr sz="2050" b="0" spc="-30" dirty="0">
                <a:solidFill>
                  <a:srgbClr val="273347"/>
                </a:solidFill>
                <a:latin typeface="Calibri Light"/>
                <a:cs typeface="Calibri Light"/>
              </a:rPr>
              <a:t>se,</a:t>
            </a:r>
            <a:r>
              <a:rPr sz="2050" b="0" spc="85" dirty="0">
                <a:solidFill>
                  <a:srgbClr val="273347"/>
                </a:solidFill>
                <a:latin typeface="Calibri Light"/>
                <a:cs typeface="Calibri Light"/>
              </a:rPr>
              <a:t> </a:t>
            </a:r>
            <a:r>
              <a:rPr sz="2050" b="0" spc="-25" dirty="0">
                <a:solidFill>
                  <a:srgbClr val="273347"/>
                </a:solidFill>
                <a:latin typeface="Calibri Light"/>
                <a:cs typeface="Calibri Light"/>
              </a:rPr>
              <a:t>hvordan</a:t>
            </a:r>
            <a:r>
              <a:rPr sz="2050" b="0" spc="85" dirty="0">
                <a:solidFill>
                  <a:srgbClr val="273347"/>
                </a:solidFill>
                <a:latin typeface="Calibri Light"/>
                <a:cs typeface="Calibri Light"/>
              </a:rPr>
              <a:t> </a:t>
            </a:r>
            <a:r>
              <a:rPr sz="2050" b="0" spc="-15" dirty="0">
                <a:solidFill>
                  <a:srgbClr val="273347"/>
                </a:solidFill>
                <a:latin typeface="Calibri Light"/>
                <a:cs typeface="Calibri Light"/>
              </a:rPr>
              <a:t>det</a:t>
            </a:r>
            <a:r>
              <a:rPr sz="2050" b="0" spc="85" dirty="0">
                <a:solidFill>
                  <a:srgbClr val="273347"/>
                </a:solidFill>
                <a:latin typeface="Calibri Light"/>
                <a:cs typeface="Calibri Light"/>
              </a:rPr>
              <a:t> </a:t>
            </a:r>
            <a:r>
              <a:rPr sz="2050" b="0" spc="-25" dirty="0">
                <a:solidFill>
                  <a:srgbClr val="273347"/>
                </a:solidFill>
                <a:latin typeface="Calibri Light"/>
                <a:cs typeface="Calibri Light"/>
              </a:rPr>
              <a:t>rent</a:t>
            </a:r>
            <a:r>
              <a:rPr sz="2050" b="0" spc="85" dirty="0">
                <a:solidFill>
                  <a:srgbClr val="273347"/>
                </a:solidFill>
                <a:latin typeface="Calibri Light"/>
                <a:cs typeface="Calibri Light"/>
              </a:rPr>
              <a:t> </a:t>
            </a:r>
            <a:r>
              <a:rPr sz="2050" b="0" spc="-10" dirty="0">
                <a:solidFill>
                  <a:srgbClr val="273347"/>
                </a:solidFill>
                <a:latin typeface="Calibri Light"/>
                <a:cs typeface="Calibri Light"/>
              </a:rPr>
              <a:t>faktisk</a:t>
            </a:r>
            <a:r>
              <a:rPr sz="2050" b="0" spc="85" dirty="0">
                <a:solidFill>
                  <a:srgbClr val="273347"/>
                </a:solidFill>
                <a:latin typeface="Calibri Light"/>
                <a:cs typeface="Calibri Light"/>
              </a:rPr>
              <a:t> </a:t>
            </a:r>
            <a:r>
              <a:rPr sz="2050" b="0" spc="-15" dirty="0">
                <a:solidFill>
                  <a:srgbClr val="273347"/>
                </a:solidFill>
                <a:latin typeface="Calibri Light"/>
                <a:cs typeface="Calibri Light"/>
              </a:rPr>
              <a:t>er</a:t>
            </a:r>
            <a:r>
              <a:rPr sz="2050" b="0" spc="85" dirty="0">
                <a:solidFill>
                  <a:srgbClr val="273347"/>
                </a:solidFill>
                <a:latin typeface="Calibri Light"/>
                <a:cs typeface="Calibri Light"/>
              </a:rPr>
              <a:t> </a:t>
            </a:r>
            <a:r>
              <a:rPr sz="2050" b="0" spc="-10" dirty="0">
                <a:solidFill>
                  <a:srgbClr val="273347"/>
                </a:solidFill>
                <a:latin typeface="Calibri Light"/>
                <a:cs typeface="Calibri Light"/>
              </a:rPr>
              <a:t>på</a:t>
            </a:r>
            <a:r>
              <a:rPr sz="2050" b="0" spc="85" dirty="0">
                <a:solidFill>
                  <a:srgbClr val="273347"/>
                </a:solidFill>
                <a:latin typeface="Calibri Light"/>
                <a:cs typeface="Calibri Light"/>
              </a:rPr>
              <a:t> </a:t>
            </a:r>
            <a:r>
              <a:rPr sz="2050" b="0" spc="-25" dirty="0">
                <a:solidFill>
                  <a:srgbClr val="273347"/>
                </a:solidFill>
                <a:latin typeface="Calibri Light"/>
                <a:cs typeface="Calibri Light"/>
              </a:rPr>
              <a:t>skolen.</a:t>
            </a:r>
            <a:r>
              <a:rPr sz="2050" b="0" spc="90" dirty="0">
                <a:solidFill>
                  <a:srgbClr val="273347"/>
                </a:solidFill>
                <a:latin typeface="Calibri Light"/>
                <a:cs typeface="Calibri Light"/>
              </a:rPr>
              <a:t> </a:t>
            </a:r>
            <a:r>
              <a:rPr sz="2050" b="0" spc="5" dirty="0">
                <a:solidFill>
                  <a:srgbClr val="273347"/>
                </a:solidFill>
                <a:latin typeface="Calibri Light"/>
                <a:cs typeface="Calibri Light"/>
              </a:rPr>
              <a:t>Se</a:t>
            </a:r>
            <a:r>
              <a:rPr sz="2050" b="0" spc="85" dirty="0">
                <a:solidFill>
                  <a:srgbClr val="273347"/>
                </a:solidFill>
                <a:latin typeface="Calibri Light"/>
                <a:cs typeface="Calibri Light"/>
              </a:rPr>
              <a:t> </a:t>
            </a:r>
            <a:r>
              <a:rPr sz="2050" b="0" spc="-25" dirty="0">
                <a:solidFill>
                  <a:srgbClr val="273347"/>
                </a:solidFill>
                <a:latin typeface="Calibri Light"/>
                <a:cs typeface="Calibri Light"/>
              </a:rPr>
              <a:t>hvordan</a:t>
            </a:r>
            <a:r>
              <a:rPr sz="2050" b="0" spc="85" dirty="0">
                <a:solidFill>
                  <a:srgbClr val="273347"/>
                </a:solidFill>
                <a:latin typeface="Calibri Light"/>
                <a:cs typeface="Calibri Light"/>
              </a:rPr>
              <a:t> </a:t>
            </a:r>
            <a:r>
              <a:rPr sz="2050" b="0" spc="-20" dirty="0">
                <a:solidFill>
                  <a:srgbClr val="273347"/>
                </a:solidFill>
                <a:latin typeface="Calibri Light"/>
                <a:cs typeface="Calibri Light"/>
              </a:rPr>
              <a:t>folk</a:t>
            </a:r>
            <a:r>
              <a:rPr sz="2050" b="0" spc="85" dirty="0">
                <a:solidFill>
                  <a:srgbClr val="273347"/>
                </a:solidFill>
                <a:latin typeface="Calibri Light"/>
                <a:cs typeface="Calibri Light"/>
              </a:rPr>
              <a:t> </a:t>
            </a:r>
            <a:r>
              <a:rPr sz="2050" b="0" spc="-15" dirty="0">
                <a:solidFill>
                  <a:srgbClr val="273347"/>
                </a:solidFill>
                <a:latin typeface="Calibri Light"/>
                <a:cs typeface="Calibri Light"/>
              </a:rPr>
              <a:t>er</a:t>
            </a:r>
            <a:r>
              <a:rPr sz="2050" b="0" spc="85" dirty="0">
                <a:solidFill>
                  <a:srgbClr val="273347"/>
                </a:solidFill>
                <a:latin typeface="Calibri Light"/>
                <a:cs typeface="Calibri Light"/>
              </a:rPr>
              <a:t> </a:t>
            </a:r>
            <a:r>
              <a:rPr sz="2050" b="0" spc="-10" dirty="0">
                <a:solidFill>
                  <a:srgbClr val="273347"/>
                </a:solidFill>
                <a:latin typeface="Calibri Light"/>
                <a:cs typeface="Calibri Light"/>
              </a:rPr>
              <a:t>på</a:t>
            </a:r>
            <a:r>
              <a:rPr sz="2050" b="0" spc="85" dirty="0">
                <a:solidFill>
                  <a:srgbClr val="273347"/>
                </a:solidFill>
                <a:latin typeface="Calibri Light"/>
                <a:cs typeface="Calibri Light"/>
              </a:rPr>
              <a:t> </a:t>
            </a:r>
            <a:r>
              <a:rPr sz="2050" b="0" spc="-25" dirty="0">
                <a:solidFill>
                  <a:srgbClr val="273347"/>
                </a:solidFill>
                <a:latin typeface="Calibri Light"/>
                <a:cs typeface="Calibri Light"/>
              </a:rPr>
              <a:t>skolen.</a:t>
            </a:r>
            <a:r>
              <a:rPr sz="2050" b="0" spc="85" dirty="0">
                <a:solidFill>
                  <a:srgbClr val="273347"/>
                </a:solidFill>
                <a:latin typeface="Calibri Light"/>
                <a:cs typeface="Calibri Light"/>
              </a:rPr>
              <a:t> </a:t>
            </a:r>
            <a:r>
              <a:rPr sz="2050" b="0" spc="-10" dirty="0">
                <a:solidFill>
                  <a:srgbClr val="273347"/>
                </a:solidFill>
                <a:latin typeface="Calibri Light"/>
                <a:cs typeface="Calibri Light"/>
              </a:rPr>
              <a:t>Hvad</a:t>
            </a:r>
            <a:r>
              <a:rPr sz="2050" b="0" spc="85" dirty="0">
                <a:solidFill>
                  <a:srgbClr val="273347"/>
                </a:solidFill>
                <a:latin typeface="Calibri Light"/>
                <a:cs typeface="Calibri Light"/>
              </a:rPr>
              <a:t> </a:t>
            </a:r>
            <a:r>
              <a:rPr sz="2050" b="0" spc="-20" dirty="0">
                <a:solidFill>
                  <a:srgbClr val="273347"/>
                </a:solidFill>
                <a:latin typeface="Calibri Light"/>
                <a:cs typeface="Calibri Light"/>
              </a:rPr>
              <a:t>man</a:t>
            </a:r>
            <a:r>
              <a:rPr sz="2050" b="0" spc="85" dirty="0">
                <a:solidFill>
                  <a:srgbClr val="273347"/>
                </a:solidFill>
                <a:latin typeface="Calibri Light"/>
                <a:cs typeface="Calibri Light"/>
              </a:rPr>
              <a:t> </a:t>
            </a:r>
            <a:r>
              <a:rPr sz="2050" b="0" spc="-20" dirty="0">
                <a:solidFill>
                  <a:srgbClr val="273347"/>
                </a:solidFill>
                <a:latin typeface="Calibri Light"/>
                <a:cs typeface="Calibri Light"/>
              </a:rPr>
              <a:t>plejer</a:t>
            </a:r>
            <a:r>
              <a:rPr sz="2050" b="0" spc="85" dirty="0">
                <a:solidFill>
                  <a:srgbClr val="273347"/>
                </a:solidFill>
                <a:latin typeface="Calibri Light"/>
                <a:cs typeface="Calibri Light"/>
              </a:rPr>
              <a:t> </a:t>
            </a:r>
            <a:r>
              <a:rPr sz="2050" b="0" spc="-15" dirty="0">
                <a:solidFill>
                  <a:srgbClr val="273347"/>
                </a:solidFill>
                <a:latin typeface="Calibri Light"/>
                <a:cs typeface="Calibri Light"/>
              </a:rPr>
              <a:t>at</a:t>
            </a:r>
            <a:r>
              <a:rPr sz="2050" b="0" spc="85" dirty="0">
                <a:solidFill>
                  <a:srgbClr val="273347"/>
                </a:solidFill>
                <a:latin typeface="Calibri Light"/>
                <a:cs typeface="Calibri Light"/>
              </a:rPr>
              <a:t> </a:t>
            </a:r>
            <a:r>
              <a:rPr sz="2050" b="0" spc="-20" dirty="0">
                <a:solidFill>
                  <a:srgbClr val="273347"/>
                </a:solidFill>
                <a:latin typeface="Calibri Light"/>
                <a:cs typeface="Calibri Light"/>
              </a:rPr>
              <a:t>gøre</a:t>
            </a:r>
            <a:r>
              <a:rPr sz="2050" b="0" spc="85" dirty="0">
                <a:solidFill>
                  <a:srgbClr val="273347"/>
                </a:solidFill>
                <a:latin typeface="Calibri Light"/>
                <a:cs typeface="Calibri Light"/>
              </a:rPr>
              <a:t> </a:t>
            </a:r>
            <a:r>
              <a:rPr sz="2050" b="0" dirty="0">
                <a:solidFill>
                  <a:srgbClr val="273347"/>
                </a:solidFill>
                <a:latin typeface="Calibri Light"/>
                <a:cs typeface="Calibri Light"/>
              </a:rPr>
              <a:t>og</a:t>
            </a:r>
            <a:r>
              <a:rPr sz="2050" b="0" spc="85" dirty="0">
                <a:solidFill>
                  <a:srgbClr val="273347"/>
                </a:solidFill>
                <a:latin typeface="Calibri Light"/>
                <a:cs typeface="Calibri Light"/>
              </a:rPr>
              <a:t> </a:t>
            </a:r>
            <a:r>
              <a:rPr sz="2050" b="0" spc="-20" dirty="0">
                <a:solidFill>
                  <a:srgbClr val="273347"/>
                </a:solidFill>
                <a:latin typeface="Calibri Light"/>
                <a:cs typeface="Calibri Light"/>
              </a:rPr>
              <a:t>sådan.</a:t>
            </a:r>
            <a:r>
              <a:rPr sz="2050" b="0" spc="85" dirty="0">
                <a:solidFill>
                  <a:srgbClr val="273347"/>
                </a:solidFill>
                <a:latin typeface="Calibri Light"/>
                <a:cs typeface="Calibri Light"/>
              </a:rPr>
              <a:t> </a:t>
            </a:r>
            <a:r>
              <a:rPr sz="2050" b="0" spc="5" dirty="0">
                <a:solidFill>
                  <a:srgbClr val="273347"/>
                </a:solidFill>
                <a:latin typeface="Calibri Light"/>
                <a:cs typeface="Calibri Light"/>
              </a:rPr>
              <a:t>Så</a:t>
            </a:r>
            <a:r>
              <a:rPr sz="2050" b="0" spc="90" dirty="0">
                <a:solidFill>
                  <a:srgbClr val="273347"/>
                </a:solidFill>
                <a:latin typeface="Calibri Light"/>
                <a:cs typeface="Calibri Light"/>
              </a:rPr>
              <a:t> </a:t>
            </a:r>
            <a:r>
              <a:rPr sz="2050" b="0" spc="-25" dirty="0">
                <a:solidFill>
                  <a:srgbClr val="273347"/>
                </a:solidFill>
                <a:latin typeface="Calibri Light"/>
                <a:cs typeface="Calibri Light"/>
              </a:rPr>
              <a:t>mærker</a:t>
            </a:r>
            <a:r>
              <a:rPr sz="2050" b="0" spc="85" dirty="0">
                <a:solidFill>
                  <a:srgbClr val="273347"/>
                </a:solidFill>
                <a:latin typeface="Calibri Light"/>
                <a:cs typeface="Calibri Light"/>
              </a:rPr>
              <a:t> </a:t>
            </a:r>
            <a:r>
              <a:rPr sz="2050" b="0" spc="-20" dirty="0">
                <a:solidFill>
                  <a:srgbClr val="273347"/>
                </a:solidFill>
                <a:latin typeface="Calibri Light"/>
                <a:cs typeface="Calibri Light"/>
              </a:rPr>
              <a:t>man</a:t>
            </a:r>
            <a:r>
              <a:rPr sz="2050" b="0" spc="85" dirty="0">
                <a:solidFill>
                  <a:srgbClr val="273347"/>
                </a:solidFill>
                <a:latin typeface="Calibri Light"/>
                <a:cs typeface="Calibri Light"/>
              </a:rPr>
              <a:t> </a:t>
            </a:r>
            <a:r>
              <a:rPr sz="2050" b="0" spc="-15" dirty="0">
                <a:solidFill>
                  <a:srgbClr val="273347"/>
                </a:solidFill>
                <a:latin typeface="Calibri Light"/>
                <a:cs typeface="Calibri Light"/>
              </a:rPr>
              <a:t>det</a:t>
            </a:r>
            <a:r>
              <a:rPr sz="2050" b="0" spc="85" dirty="0">
                <a:solidFill>
                  <a:srgbClr val="273347"/>
                </a:solidFill>
                <a:latin typeface="Calibri Light"/>
                <a:cs typeface="Calibri Light"/>
              </a:rPr>
              <a:t> </a:t>
            </a:r>
            <a:r>
              <a:rPr sz="2050" b="0" spc="-15" dirty="0">
                <a:solidFill>
                  <a:srgbClr val="273347"/>
                </a:solidFill>
                <a:latin typeface="Calibri Light"/>
                <a:cs typeface="Calibri Light"/>
              </a:rPr>
              <a:t>der</a:t>
            </a:r>
            <a:endParaRPr sz="2050">
              <a:latin typeface="Calibri Light"/>
              <a:cs typeface="Calibri Light"/>
            </a:endParaRPr>
          </a:p>
        </p:txBody>
      </p:sp>
      <p:sp>
        <p:nvSpPr>
          <p:cNvPr id="6" name="object 6"/>
          <p:cNvSpPr txBox="1"/>
          <p:nvPr/>
        </p:nvSpPr>
        <p:spPr>
          <a:xfrm>
            <a:off x="1620758" y="8327669"/>
            <a:ext cx="16571594" cy="339725"/>
          </a:xfrm>
          <a:prstGeom prst="rect">
            <a:avLst/>
          </a:prstGeom>
        </p:spPr>
        <p:txBody>
          <a:bodyPr vert="horz" wrap="square" lIns="0" tIns="13970" rIns="0" bIns="0" rtlCol="0">
            <a:spAutoFit/>
          </a:bodyPr>
          <a:lstStyle/>
          <a:p>
            <a:pPr marL="12700">
              <a:lnSpc>
                <a:spcPct val="100000"/>
              </a:lnSpc>
              <a:spcBef>
                <a:spcPts val="110"/>
              </a:spcBef>
            </a:pPr>
            <a:r>
              <a:rPr sz="2050" b="0" spc="-20" dirty="0">
                <a:solidFill>
                  <a:srgbClr val="273347"/>
                </a:solidFill>
                <a:latin typeface="Calibri Light"/>
                <a:cs typeface="Calibri Light"/>
              </a:rPr>
              <a:t>fællesskab.</a:t>
            </a:r>
            <a:r>
              <a:rPr sz="2050" b="0" spc="25" dirty="0">
                <a:solidFill>
                  <a:srgbClr val="273347"/>
                </a:solidFill>
                <a:latin typeface="Calibri Light"/>
                <a:cs typeface="Calibri Light"/>
              </a:rPr>
              <a:t> </a:t>
            </a:r>
            <a:r>
              <a:rPr sz="2050" b="0" spc="-10" dirty="0">
                <a:solidFill>
                  <a:srgbClr val="273347"/>
                </a:solidFill>
                <a:latin typeface="Calibri Light"/>
                <a:cs typeface="Calibri Light"/>
              </a:rPr>
              <a:t>Det</a:t>
            </a:r>
            <a:r>
              <a:rPr sz="2050" b="0" spc="30" dirty="0">
                <a:solidFill>
                  <a:srgbClr val="273347"/>
                </a:solidFill>
                <a:latin typeface="Calibri Light"/>
                <a:cs typeface="Calibri Light"/>
              </a:rPr>
              <a:t> </a:t>
            </a:r>
            <a:r>
              <a:rPr sz="2050" b="0" spc="-20" dirty="0">
                <a:solidFill>
                  <a:srgbClr val="273347"/>
                </a:solidFill>
                <a:latin typeface="Calibri Light"/>
                <a:cs typeface="Calibri Light"/>
              </a:rPr>
              <a:t>tror</a:t>
            </a:r>
            <a:r>
              <a:rPr sz="2050" b="0" spc="30" dirty="0">
                <a:solidFill>
                  <a:srgbClr val="273347"/>
                </a:solidFill>
                <a:latin typeface="Calibri Light"/>
                <a:cs typeface="Calibri Light"/>
              </a:rPr>
              <a:t> </a:t>
            </a:r>
            <a:r>
              <a:rPr sz="2050" b="0" spc="-15" dirty="0">
                <a:solidFill>
                  <a:srgbClr val="273347"/>
                </a:solidFill>
                <a:latin typeface="Calibri Light"/>
                <a:cs typeface="Calibri Light"/>
              </a:rPr>
              <a:t>jeg</a:t>
            </a:r>
            <a:r>
              <a:rPr sz="2050" b="0" spc="30" dirty="0">
                <a:solidFill>
                  <a:srgbClr val="273347"/>
                </a:solidFill>
                <a:latin typeface="Calibri Light"/>
                <a:cs typeface="Calibri Light"/>
              </a:rPr>
              <a:t> </a:t>
            </a:r>
            <a:r>
              <a:rPr sz="2050" b="0" spc="-20" dirty="0">
                <a:solidFill>
                  <a:srgbClr val="273347"/>
                </a:solidFill>
                <a:latin typeface="Calibri Light"/>
                <a:cs typeface="Calibri Light"/>
              </a:rPr>
              <a:t>giver</a:t>
            </a:r>
            <a:r>
              <a:rPr sz="2050" b="0" spc="30" dirty="0">
                <a:solidFill>
                  <a:srgbClr val="273347"/>
                </a:solidFill>
                <a:latin typeface="Calibri Light"/>
                <a:cs typeface="Calibri Light"/>
              </a:rPr>
              <a:t> </a:t>
            </a:r>
            <a:r>
              <a:rPr sz="2050" b="0" spc="-10" dirty="0">
                <a:solidFill>
                  <a:srgbClr val="273347"/>
                </a:solidFill>
                <a:latin typeface="Calibri Light"/>
                <a:cs typeface="Calibri Light"/>
              </a:rPr>
              <a:t>én</a:t>
            </a:r>
            <a:r>
              <a:rPr sz="2050" b="0" spc="30" dirty="0">
                <a:solidFill>
                  <a:srgbClr val="273347"/>
                </a:solidFill>
                <a:latin typeface="Calibri Light"/>
                <a:cs typeface="Calibri Light"/>
              </a:rPr>
              <a:t> </a:t>
            </a:r>
            <a:r>
              <a:rPr sz="2050" b="0" spc="-20" dirty="0">
                <a:solidFill>
                  <a:srgbClr val="273347"/>
                </a:solidFill>
                <a:latin typeface="Calibri Light"/>
                <a:cs typeface="Calibri Light"/>
              </a:rPr>
              <a:t>mere</a:t>
            </a:r>
            <a:r>
              <a:rPr sz="2050" b="0" spc="25" dirty="0">
                <a:solidFill>
                  <a:srgbClr val="273347"/>
                </a:solidFill>
                <a:latin typeface="Calibri Light"/>
                <a:cs typeface="Calibri Light"/>
              </a:rPr>
              <a:t> </a:t>
            </a:r>
            <a:r>
              <a:rPr sz="2050" b="0" spc="-5" dirty="0">
                <a:solidFill>
                  <a:srgbClr val="273347"/>
                </a:solidFill>
                <a:latin typeface="Calibri Light"/>
                <a:cs typeface="Calibri Light"/>
              </a:rPr>
              <a:t>lyst</a:t>
            </a:r>
            <a:r>
              <a:rPr sz="2050" b="0" spc="30" dirty="0">
                <a:solidFill>
                  <a:srgbClr val="273347"/>
                </a:solidFill>
                <a:latin typeface="Calibri Light"/>
                <a:cs typeface="Calibri Light"/>
              </a:rPr>
              <a:t> </a:t>
            </a:r>
            <a:r>
              <a:rPr sz="2050" b="0" spc="-15" dirty="0">
                <a:solidFill>
                  <a:srgbClr val="273347"/>
                </a:solidFill>
                <a:latin typeface="Calibri Light"/>
                <a:cs typeface="Calibri Light"/>
              </a:rPr>
              <a:t>til</a:t>
            </a:r>
            <a:r>
              <a:rPr sz="2050" b="0" spc="30" dirty="0">
                <a:solidFill>
                  <a:srgbClr val="273347"/>
                </a:solidFill>
                <a:latin typeface="Calibri Light"/>
                <a:cs typeface="Calibri Light"/>
              </a:rPr>
              <a:t> </a:t>
            </a:r>
            <a:r>
              <a:rPr sz="2050" b="0" spc="-15" dirty="0">
                <a:solidFill>
                  <a:srgbClr val="273347"/>
                </a:solidFill>
                <a:latin typeface="Calibri Light"/>
                <a:cs typeface="Calibri Light"/>
              </a:rPr>
              <a:t>at</a:t>
            </a:r>
            <a:r>
              <a:rPr sz="2050" b="0" spc="30" dirty="0">
                <a:solidFill>
                  <a:srgbClr val="273347"/>
                </a:solidFill>
                <a:latin typeface="Calibri Light"/>
                <a:cs typeface="Calibri Light"/>
              </a:rPr>
              <a:t> </a:t>
            </a:r>
            <a:r>
              <a:rPr sz="2050" b="0" spc="-15" dirty="0">
                <a:solidFill>
                  <a:srgbClr val="273347"/>
                </a:solidFill>
                <a:latin typeface="Calibri Light"/>
                <a:cs typeface="Calibri Light"/>
              </a:rPr>
              <a:t>vælge</a:t>
            </a:r>
            <a:r>
              <a:rPr sz="2050" b="0" spc="25" dirty="0">
                <a:solidFill>
                  <a:srgbClr val="273347"/>
                </a:solidFill>
                <a:latin typeface="Calibri Light"/>
                <a:cs typeface="Calibri Light"/>
              </a:rPr>
              <a:t> </a:t>
            </a:r>
            <a:r>
              <a:rPr sz="2050" b="0" spc="-15" dirty="0">
                <a:solidFill>
                  <a:srgbClr val="273347"/>
                </a:solidFill>
                <a:latin typeface="Calibri Light"/>
                <a:cs typeface="Calibri Light"/>
              </a:rPr>
              <a:t>det.</a:t>
            </a:r>
            <a:r>
              <a:rPr sz="2050" b="0" spc="30" dirty="0">
                <a:solidFill>
                  <a:srgbClr val="273347"/>
                </a:solidFill>
                <a:latin typeface="Calibri Light"/>
                <a:cs typeface="Calibri Light"/>
              </a:rPr>
              <a:t> </a:t>
            </a:r>
            <a:r>
              <a:rPr sz="2050" b="0" spc="-15" dirty="0">
                <a:solidFill>
                  <a:srgbClr val="273347"/>
                </a:solidFill>
                <a:latin typeface="Calibri Light"/>
                <a:cs typeface="Calibri Light"/>
              </a:rPr>
              <a:t>Men</a:t>
            </a:r>
            <a:r>
              <a:rPr sz="2050" b="0" spc="30" dirty="0">
                <a:solidFill>
                  <a:srgbClr val="273347"/>
                </a:solidFill>
                <a:latin typeface="Calibri Light"/>
                <a:cs typeface="Calibri Light"/>
              </a:rPr>
              <a:t> </a:t>
            </a:r>
            <a:r>
              <a:rPr sz="2050" b="0" spc="-25" dirty="0">
                <a:solidFill>
                  <a:srgbClr val="273347"/>
                </a:solidFill>
                <a:latin typeface="Calibri Light"/>
                <a:cs typeface="Calibri Light"/>
              </a:rPr>
              <a:t>hvis</a:t>
            </a:r>
            <a:r>
              <a:rPr sz="2050" b="0" spc="30" dirty="0">
                <a:solidFill>
                  <a:srgbClr val="273347"/>
                </a:solidFill>
                <a:latin typeface="Calibri Light"/>
                <a:cs typeface="Calibri Light"/>
              </a:rPr>
              <a:t> </a:t>
            </a:r>
            <a:r>
              <a:rPr sz="2050" b="0" spc="-5" dirty="0">
                <a:solidFill>
                  <a:srgbClr val="273347"/>
                </a:solidFill>
                <a:latin typeface="Calibri Light"/>
                <a:cs typeface="Calibri Light"/>
              </a:rPr>
              <a:t>vi</a:t>
            </a:r>
            <a:r>
              <a:rPr sz="2050" b="0" spc="25" dirty="0">
                <a:solidFill>
                  <a:srgbClr val="273347"/>
                </a:solidFill>
                <a:latin typeface="Calibri Light"/>
                <a:cs typeface="Calibri Light"/>
              </a:rPr>
              <a:t> </a:t>
            </a:r>
            <a:r>
              <a:rPr sz="2050" b="0" spc="-15" dirty="0">
                <a:solidFill>
                  <a:srgbClr val="273347"/>
                </a:solidFill>
                <a:latin typeface="Calibri Light"/>
                <a:cs typeface="Calibri Light"/>
              </a:rPr>
              <a:t>nu</a:t>
            </a:r>
            <a:r>
              <a:rPr sz="2050" b="0" spc="30" dirty="0">
                <a:solidFill>
                  <a:srgbClr val="273347"/>
                </a:solidFill>
                <a:latin typeface="Calibri Light"/>
                <a:cs typeface="Calibri Light"/>
              </a:rPr>
              <a:t> </a:t>
            </a:r>
            <a:r>
              <a:rPr sz="2050" b="0" spc="-25" dirty="0">
                <a:solidFill>
                  <a:srgbClr val="273347"/>
                </a:solidFill>
                <a:latin typeface="Calibri Light"/>
                <a:cs typeface="Calibri Light"/>
              </a:rPr>
              <a:t>kunne</a:t>
            </a:r>
            <a:r>
              <a:rPr sz="2050" b="0" spc="25" dirty="0">
                <a:solidFill>
                  <a:srgbClr val="273347"/>
                </a:solidFill>
                <a:latin typeface="Calibri Light"/>
                <a:cs typeface="Calibri Light"/>
              </a:rPr>
              <a:t> </a:t>
            </a:r>
            <a:r>
              <a:rPr sz="2050" b="0" spc="-25" dirty="0">
                <a:solidFill>
                  <a:srgbClr val="273347"/>
                </a:solidFill>
                <a:latin typeface="Calibri Light"/>
                <a:cs typeface="Calibri Light"/>
              </a:rPr>
              <a:t>have</a:t>
            </a:r>
            <a:r>
              <a:rPr sz="2050" b="0" spc="25" dirty="0">
                <a:solidFill>
                  <a:srgbClr val="273347"/>
                </a:solidFill>
                <a:latin typeface="Calibri Light"/>
                <a:cs typeface="Calibri Light"/>
              </a:rPr>
              <a:t> </a:t>
            </a:r>
            <a:r>
              <a:rPr sz="2050" b="0" spc="-15" dirty="0">
                <a:solidFill>
                  <a:srgbClr val="273347"/>
                </a:solidFill>
                <a:latin typeface="Calibri Light"/>
                <a:cs typeface="Calibri Light"/>
              </a:rPr>
              <a:t>været</a:t>
            </a:r>
            <a:r>
              <a:rPr sz="2050" b="0" spc="30" dirty="0">
                <a:solidFill>
                  <a:srgbClr val="273347"/>
                </a:solidFill>
                <a:latin typeface="Calibri Light"/>
                <a:cs typeface="Calibri Light"/>
              </a:rPr>
              <a:t> </a:t>
            </a:r>
            <a:r>
              <a:rPr sz="2050" b="0" spc="-10" dirty="0">
                <a:solidFill>
                  <a:srgbClr val="273347"/>
                </a:solidFill>
                <a:latin typeface="Calibri Light"/>
                <a:cs typeface="Calibri Light"/>
              </a:rPr>
              <a:t>med</a:t>
            </a:r>
            <a:r>
              <a:rPr sz="2050" b="0" spc="30" dirty="0">
                <a:solidFill>
                  <a:srgbClr val="273347"/>
                </a:solidFill>
                <a:latin typeface="Calibri Light"/>
                <a:cs typeface="Calibri Light"/>
              </a:rPr>
              <a:t> </a:t>
            </a:r>
            <a:r>
              <a:rPr sz="2050" b="0" spc="-10" dirty="0">
                <a:solidFill>
                  <a:srgbClr val="273347"/>
                </a:solidFill>
                <a:latin typeface="Calibri Light"/>
                <a:cs typeface="Calibri Light"/>
              </a:rPr>
              <a:t>ude</a:t>
            </a:r>
            <a:r>
              <a:rPr sz="2050" b="0" spc="25" dirty="0">
                <a:solidFill>
                  <a:srgbClr val="273347"/>
                </a:solidFill>
                <a:latin typeface="Calibri Light"/>
                <a:cs typeface="Calibri Light"/>
              </a:rPr>
              <a:t> </a:t>
            </a:r>
            <a:r>
              <a:rPr sz="2050" b="0" dirty="0">
                <a:solidFill>
                  <a:srgbClr val="273347"/>
                </a:solidFill>
                <a:latin typeface="Calibri Light"/>
                <a:cs typeface="Calibri Light"/>
              </a:rPr>
              <a:t>i</a:t>
            </a:r>
            <a:r>
              <a:rPr sz="2050" b="0" spc="30" dirty="0">
                <a:solidFill>
                  <a:srgbClr val="273347"/>
                </a:solidFill>
                <a:latin typeface="Calibri Light"/>
                <a:cs typeface="Calibri Light"/>
              </a:rPr>
              <a:t> </a:t>
            </a:r>
            <a:r>
              <a:rPr sz="2050" b="0" spc="-10" dirty="0">
                <a:solidFill>
                  <a:srgbClr val="273347"/>
                </a:solidFill>
                <a:latin typeface="Calibri Light"/>
                <a:cs typeface="Calibri Light"/>
              </a:rPr>
              <a:t>en</a:t>
            </a:r>
            <a:r>
              <a:rPr sz="2050" b="0" spc="30" dirty="0">
                <a:solidFill>
                  <a:srgbClr val="273347"/>
                </a:solidFill>
                <a:latin typeface="Calibri Light"/>
                <a:cs typeface="Calibri Light"/>
              </a:rPr>
              <a:t> </a:t>
            </a:r>
            <a:r>
              <a:rPr sz="2050" b="0" spc="-15" dirty="0">
                <a:solidFill>
                  <a:srgbClr val="273347"/>
                </a:solidFill>
                <a:latin typeface="Calibri Light"/>
                <a:cs typeface="Calibri Light"/>
              </a:rPr>
              <a:t>klasse</a:t>
            </a:r>
            <a:r>
              <a:rPr sz="2050" b="0" spc="25" dirty="0">
                <a:solidFill>
                  <a:srgbClr val="273347"/>
                </a:solidFill>
                <a:latin typeface="Calibri Light"/>
                <a:cs typeface="Calibri Light"/>
              </a:rPr>
              <a:t> </a:t>
            </a:r>
            <a:r>
              <a:rPr sz="2050" b="0" dirty="0">
                <a:solidFill>
                  <a:srgbClr val="273347"/>
                </a:solidFill>
                <a:latin typeface="Calibri Light"/>
                <a:cs typeface="Calibri Light"/>
              </a:rPr>
              <a:t>og</a:t>
            </a:r>
            <a:r>
              <a:rPr sz="2050" b="0" spc="30" dirty="0">
                <a:solidFill>
                  <a:srgbClr val="273347"/>
                </a:solidFill>
                <a:latin typeface="Calibri Light"/>
                <a:cs typeface="Calibri Light"/>
              </a:rPr>
              <a:t> </a:t>
            </a:r>
            <a:r>
              <a:rPr sz="2050" b="0" spc="-30" dirty="0">
                <a:solidFill>
                  <a:srgbClr val="273347"/>
                </a:solidFill>
                <a:latin typeface="Calibri Light"/>
                <a:cs typeface="Calibri Light"/>
              </a:rPr>
              <a:t>se,</a:t>
            </a:r>
            <a:r>
              <a:rPr sz="2050" b="0" spc="30" dirty="0">
                <a:solidFill>
                  <a:srgbClr val="273347"/>
                </a:solidFill>
                <a:latin typeface="Calibri Light"/>
                <a:cs typeface="Calibri Light"/>
              </a:rPr>
              <a:t> </a:t>
            </a:r>
            <a:r>
              <a:rPr sz="2050" b="0" spc="-25" dirty="0">
                <a:solidFill>
                  <a:srgbClr val="273347"/>
                </a:solidFill>
                <a:latin typeface="Calibri Light"/>
                <a:cs typeface="Calibri Light"/>
              </a:rPr>
              <a:t>hvordan</a:t>
            </a:r>
            <a:r>
              <a:rPr sz="2050" b="0" spc="30" dirty="0">
                <a:solidFill>
                  <a:srgbClr val="273347"/>
                </a:solidFill>
                <a:latin typeface="Calibri Light"/>
                <a:cs typeface="Calibri Light"/>
              </a:rPr>
              <a:t> </a:t>
            </a:r>
            <a:r>
              <a:rPr sz="2050" b="0" spc="-15" dirty="0">
                <a:solidFill>
                  <a:srgbClr val="273347"/>
                </a:solidFill>
                <a:latin typeface="Calibri Light"/>
                <a:cs typeface="Calibri Light"/>
              </a:rPr>
              <a:t>det</a:t>
            </a:r>
            <a:r>
              <a:rPr sz="2050" b="0" spc="25" dirty="0">
                <a:solidFill>
                  <a:srgbClr val="273347"/>
                </a:solidFill>
                <a:latin typeface="Calibri Light"/>
                <a:cs typeface="Calibri Light"/>
              </a:rPr>
              <a:t> </a:t>
            </a:r>
            <a:r>
              <a:rPr sz="2050" b="0" spc="-25" dirty="0">
                <a:solidFill>
                  <a:srgbClr val="273347"/>
                </a:solidFill>
                <a:latin typeface="Calibri Light"/>
                <a:cs typeface="Calibri Light"/>
              </a:rPr>
              <a:t>egentlig</a:t>
            </a:r>
            <a:r>
              <a:rPr sz="2050" b="0" spc="30" dirty="0">
                <a:solidFill>
                  <a:srgbClr val="273347"/>
                </a:solidFill>
                <a:latin typeface="Calibri Light"/>
                <a:cs typeface="Calibri Light"/>
              </a:rPr>
              <a:t> </a:t>
            </a:r>
            <a:r>
              <a:rPr sz="2050" b="0" spc="-15" dirty="0">
                <a:solidFill>
                  <a:srgbClr val="273347"/>
                </a:solidFill>
                <a:latin typeface="Calibri Light"/>
                <a:cs typeface="Calibri Light"/>
              </a:rPr>
              <a:t>er</a:t>
            </a:r>
            <a:r>
              <a:rPr sz="2050" b="0" spc="30" dirty="0">
                <a:solidFill>
                  <a:srgbClr val="273347"/>
                </a:solidFill>
                <a:latin typeface="Calibri Light"/>
                <a:cs typeface="Calibri Light"/>
              </a:rPr>
              <a:t> </a:t>
            </a:r>
            <a:r>
              <a:rPr sz="2050" b="0" dirty="0">
                <a:solidFill>
                  <a:srgbClr val="273347"/>
                </a:solidFill>
                <a:latin typeface="Calibri Light"/>
                <a:cs typeface="Calibri Light"/>
              </a:rPr>
              <a:t>i</a:t>
            </a:r>
            <a:r>
              <a:rPr sz="2050" b="0" spc="30" dirty="0">
                <a:solidFill>
                  <a:srgbClr val="273347"/>
                </a:solidFill>
                <a:latin typeface="Calibri Light"/>
                <a:cs typeface="Calibri Light"/>
              </a:rPr>
              <a:t> </a:t>
            </a:r>
            <a:r>
              <a:rPr sz="2050" b="0" spc="-20" dirty="0">
                <a:solidFill>
                  <a:srgbClr val="273347"/>
                </a:solidFill>
                <a:latin typeface="Calibri Light"/>
                <a:cs typeface="Calibri Light"/>
              </a:rPr>
              <a:t>undervisningen,</a:t>
            </a:r>
            <a:endParaRPr sz="2050">
              <a:latin typeface="Calibri Light"/>
              <a:cs typeface="Calibri Light"/>
            </a:endParaRPr>
          </a:p>
        </p:txBody>
      </p:sp>
      <p:sp>
        <p:nvSpPr>
          <p:cNvPr id="7" name="object 7"/>
          <p:cNvSpPr txBox="1"/>
          <p:nvPr/>
        </p:nvSpPr>
        <p:spPr>
          <a:xfrm>
            <a:off x="1620758" y="8620853"/>
            <a:ext cx="5912485" cy="339725"/>
          </a:xfrm>
          <a:prstGeom prst="rect">
            <a:avLst/>
          </a:prstGeom>
        </p:spPr>
        <p:txBody>
          <a:bodyPr vert="horz" wrap="square" lIns="0" tIns="13970" rIns="0" bIns="0" rtlCol="0">
            <a:spAutoFit/>
          </a:bodyPr>
          <a:lstStyle/>
          <a:p>
            <a:pPr marL="12700">
              <a:lnSpc>
                <a:spcPct val="100000"/>
              </a:lnSpc>
              <a:spcBef>
                <a:spcPts val="110"/>
              </a:spcBef>
            </a:pPr>
            <a:r>
              <a:rPr sz="2050" b="0" spc="-5" dirty="0">
                <a:solidFill>
                  <a:srgbClr val="273347"/>
                </a:solidFill>
                <a:latin typeface="Calibri Light"/>
                <a:cs typeface="Calibri Light"/>
              </a:rPr>
              <a:t>så</a:t>
            </a:r>
            <a:r>
              <a:rPr sz="2050" b="0" dirty="0">
                <a:solidFill>
                  <a:srgbClr val="273347"/>
                </a:solidFill>
                <a:latin typeface="Calibri Light"/>
                <a:cs typeface="Calibri Light"/>
              </a:rPr>
              <a:t> </a:t>
            </a:r>
            <a:r>
              <a:rPr sz="2050" b="0" spc="-20" dirty="0">
                <a:solidFill>
                  <a:srgbClr val="273347"/>
                </a:solidFill>
                <a:latin typeface="Calibri Light"/>
                <a:cs typeface="Calibri Light"/>
              </a:rPr>
              <a:t>ville</a:t>
            </a:r>
            <a:r>
              <a:rPr sz="2050" b="0" spc="5" dirty="0">
                <a:solidFill>
                  <a:srgbClr val="273347"/>
                </a:solidFill>
                <a:latin typeface="Calibri Light"/>
                <a:cs typeface="Calibri Light"/>
              </a:rPr>
              <a:t> </a:t>
            </a:r>
            <a:r>
              <a:rPr sz="2050" b="0" spc="-10" dirty="0">
                <a:solidFill>
                  <a:srgbClr val="273347"/>
                </a:solidFill>
                <a:latin typeface="Calibri Light"/>
                <a:cs typeface="Calibri Light"/>
              </a:rPr>
              <a:t>det</a:t>
            </a:r>
            <a:r>
              <a:rPr sz="2050" b="0" dirty="0">
                <a:solidFill>
                  <a:srgbClr val="273347"/>
                </a:solidFill>
                <a:latin typeface="Calibri Light"/>
                <a:cs typeface="Calibri Light"/>
              </a:rPr>
              <a:t> </a:t>
            </a:r>
            <a:r>
              <a:rPr sz="2050" b="0" spc="-25" dirty="0">
                <a:solidFill>
                  <a:srgbClr val="273347"/>
                </a:solidFill>
                <a:latin typeface="Calibri Light"/>
                <a:cs typeface="Calibri Light"/>
              </a:rPr>
              <a:t>kunne</a:t>
            </a:r>
            <a:r>
              <a:rPr sz="2050" b="0" spc="5" dirty="0">
                <a:solidFill>
                  <a:srgbClr val="273347"/>
                </a:solidFill>
                <a:latin typeface="Calibri Light"/>
                <a:cs typeface="Calibri Light"/>
              </a:rPr>
              <a:t> </a:t>
            </a:r>
            <a:r>
              <a:rPr sz="2050" b="0" spc="-20" dirty="0">
                <a:solidFill>
                  <a:srgbClr val="273347"/>
                </a:solidFill>
                <a:latin typeface="Calibri Light"/>
                <a:cs typeface="Calibri Light"/>
              </a:rPr>
              <a:t>afklare</a:t>
            </a:r>
            <a:r>
              <a:rPr sz="2050" b="0" spc="5" dirty="0">
                <a:solidFill>
                  <a:srgbClr val="273347"/>
                </a:solidFill>
                <a:latin typeface="Calibri Light"/>
                <a:cs typeface="Calibri Light"/>
              </a:rPr>
              <a:t> </a:t>
            </a:r>
            <a:r>
              <a:rPr sz="2050" b="0" spc="-10" dirty="0">
                <a:solidFill>
                  <a:srgbClr val="273347"/>
                </a:solidFill>
                <a:latin typeface="Calibri Light"/>
                <a:cs typeface="Calibri Light"/>
              </a:rPr>
              <a:t>én</a:t>
            </a:r>
            <a:r>
              <a:rPr sz="2050" b="0" dirty="0">
                <a:solidFill>
                  <a:srgbClr val="273347"/>
                </a:solidFill>
                <a:latin typeface="Calibri Light"/>
                <a:cs typeface="Calibri Light"/>
              </a:rPr>
              <a:t> </a:t>
            </a:r>
            <a:r>
              <a:rPr sz="2050" b="0" spc="-20" dirty="0">
                <a:solidFill>
                  <a:srgbClr val="273347"/>
                </a:solidFill>
                <a:latin typeface="Calibri Light"/>
                <a:cs typeface="Calibri Light"/>
              </a:rPr>
              <a:t>mere</a:t>
            </a:r>
            <a:r>
              <a:rPr sz="2050" b="0" spc="5" dirty="0">
                <a:solidFill>
                  <a:srgbClr val="273347"/>
                </a:solidFill>
                <a:latin typeface="Calibri Light"/>
                <a:cs typeface="Calibri Light"/>
              </a:rPr>
              <a:t> </a:t>
            </a:r>
            <a:r>
              <a:rPr sz="2050" b="0" dirty="0">
                <a:solidFill>
                  <a:srgbClr val="273347"/>
                </a:solidFill>
                <a:latin typeface="Calibri Light"/>
                <a:cs typeface="Calibri Light"/>
              </a:rPr>
              <a:t>i</a:t>
            </a:r>
            <a:r>
              <a:rPr sz="2050" b="0" spc="5" dirty="0">
                <a:solidFill>
                  <a:srgbClr val="273347"/>
                </a:solidFill>
                <a:latin typeface="Calibri Light"/>
                <a:cs typeface="Calibri Light"/>
              </a:rPr>
              <a:t> </a:t>
            </a:r>
            <a:r>
              <a:rPr sz="2050" b="0" spc="-15" dirty="0">
                <a:solidFill>
                  <a:srgbClr val="273347"/>
                </a:solidFill>
                <a:latin typeface="Calibri Light"/>
                <a:cs typeface="Calibri Light"/>
              </a:rPr>
              <a:t>det</a:t>
            </a:r>
            <a:r>
              <a:rPr sz="2050" b="0" dirty="0">
                <a:solidFill>
                  <a:srgbClr val="273347"/>
                </a:solidFill>
                <a:latin typeface="Calibri Light"/>
                <a:cs typeface="Calibri Light"/>
              </a:rPr>
              <a:t> </a:t>
            </a:r>
            <a:r>
              <a:rPr sz="2050" b="0" spc="-10" dirty="0">
                <a:solidFill>
                  <a:srgbClr val="273347"/>
                </a:solidFill>
                <a:latin typeface="Calibri Light"/>
                <a:cs typeface="Calibri Light"/>
              </a:rPr>
              <a:t>valg,</a:t>
            </a:r>
            <a:r>
              <a:rPr sz="2050" b="0" spc="5" dirty="0">
                <a:solidFill>
                  <a:srgbClr val="273347"/>
                </a:solidFill>
                <a:latin typeface="Calibri Light"/>
                <a:cs typeface="Calibri Light"/>
              </a:rPr>
              <a:t> </a:t>
            </a:r>
            <a:r>
              <a:rPr sz="2050" b="0" spc="-20" dirty="0">
                <a:solidFill>
                  <a:srgbClr val="273347"/>
                </a:solidFill>
                <a:latin typeface="Calibri Light"/>
                <a:cs typeface="Calibri Light"/>
              </a:rPr>
              <a:t>man</a:t>
            </a:r>
            <a:r>
              <a:rPr sz="2050" b="0" spc="5" dirty="0">
                <a:solidFill>
                  <a:srgbClr val="273347"/>
                </a:solidFill>
                <a:latin typeface="Calibri Light"/>
                <a:cs typeface="Calibri Light"/>
              </a:rPr>
              <a:t> </a:t>
            </a:r>
            <a:r>
              <a:rPr sz="2050" b="0" spc="-40" dirty="0">
                <a:solidFill>
                  <a:srgbClr val="273347"/>
                </a:solidFill>
                <a:latin typeface="Calibri Light"/>
                <a:cs typeface="Calibri Light"/>
              </a:rPr>
              <a:t>træffer.</a:t>
            </a:r>
            <a:endParaRPr sz="2050">
              <a:latin typeface="Calibri Light"/>
              <a:cs typeface="Calibri Light"/>
            </a:endParaRPr>
          </a:p>
        </p:txBody>
      </p:sp>
      <p:sp>
        <p:nvSpPr>
          <p:cNvPr id="8" name="object 8"/>
          <p:cNvSpPr txBox="1"/>
          <p:nvPr/>
        </p:nvSpPr>
        <p:spPr>
          <a:xfrm>
            <a:off x="1620758" y="9207223"/>
            <a:ext cx="16572230" cy="926465"/>
          </a:xfrm>
          <a:prstGeom prst="rect">
            <a:avLst/>
          </a:prstGeom>
        </p:spPr>
        <p:txBody>
          <a:bodyPr vert="horz" wrap="square" lIns="0" tIns="39370" rIns="0" bIns="0" rtlCol="0">
            <a:spAutoFit/>
          </a:bodyPr>
          <a:lstStyle/>
          <a:p>
            <a:pPr marL="12700" marR="5080" algn="just">
              <a:lnSpc>
                <a:spcPts val="2310"/>
              </a:lnSpc>
              <a:spcBef>
                <a:spcPts val="310"/>
              </a:spcBef>
            </a:pPr>
            <a:r>
              <a:rPr sz="2050" b="0" spc="-15" dirty="0">
                <a:solidFill>
                  <a:srgbClr val="273347"/>
                </a:solidFill>
                <a:latin typeface="Calibri Light"/>
                <a:cs typeface="Calibri Light"/>
              </a:rPr>
              <a:t>Jeg </a:t>
            </a:r>
            <a:r>
              <a:rPr sz="2050" b="0" spc="-50" dirty="0">
                <a:solidFill>
                  <a:srgbClr val="273347"/>
                </a:solidFill>
                <a:latin typeface="Calibri Light"/>
                <a:cs typeface="Calibri Light"/>
              </a:rPr>
              <a:t>tror, </a:t>
            </a:r>
            <a:r>
              <a:rPr sz="2050" b="0" spc="-15" dirty="0">
                <a:solidFill>
                  <a:srgbClr val="273347"/>
                </a:solidFill>
                <a:latin typeface="Calibri Light"/>
                <a:cs typeface="Calibri Light"/>
              </a:rPr>
              <a:t>det </a:t>
            </a:r>
            <a:r>
              <a:rPr sz="2050" b="0" spc="-20" dirty="0">
                <a:solidFill>
                  <a:srgbClr val="273347"/>
                </a:solidFill>
                <a:latin typeface="Calibri Light"/>
                <a:cs typeface="Calibri Light"/>
              </a:rPr>
              <a:t>bliver mere ægte, når man </a:t>
            </a:r>
            <a:r>
              <a:rPr sz="2050" b="0" spc="-25" dirty="0">
                <a:solidFill>
                  <a:srgbClr val="273347"/>
                </a:solidFill>
                <a:latin typeface="Calibri Light"/>
                <a:cs typeface="Calibri Light"/>
              </a:rPr>
              <a:t>kommer </a:t>
            </a:r>
            <a:r>
              <a:rPr sz="2050" b="0" spc="-20" dirty="0">
                <a:solidFill>
                  <a:srgbClr val="273347"/>
                </a:solidFill>
                <a:latin typeface="Calibri Light"/>
                <a:cs typeface="Calibri Light"/>
              </a:rPr>
              <a:t>ind </a:t>
            </a:r>
            <a:r>
              <a:rPr sz="2050" b="0" dirty="0">
                <a:solidFill>
                  <a:srgbClr val="273347"/>
                </a:solidFill>
                <a:latin typeface="Calibri Light"/>
                <a:cs typeface="Calibri Light"/>
              </a:rPr>
              <a:t>i </a:t>
            </a:r>
            <a:r>
              <a:rPr sz="2050" b="0" spc="-10" dirty="0">
                <a:solidFill>
                  <a:srgbClr val="273347"/>
                </a:solidFill>
                <a:latin typeface="Calibri Light"/>
                <a:cs typeface="Calibri Light"/>
              </a:rPr>
              <a:t>en </a:t>
            </a:r>
            <a:r>
              <a:rPr sz="2050" b="0" spc="-25" dirty="0">
                <a:solidFill>
                  <a:srgbClr val="273347"/>
                </a:solidFill>
                <a:latin typeface="Calibri Light"/>
                <a:cs typeface="Calibri Light"/>
              </a:rPr>
              <a:t>klasse. </a:t>
            </a:r>
            <a:r>
              <a:rPr sz="2050" b="0" spc="-15" dirty="0">
                <a:solidFill>
                  <a:srgbClr val="273347"/>
                </a:solidFill>
                <a:latin typeface="Calibri Light"/>
                <a:cs typeface="Calibri Light"/>
              </a:rPr>
              <a:t>Men jeg </a:t>
            </a:r>
            <a:r>
              <a:rPr sz="2050" b="0" spc="-20" dirty="0">
                <a:solidFill>
                  <a:srgbClr val="273347"/>
                </a:solidFill>
                <a:latin typeface="Calibri Light"/>
                <a:cs typeface="Calibri Light"/>
              </a:rPr>
              <a:t>har prøvet </a:t>
            </a:r>
            <a:r>
              <a:rPr sz="2050" b="0" spc="-10" dirty="0">
                <a:solidFill>
                  <a:srgbClr val="273347"/>
                </a:solidFill>
                <a:latin typeface="Calibri Light"/>
                <a:cs typeface="Calibri Light"/>
              </a:rPr>
              <a:t>et </a:t>
            </a:r>
            <a:r>
              <a:rPr sz="2050" b="0" spc="-20" dirty="0">
                <a:solidFill>
                  <a:srgbClr val="273347"/>
                </a:solidFill>
                <a:latin typeface="Calibri Light"/>
                <a:cs typeface="Calibri Light"/>
              </a:rPr>
              <a:t>andet </a:t>
            </a:r>
            <a:r>
              <a:rPr sz="2050" b="0" spc="-15" dirty="0">
                <a:solidFill>
                  <a:srgbClr val="273347"/>
                </a:solidFill>
                <a:latin typeface="Calibri Light"/>
                <a:cs typeface="Calibri Light"/>
              </a:rPr>
              <a:t>sted at være </a:t>
            </a:r>
            <a:r>
              <a:rPr sz="2050" b="0" spc="-20" dirty="0">
                <a:solidFill>
                  <a:srgbClr val="273347"/>
                </a:solidFill>
                <a:latin typeface="Calibri Light"/>
                <a:cs typeface="Calibri Light"/>
              </a:rPr>
              <a:t>inde </a:t>
            </a:r>
            <a:r>
              <a:rPr sz="2050" b="0" spc="-15" dirty="0">
                <a:solidFill>
                  <a:srgbClr val="273347"/>
                </a:solidFill>
                <a:latin typeface="Calibri Light"/>
                <a:cs typeface="Calibri Light"/>
              </a:rPr>
              <a:t>til </a:t>
            </a:r>
            <a:r>
              <a:rPr sz="2050" b="0" spc="-10" dirty="0">
                <a:solidFill>
                  <a:srgbClr val="273347"/>
                </a:solidFill>
                <a:latin typeface="Calibri Light"/>
                <a:cs typeface="Calibri Light"/>
              </a:rPr>
              <a:t>en </a:t>
            </a:r>
            <a:r>
              <a:rPr sz="2050" b="0" spc="-25" dirty="0">
                <a:solidFill>
                  <a:srgbClr val="273347"/>
                </a:solidFill>
                <a:latin typeface="Calibri Light"/>
                <a:cs typeface="Calibri Light"/>
              </a:rPr>
              <a:t>time, hvor læreren ikke vidste, </a:t>
            </a:r>
            <a:r>
              <a:rPr sz="2050" b="0" spc="-15" dirty="0">
                <a:solidFill>
                  <a:srgbClr val="273347"/>
                </a:solidFill>
                <a:latin typeface="Calibri Light"/>
                <a:cs typeface="Calibri Light"/>
              </a:rPr>
              <a:t>at </a:t>
            </a:r>
            <a:r>
              <a:rPr sz="2050" b="0" spc="-5" dirty="0">
                <a:solidFill>
                  <a:srgbClr val="273347"/>
                </a:solidFill>
                <a:latin typeface="Calibri Light"/>
                <a:cs typeface="Calibri Light"/>
              </a:rPr>
              <a:t>vi </a:t>
            </a:r>
            <a:r>
              <a:rPr sz="2050" b="0" spc="-25" dirty="0">
                <a:solidFill>
                  <a:srgbClr val="273347"/>
                </a:solidFill>
                <a:latin typeface="Calibri Light"/>
                <a:cs typeface="Calibri Light"/>
              </a:rPr>
              <a:t>kom, </a:t>
            </a:r>
            <a:r>
              <a:rPr sz="2050" b="0" dirty="0">
                <a:solidFill>
                  <a:srgbClr val="273347"/>
                </a:solidFill>
                <a:latin typeface="Calibri Light"/>
                <a:cs typeface="Calibri Light"/>
              </a:rPr>
              <a:t>og </a:t>
            </a:r>
            <a:r>
              <a:rPr sz="2050" b="0" spc="5" dirty="0">
                <a:solidFill>
                  <a:srgbClr val="273347"/>
                </a:solidFill>
                <a:latin typeface="Calibri Light"/>
                <a:cs typeface="Calibri Light"/>
              </a:rPr>
              <a:t> </a:t>
            </a:r>
            <a:r>
              <a:rPr sz="2050" b="0" spc="-15" dirty="0">
                <a:solidFill>
                  <a:srgbClr val="273347"/>
                </a:solidFill>
                <a:latin typeface="Calibri Light"/>
                <a:cs typeface="Calibri Light"/>
              </a:rPr>
              <a:t>det var </a:t>
            </a:r>
            <a:r>
              <a:rPr sz="2050" b="0" spc="-25" dirty="0">
                <a:solidFill>
                  <a:srgbClr val="273347"/>
                </a:solidFill>
                <a:latin typeface="Calibri Light"/>
                <a:cs typeface="Calibri Light"/>
              </a:rPr>
              <a:t>ikke </a:t>
            </a:r>
            <a:r>
              <a:rPr sz="2050" b="0" spc="-15" dirty="0">
                <a:solidFill>
                  <a:srgbClr val="273347"/>
                </a:solidFill>
                <a:latin typeface="Calibri Light"/>
                <a:cs typeface="Calibri Light"/>
              </a:rPr>
              <a:t>særlig fedt. </a:t>
            </a:r>
            <a:r>
              <a:rPr sz="2050" b="0" dirty="0">
                <a:solidFill>
                  <a:srgbClr val="273347"/>
                </a:solidFill>
                <a:latin typeface="Calibri Light"/>
                <a:cs typeface="Calibri Light"/>
              </a:rPr>
              <a:t>Og </a:t>
            </a:r>
            <a:r>
              <a:rPr sz="2050" b="0" spc="-5" dirty="0">
                <a:solidFill>
                  <a:srgbClr val="273347"/>
                </a:solidFill>
                <a:latin typeface="Calibri Light"/>
                <a:cs typeface="Calibri Light"/>
              </a:rPr>
              <a:t>så </a:t>
            </a:r>
            <a:r>
              <a:rPr sz="2050" b="0" spc="-15" dirty="0">
                <a:solidFill>
                  <a:srgbClr val="273347"/>
                </a:solidFill>
                <a:latin typeface="Calibri Light"/>
                <a:cs typeface="Calibri Light"/>
              </a:rPr>
              <a:t>vil </a:t>
            </a:r>
            <a:r>
              <a:rPr sz="2050" b="0" spc="-20" dirty="0">
                <a:solidFill>
                  <a:srgbClr val="273347"/>
                </a:solidFill>
                <a:latin typeface="Calibri Light"/>
                <a:cs typeface="Calibri Light"/>
              </a:rPr>
              <a:t>man </a:t>
            </a:r>
            <a:r>
              <a:rPr sz="2050" b="0" spc="-10" dirty="0">
                <a:solidFill>
                  <a:srgbClr val="273347"/>
                </a:solidFill>
                <a:latin typeface="Calibri Light"/>
                <a:cs typeface="Calibri Light"/>
              </a:rPr>
              <a:t>jo </a:t>
            </a:r>
            <a:r>
              <a:rPr sz="2050" b="0" spc="-5" dirty="0">
                <a:solidFill>
                  <a:srgbClr val="273347"/>
                </a:solidFill>
                <a:latin typeface="Calibri Light"/>
                <a:cs typeface="Calibri Light"/>
              </a:rPr>
              <a:t>også </a:t>
            </a:r>
            <a:r>
              <a:rPr sz="2050" b="0" spc="-25" dirty="0">
                <a:solidFill>
                  <a:srgbClr val="273347"/>
                </a:solidFill>
                <a:latin typeface="Calibri Light"/>
                <a:cs typeface="Calibri Light"/>
              </a:rPr>
              <a:t>vurdere, </a:t>
            </a:r>
            <a:r>
              <a:rPr sz="2050" b="0" spc="-5" dirty="0">
                <a:solidFill>
                  <a:srgbClr val="273347"/>
                </a:solidFill>
                <a:latin typeface="Calibri Light"/>
                <a:cs typeface="Calibri Light"/>
              </a:rPr>
              <a:t>om </a:t>
            </a:r>
            <a:r>
              <a:rPr sz="2050" b="0" spc="-20" dirty="0">
                <a:solidFill>
                  <a:srgbClr val="273347"/>
                </a:solidFill>
                <a:latin typeface="Calibri Light"/>
                <a:cs typeface="Calibri Light"/>
              </a:rPr>
              <a:t>eleverne </a:t>
            </a:r>
            <a:r>
              <a:rPr sz="2050" b="0" spc="-15" dirty="0">
                <a:solidFill>
                  <a:srgbClr val="273347"/>
                </a:solidFill>
                <a:latin typeface="Calibri Light"/>
                <a:cs typeface="Calibri Light"/>
              </a:rPr>
              <a:t>er </a:t>
            </a:r>
            <a:r>
              <a:rPr sz="2050" b="0" spc="-20" dirty="0">
                <a:solidFill>
                  <a:srgbClr val="273347"/>
                </a:solidFill>
                <a:latin typeface="Calibri Light"/>
                <a:cs typeface="Calibri Light"/>
              </a:rPr>
              <a:t>deltagende </a:t>
            </a:r>
            <a:r>
              <a:rPr sz="2050" b="0" dirty="0">
                <a:solidFill>
                  <a:srgbClr val="273347"/>
                </a:solidFill>
                <a:latin typeface="Calibri Light"/>
                <a:cs typeface="Calibri Light"/>
              </a:rPr>
              <a:t>i </a:t>
            </a:r>
            <a:r>
              <a:rPr sz="2050" b="0" spc="-20" dirty="0">
                <a:solidFill>
                  <a:srgbClr val="273347"/>
                </a:solidFill>
                <a:latin typeface="Calibri Light"/>
                <a:cs typeface="Calibri Light"/>
              </a:rPr>
              <a:t>klassen. </a:t>
            </a:r>
            <a:r>
              <a:rPr sz="2050" b="0" dirty="0">
                <a:solidFill>
                  <a:srgbClr val="273347"/>
                </a:solidFill>
                <a:latin typeface="Calibri Light"/>
                <a:cs typeface="Calibri Light"/>
              </a:rPr>
              <a:t>Om </a:t>
            </a:r>
            <a:r>
              <a:rPr sz="2050" b="0" spc="-10" dirty="0">
                <a:solidFill>
                  <a:srgbClr val="273347"/>
                </a:solidFill>
                <a:latin typeface="Calibri Light"/>
                <a:cs typeface="Calibri Light"/>
              </a:rPr>
              <a:t>de </a:t>
            </a:r>
            <a:r>
              <a:rPr sz="2050" b="0" spc="-45" dirty="0">
                <a:solidFill>
                  <a:srgbClr val="273347"/>
                </a:solidFill>
                <a:latin typeface="Calibri Light"/>
                <a:cs typeface="Calibri Light"/>
              </a:rPr>
              <a:t>slacker. </a:t>
            </a:r>
            <a:r>
              <a:rPr sz="2050" b="0" spc="-15" dirty="0">
                <a:solidFill>
                  <a:srgbClr val="273347"/>
                </a:solidFill>
                <a:latin typeface="Calibri Light"/>
                <a:cs typeface="Calibri Light"/>
              </a:rPr>
              <a:t>For det </a:t>
            </a:r>
            <a:r>
              <a:rPr sz="2050" b="0" spc="-20" dirty="0">
                <a:solidFill>
                  <a:srgbClr val="273347"/>
                </a:solidFill>
                <a:latin typeface="Calibri Light"/>
                <a:cs typeface="Calibri Light"/>
              </a:rPr>
              <a:t>har </a:t>
            </a:r>
            <a:r>
              <a:rPr sz="2050" b="0" spc="-15" dirty="0">
                <a:solidFill>
                  <a:srgbClr val="273347"/>
                </a:solidFill>
                <a:latin typeface="Calibri Light"/>
                <a:cs typeface="Calibri Light"/>
              </a:rPr>
              <a:t>da </a:t>
            </a:r>
            <a:r>
              <a:rPr sz="2050" b="0" spc="-20" dirty="0">
                <a:solidFill>
                  <a:srgbClr val="273347"/>
                </a:solidFill>
                <a:latin typeface="Calibri Light"/>
                <a:cs typeface="Calibri Light"/>
              </a:rPr>
              <a:t>betydning. </a:t>
            </a:r>
            <a:r>
              <a:rPr sz="2050" b="0" dirty="0">
                <a:solidFill>
                  <a:srgbClr val="273347"/>
                </a:solidFill>
                <a:latin typeface="Calibri Light"/>
                <a:cs typeface="Calibri Light"/>
              </a:rPr>
              <a:t>I </a:t>
            </a:r>
            <a:r>
              <a:rPr sz="2050" b="0" spc="-10" dirty="0">
                <a:solidFill>
                  <a:srgbClr val="273347"/>
                </a:solidFill>
                <a:latin typeface="Calibri Light"/>
                <a:cs typeface="Calibri Light"/>
              </a:rPr>
              <a:t>hvert fald </a:t>
            </a:r>
            <a:r>
              <a:rPr sz="2050" b="0" spc="-15" dirty="0">
                <a:solidFill>
                  <a:srgbClr val="273347"/>
                </a:solidFill>
                <a:latin typeface="Calibri Light"/>
                <a:cs typeface="Calibri Light"/>
              </a:rPr>
              <a:t>for </a:t>
            </a:r>
            <a:r>
              <a:rPr sz="2050" b="0" spc="-30" dirty="0">
                <a:solidFill>
                  <a:srgbClr val="273347"/>
                </a:solidFill>
                <a:latin typeface="Calibri Light"/>
                <a:cs typeface="Calibri Light"/>
              </a:rPr>
              <a:t>hvilken </a:t>
            </a:r>
            <a:r>
              <a:rPr sz="2050" b="0" spc="-5" dirty="0">
                <a:solidFill>
                  <a:srgbClr val="273347"/>
                </a:solidFill>
                <a:latin typeface="Calibri Light"/>
                <a:cs typeface="Calibri Light"/>
              </a:rPr>
              <a:t>stud- </a:t>
            </a:r>
            <a:r>
              <a:rPr sz="2050" b="0" dirty="0">
                <a:solidFill>
                  <a:srgbClr val="273347"/>
                </a:solidFill>
                <a:latin typeface="Calibri Light"/>
                <a:cs typeface="Calibri Light"/>
              </a:rPr>
              <a:t> </a:t>
            </a:r>
            <a:r>
              <a:rPr sz="2050" b="0" spc="-25" dirty="0">
                <a:solidFill>
                  <a:srgbClr val="273347"/>
                </a:solidFill>
                <a:latin typeface="Calibri Light"/>
                <a:cs typeface="Calibri Light"/>
              </a:rPr>
              <a:t>ieretning</a:t>
            </a:r>
            <a:r>
              <a:rPr sz="2050" b="0" dirty="0">
                <a:solidFill>
                  <a:srgbClr val="273347"/>
                </a:solidFill>
                <a:latin typeface="Calibri Light"/>
                <a:cs typeface="Calibri Light"/>
              </a:rPr>
              <a:t> </a:t>
            </a:r>
            <a:r>
              <a:rPr sz="2050" b="0" spc="-20" dirty="0">
                <a:solidFill>
                  <a:srgbClr val="273347"/>
                </a:solidFill>
                <a:latin typeface="Calibri Light"/>
                <a:cs typeface="Calibri Light"/>
              </a:rPr>
              <a:t>man</a:t>
            </a:r>
            <a:r>
              <a:rPr sz="2050" b="0" dirty="0">
                <a:solidFill>
                  <a:srgbClr val="273347"/>
                </a:solidFill>
                <a:latin typeface="Calibri Light"/>
                <a:cs typeface="Calibri Light"/>
              </a:rPr>
              <a:t> </a:t>
            </a:r>
            <a:r>
              <a:rPr sz="2050" b="0" spc="-45" dirty="0">
                <a:solidFill>
                  <a:srgbClr val="273347"/>
                </a:solidFill>
                <a:latin typeface="Calibri Light"/>
                <a:cs typeface="Calibri Light"/>
              </a:rPr>
              <a:t>tager.</a:t>
            </a:r>
            <a:r>
              <a:rPr sz="2050" b="0" dirty="0">
                <a:solidFill>
                  <a:srgbClr val="273347"/>
                </a:solidFill>
                <a:latin typeface="Calibri Light"/>
                <a:cs typeface="Calibri Light"/>
              </a:rPr>
              <a:t> </a:t>
            </a:r>
            <a:r>
              <a:rPr sz="2050" b="0" spc="-30" dirty="0">
                <a:solidFill>
                  <a:srgbClr val="273347"/>
                </a:solidFill>
                <a:latin typeface="Calibri Light"/>
                <a:cs typeface="Calibri Light"/>
              </a:rPr>
              <a:t>Måske</a:t>
            </a:r>
            <a:r>
              <a:rPr sz="2050" b="0" dirty="0">
                <a:solidFill>
                  <a:srgbClr val="273347"/>
                </a:solidFill>
                <a:latin typeface="Calibri Light"/>
                <a:cs typeface="Calibri Light"/>
              </a:rPr>
              <a:t> </a:t>
            </a:r>
            <a:r>
              <a:rPr sz="2050" b="0" spc="-25" dirty="0">
                <a:solidFill>
                  <a:srgbClr val="273347"/>
                </a:solidFill>
                <a:latin typeface="Calibri Light"/>
                <a:cs typeface="Calibri Light"/>
              </a:rPr>
              <a:t>ikke</a:t>
            </a:r>
            <a:r>
              <a:rPr sz="2050" b="0" dirty="0">
                <a:solidFill>
                  <a:srgbClr val="273347"/>
                </a:solidFill>
                <a:latin typeface="Calibri Light"/>
                <a:cs typeface="Calibri Light"/>
              </a:rPr>
              <a:t> i </a:t>
            </a:r>
            <a:r>
              <a:rPr sz="2050" b="0" spc="-15" dirty="0">
                <a:solidFill>
                  <a:srgbClr val="273347"/>
                </a:solidFill>
                <a:latin typeface="Calibri Light"/>
                <a:cs typeface="Calibri Light"/>
              </a:rPr>
              <a:t>forhold</a:t>
            </a:r>
            <a:r>
              <a:rPr sz="2050" b="0" dirty="0">
                <a:solidFill>
                  <a:srgbClr val="273347"/>
                </a:solidFill>
                <a:latin typeface="Calibri Light"/>
                <a:cs typeface="Calibri Light"/>
              </a:rPr>
              <a:t> </a:t>
            </a:r>
            <a:r>
              <a:rPr sz="2050" b="0" spc="-15" dirty="0">
                <a:solidFill>
                  <a:srgbClr val="273347"/>
                </a:solidFill>
                <a:latin typeface="Calibri Light"/>
                <a:cs typeface="Calibri Light"/>
              </a:rPr>
              <a:t>til</a:t>
            </a:r>
            <a:r>
              <a:rPr sz="2050" b="0" dirty="0">
                <a:solidFill>
                  <a:srgbClr val="273347"/>
                </a:solidFill>
                <a:latin typeface="Calibri Light"/>
                <a:cs typeface="Calibri Light"/>
              </a:rPr>
              <a:t> </a:t>
            </a:r>
            <a:r>
              <a:rPr sz="2050" b="0" spc="-15" dirty="0">
                <a:solidFill>
                  <a:srgbClr val="273347"/>
                </a:solidFill>
                <a:latin typeface="Calibri Light"/>
                <a:cs typeface="Calibri Light"/>
              </a:rPr>
              <a:t>hele</a:t>
            </a:r>
            <a:r>
              <a:rPr sz="2050" b="0" dirty="0">
                <a:solidFill>
                  <a:srgbClr val="273347"/>
                </a:solidFill>
                <a:latin typeface="Calibri Light"/>
                <a:cs typeface="Calibri Light"/>
              </a:rPr>
              <a:t> </a:t>
            </a:r>
            <a:r>
              <a:rPr sz="2050" b="0" spc="-20" dirty="0">
                <a:solidFill>
                  <a:srgbClr val="273347"/>
                </a:solidFill>
                <a:latin typeface="Calibri Light"/>
                <a:cs typeface="Calibri Light"/>
              </a:rPr>
              <a:t>gymnasiet.</a:t>
            </a:r>
            <a:endParaRPr sz="2050">
              <a:latin typeface="Calibri Light"/>
              <a:cs typeface="Calibri Light"/>
            </a:endParaRPr>
          </a:p>
        </p:txBody>
      </p:sp>
      <p:sp>
        <p:nvSpPr>
          <p:cNvPr id="9" name="object 9"/>
          <p:cNvSpPr txBox="1"/>
          <p:nvPr/>
        </p:nvSpPr>
        <p:spPr>
          <a:xfrm>
            <a:off x="1335818" y="7055691"/>
            <a:ext cx="687070" cy="1985645"/>
          </a:xfrm>
          <a:prstGeom prst="rect">
            <a:avLst/>
          </a:prstGeom>
        </p:spPr>
        <p:txBody>
          <a:bodyPr vert="horz" wrap="square" lIns="0" tIns="13970" rIns="0" bIns="0" rtlCol="0">
            <a:spAutoFit/>
          </a:bodyPr>
          <a:lstStyle/>
          <a:p>
            <a:pPr marL="12700">
              <a:lnSpc>
                <a:spcPct val="100000"/>
              </a:lnSpc>
              <a:spcBef>
                <a:spcPts val="110"/>
              </a:spcBef>
            </a:pPr>
            <a:r>
              <a:rPr sz="12850" dirty="0">
                <a:solidFill>
                  <a:srgbClr val="705861"/>
                </a:solidFill>
                <a:latin typeface="Baskerville Old Face"/>
                <a:cs typeface="Baskerville Old Face"/>
              </a:rPr>
              <a:t>“</a:t>
            </a:r>
            <a:endParaRPr sz="12850">
              <a:latin typeface="Baskerville Old Face"/>
              <a:cs typeface="Baskerville Old Face"/>
            </a:endParaRPr>
          </a:p>
        </p:txBody>
      </p:sp>
      <p:sp>
        <p:nvSpPr>
          <p:cNvPr id="10" name="object 10"/>
          <p:cNvSpPr txBox="1"/>
          <p:nvPr/>
        </p:nvSpPr>
        <p:spPr>
          <a:xfrm>
            <a:off x="1275218" y="353162"/>
            <a:ext cx="15887700" cy="1878964"/>
          </a:xfrm>
          <a:prstGeom prst="rect">
            <a:avLst/>
          </a:prstGeom>
        </p:spPr>
        <p:txBody>
          <a:bodyPr vert="horz" wrap="square" lIns="0" tIns="12700" rIns="0" bIns="0" rtlCol="0">
            <a:spAutoFit/>
          </a:bodyPr>
          <a:lstStyle/>
          <a:p>
            <a:pPr marL="12700" marR="10180955">
              <a:lnSpc>
                <a:spcPct val="108500"/>
              </a:lnSpc>
              <a:spcBef>
                <a:spcPts val="100"/>
              </a:spcBef>
            </a:pPr>
            <a:r>
              <a:rPr sz="3800" b="1" spc="-10" dirty="0">
                <a:solidFill>
                  <a:srgbClr val="705861"/>
                </a:solidFill>
                <a:latin typeface="Tahoma"/>
                <a:cs typeface="Tahoma"/>
              </a:rPr>
              <a:t>Oplevelser der </a:t>
            </a:r>
            <a:r>
              <a:rPr sz="3800" b="1" spc="-5" dirty="0">
                <a:solidFill>
                  <a:srgbClr val="705861"/>
                </a:solidFill>
                <a:latin typeface="Tahoma"/>
                <a:cs typeface="Tahoma"/>
              </a:rPr>
              <a:t>bidrager </a:t>
            </a:r>
            <a:r>
              <a:rPr sz="3800" b="1" spc="-1105" dirty="0">
                <a:solidFill>
                  <a:srgbClr val="705861"/>
                </a:solidFill>
                <a:latin typeface="Tahoma"/>
                <a:cs typeface="Tahoma"/>
              </a:rPr>
              <a:t> </a:t>
            </a:r>
            <a:r>
              <a:rPr sz="3800" b="1" spc="-5" dirty="0">
                <a:solidFill>
                  <a:srgbClr val="705861"/>
                </a:solidFill>
                <a:latin typeface="Tahoma"/>
                <a:cs typeface="Tahoma"/>
              </a:rPr>
              <a:t>til</a:t>
            </a:r>
            <a:r>
              <a:rPr sz="3800" b="1" spc="-60" dirty="0">
                <a:solidFill>
                  <a:srgbClr val="705861"/>
                </a:solidFill>
                <a:latin typeface="Tahoma"/>
                <a:cs typeface="Tahoma"/>
              </a:rPr>
              <a:t> </a:t>
            </a:r>
            <a:r>
              <a:rPr sz="3800" b="1" spc="-5" dirty="0">
                <a:solidFill>
                  <a:srgbClr val="705861"/>
                </a:solidFill>
                <a:latin typeface="Tahoma"/>
                <a:cs typeface="Tahoma"/>
              </a:rPr>
              <a:t>beslutningsgrundlag</a:t>
            </a:r>
            <a:endParaRPr sz="3800">
              <a:latin typeface="Tahoma"/>
              <a:cs typeface="Tahoma"/>
            </a:endParaRPr>
          </a:p>
          <a:p>
            <a:pPr marL="12700">
              <a:lnSpc>
                <a:spcPct val="100000"/>
              </a:lnSpc>
              <a:spcBef>
                <a:spcPts val="1635"/>
              </a:spcBef>
            </a:pPr>
            <a:r>
              <a:rPr sz="2550" b="0" spc="-10" dirty="0">
                <a:solidFill>
                  <a:srgbClr val="705861"/>
                </a:solidFill>
                <a:latin typeface="Calibri Light"/>
                <a:cs typeface="Calibri Light"/>
              </a:rPr>
              <a:t>Fire</a:t>
            </a:r>
            <a:r>
              <a:rPr sz="2550" b="0" spc="10" dirty="0">
                <a:solidFill>
                  <a:srgbClr val="705861"/>
                </a:solidFill>
                <a:latin typeface="Calibri Light"/>
                <a:cs typeface="Calibri Light"/>
              </a:rPr>
              <a:t> </a:t>
            </a:r>
            <a:r>
              <a:rPr sz="2550" b="0" spc="-15" dirty="0">
                <a:solidFill>
                  <a:srgbClr val="705861"/>
                </a:solidFill>
                <a:latin typeface="Calibri Light"/>
                <a:cs typeface="Calibri Light"/>
              </a:rPr>
              <a:t>vigtige</a:t>
            </a:r>
            <a:r>
              <a:rPr sz="2550" b="0" spc="10" dirty="0">
                <a:solidFill>
                  <a:srgbClr val="705861"/>
                </a:solidFill>
                <a:latin typeface="Calibri Light"/>
                <a:cs typeface="Calibri Light"/>
              </a:rPr>
              <a:t> </a:t>
            </a:r>
            <a:r>
              <a:rPr sz="2550" b="0" spc="-5" dirty="0">
                <a:solidFill>
                  <a:srgbClr val="705861"/>
                </a:solidFill>
                <a:latin typeface="Calibri Light"/>
                <a:cs typeface="Calibri Light"/>
              </a:rPr>
              <a:t>kriterier</a:t>
            </a:r>
            <a:r>
              <a:rPr sz="2550" b="0" spc="10" dirty="0">
                <a:solidFill>
                  <a:srgbClr val="705861"/>
                </a:solidFill>
                <a:latin typeface="Calibri Light"/>
                <a:cs typeface="Calibri Light"/>
              </a:rPr>
              <a:t> </a:t>
            </a:r>
            <a:r>
              <a:rPr sz="2550" b="0" spc="-25" dirty="0">
                <a:solidFill>
                  <a:srgbClr val="705861"/>
                </a:solidFill>
                <a:latin typeface="Calibri Light"/>
                <a:cs typeface="Calibri Light"/>
              </a:rPr>
              <a:t>for</a:t>
            </a:r>
            <a:r>
              <a:rPr sz="2550" b="0" spc="5" dirty="0">
                <a:solidFill>
                  <a:srgbClr val="705861"/>
                </a:solidFill>
                <a:latin typeface="Calibri Light"/>
                <a:cs typeface="Calibri Light"/>
              </a:rPr>
              <a:t> </a:t>
            </a:r>
            <a:r>
              <a:rPr sz="2550" b="0" spc="-15" dirty="0">
                <a:solidFill>
                  <a:srgbClr val="705861"/>
                </a:solidFill>
                <a:latin typeface="Calibri Light"/>
                <a:cs typeface="Calibri Light"/>
              </a:rPr>
              <a:t>at</a:t>
            </a:r>
            <a:r>
              <a:rPr sz="2550" b="0" spc="15" dirty="0">
                <a:solidFill>
                  <a:srgbClr val="705861"/>
                </a:solidFill>
                <a:latin typeface="Calibri Light"/>
                <a:cs typeface="Calibri Light"/>
              </a:rPr>
              <a:t> </a:t>
            </a:r>
            <a:r>
              <a:rPr sz="2550" b="0" spc="-10" dirty="0">
                <a:solidFill>
                  <a:srgbClr val="705861"/>
                </a:solidFill>
                <a:latin typeface="Calibri Light"/>
                <a:cs typeface="Calibri Light"/>
              </a:rPr>
              <a:t>elever</a:t>
            </a:r>
            <a:r>
              <a:rPr sz="2550" b="0" spc="10" dirty="0">
                <a:solidFill>
                  <a:srgbClr val="705861"/>
                </a:solidFill>
                <a:latin typeface="Calibri Light"/>
                <a:cs typeface="Calibri Light"/>
              </a:rPr>
              <a:t> </a:t>
            </a:r>
            <a:r>
              <a:rPr sz="2550" b="0" spc="-10" dirty="0">
                <a:solidFill>
                  <a:srgbClr val="705861"/>
                </a:solidFill>
                <a:latin typeface="Calibri Light"/>
                <a:cs typeface="Calibri Light"/>
              </a:rPr>
              <a:t>oplever</a:t>
            </a:r>
            <a:r>
              <a:rPr sz="2550" b="0" spc="10" dirty="0">
                <a:solidFill>
                  <a:srgbClr val="705861"/>
                </a:solidFill>
                <a:latin typeface="Calibri Light"/>
                <a:cs typeface="Calibri Light"/>
              </a:rPr>
              <a:t> </a:t>
            </a:r>
            <a:r>
              <a:rPr sz="2550" b="0" spc="-10" dirty="0">
                <a:solidFill>
                  <a:srgbClr val="705861"/>
                </a:solidFill>
                <a:latin typeface="Calibri Light"/>
                <a:cs typeface="Calibri Light"/>
              </a:rPr>
              <a:t>brobygning</a:t>
            </a:r>
            <a:r>
              <a:rPr sz="2550" b="0" spc="10" dirty="0">
                <a:solidFill>
                  <a:srgbClr val="705861"/>
                </a:solidFill>
                <a:latin typeface="Calibri Light"/>
                <a:cs typeface="Calibri Light"/>
              </a:rPr>
              <a:t> </a:t>
            </a:r>
            <a:r>
              <a:rPr sz="2550" b="0" dirty="0">
                <a:solidFill>
                  <a:srgbClr val="705861"/>
                </a:solidFill>
                <a:latin typeface="Calibri Light"/>
                <a:cs typeface="Calibri Light"/>
              </a:rPr>
              <a:t>som</a:t>
            </a:r>
            <a:r>
              <a:rPr sz="2550" b="0" spc="15" dirty="0">
                <a:solidFill>
                  <a:srgbClr val="705861"/>
                </a:solidFill>
                <a:latin typeface="Calibri Light"/>
                <a:cs typeface="Calibri Light"/>
              </a:rPr>
              <a:t> </a:t>
            </a:r>
            <a:r>
              <a:rPr sz="2550" b="0" spc="-5" dirty="0">
                <a:solidFill>
                  <a:srgbClr val="705861"/>
                </a:solidFill>
                <a:latin typeface="Calibri Light"/>
                <a:cs typeface="Calibri Light"/>
              </a:rPr>
              <a:t>succesfuld</a:t>
            </a:r>
            <a:r>
              <a:rPr sz="2550" b="0" spc="10" dirty="0">
                <a:solidFill>
                  <a:srgbClr val="705861"/>
                </a:solidFill>
                <a:latin typeface="Calibri Light"/>
                <a:cs typeface="Calibri Light"/>
              </a:rPr>
              <a:t> </a:t>
            </a:r>
            <a:r>
              <a:rPr sz="2550" b="0" dirty="0">
                <a:solidFill>
                  <a:srgbClr val="705861"/>
                </a:solidFill>
                <a:latin typeface="Calibri Light"/>
                <a:cs typeface="Calibri Light"/>
              </a:rPr>
              <a:t>og</a:t>
            </a:r>
            <a:r>
              <a:rPr sz="2550" b="0" spc="5" dirty="0">
                <a:solidFill>
                  <a:srgbClr val="705861"/>
                </a:solidFill>
                <a:latin typeface="Calibri Light"/>
                <a:cs typeface="Calibri Light"/>
              </a:rPr>
              <a:t> </a:t>
            </a:r>
            <a:r>
              <a:rPr sz="2550" b="0" dirty="0">
                <a:solidFill>
                  <a:srgbClr val="705861"/>
                </a:solidFill>
                <a:latin typeface="Calibri Light"/>
                <a:cs typeface="Calibri Light"/>
              </a:rPr>
              <a:t>som</a:t>
            </a:r>
            <a:r>
              <a:rPr sz="2550" b="0" spc="10" dirty="0">
                <a:solidFill>
                  <a:srgbClr val="705861"/>
                </a:solidFill>
                <a:latin typeface="Calibri Light"/>
                <a:cs typeface="Calibri Light"/>
              </a:rPr>
              <a:t> </a:t>
            </a:r>
            <a:r>
              <a:rPr sz="2550" b="0" dirty="0">
                <a:solidFill>
                  <a:srgbClr val="705861"/>
                </a:solidFill>
                <a:latin typeface="Calibri Light"/>
                <a:cs typeface="Calibri Light"/>
              </a:rPr>
              <a:t>brugbart</a:t>
            </a:r>
            <a:r>
              <a:rPr sz="2550" b="0" spc="15" dirty="0">
                <a:solidFill>
                  <a:srgbClr val="705861"/>
                </a:solidFill>
                <a:latin typeface="Calibri Light"/>
                <a:cs typeface="Calibri Light"/>
              </a:rPr>
              <a:t> </a:t>
            </a:r>
            <a:r>
              <a:rPr sz="2550" b="0" dirty="0">
                <a:solidFill>
                  <a:srgbClr val="705861"/>
                </a:solidFill>
                <a:latin typeface="Calibri Light"/>
                <a:cs typeface="Calibri Light"/>
              </a:rPr>
              <a:t>indspark,</a:t>
            </a:r>
            <a:r>
              <a:rPr sz="2550" b="0" spc="10" dirty="0">
                <a:solidFill>
                  <a:srgbClr val="705861"/>
                </a:solidFill>
                <a:latin typeface="Calibri Light"/>
                <a:cs typeface="Calibri Light"/>
              </a:rPr>
              <a:t> </a:t>
            </a:r>
            <a:r>
              <a:rPr sz="2550" b="0" dirty="0">
                <a:solidFill>
                  <a:srgbClr val="705861"/>
                </a:solidFill>
                <a:latin typeface="Calibri Light"/>
                <a:cs typeface="Calibri Light"/>
              </a:rPr>
              <a:t>når</a:t>
            </a:r>
            <a:r>
              <a:rPr sz="2550" b="0" spc="10" dirty="0">
                <a:solidFill>
                  <a:srgbClr val="705861"/>
                </a:solidFill>
                <a:latin typeface="Calibri Light"/>
                <a:cs typeface="Calibri Light"/>
              </a:rPr>
              <a:t> </a:t>
            </a:r>
            <a:r>
              <a:rPr sz="2550" b="0" dirty="0">
                <a:solidFill>
                  <a:srgbClr val="705861"/>
                </a:solidFill>
                <a:latin typeface="Calibri Light"/>
                <a:cs typeface="Calibri Light"/>
              </a:rPr>
              <a:t>de</a:t>
            </a:r>
            <a:r>
              <a:rPr sz="2550" b="0" spc="10" dirty="0">
                <a:solidFill>
                  <a:srgbClr val="705861"/>
                </a:solidFill>
                <a:latin typeface="Calibri Light"/>
                <a:cs typeface="Calibri Light"/>
              </a:rPr>
              <a:t> </a:t>
            </a:r>
            <a:r>
              <a:rPr sz="2550" b="0" spc="-15" dirty="0">
                <a:solidFill>
                  <a:srgbClr val="705861"/>
                </a:solidFill>
                <a:latin typeface="Calibri Light"/>
                <a:cs typeface="Calibri Light"/>
              </a:rPr>
              <a:t>vælger</a:t>
            </a:r>
            <a:r>
              <a:rPr sz="2550" b="0" spc="15" dirty="0">
                <a:solidFill>
                  <a:srgbClr val="705861"/>
                </a:solidFill>
                <a:latin typeface="Calibri Light"/>
                <a:cs typeface="Calibri Light"/>
              </a:rPr>
              <a:t> </a:t>
            </a:r>
            <a:r>
              <a:rPr sz="2550" b="0" dirty="0">
                <a:solidFill>
                  <a:srgbClr val="705861"/>
                </a:solidFill>
                <a:latin typeface="Calibri Light"/>
                <a:cs typeface="Calibri Light"/>
              </a:rPr>
              <a:t>uddannelse:</a:t>
            </a:r>
            <a:endParaRPr sz="2550">
              <a:latin typeface="Calibri Light"/>
              <a:cs typeface="Calibri Light"/>
            </a:endParaRPr>
          </a:p>
        </p:txBody>
      </p:sp>
      <p:sp>
        <p:nvSpPr>
          <p:cNvPr id="11" name="object 11"/>
          <p:cNvSpPr txBox="1"/>
          <p:nvPr/>
        </p:nvSpPr>
        <p:spPr>
          <a:xfrm>
            <a:off x="2054750" y="2707669"/>
            <a:ext cx="10578465" cy="478155"/>
          </a:xfrm>
          <a:prstGeom prst="rect">
            <a:avLst/>
          </a:prstGeom>
        </p:spPr>
        <p:txBody>
          <a:bodyPr vert="horz" wrap="square" lIns="0" tIns="14604" rIns="0" bIns="0" rtlCol="0">
            <a:spAutoFit/>
          </a:bodyPr>
          <a:lstStyle/>
          <a:p>
            <a:pPr marL="12700">
              <a:lnSpc>
                <a:spcPct val="100000"/>
              </a:lnSpc>
              <a:spcBef>
                <a:spcPts val="114"/>
              </a:spcBef>
            </a:pPr>
            <a:r>
              <a:rPr sz="2950" b="0" spc="5" dirty="0">
                <a:solidFill>
                  <a:srgbClr val="705861"/>
                </a:solidFill>
                <a:latin typeface="Calibri Light"/>
                <a:cs typeface="Calibri Light"/>
              </a:rPr>
              <a:t>Mulighed </a:t>
            </a:r>
            <a:r>
              <a:rPr sz="2950" b="0" spc="-25" dirty="0">
                <a:solidFill>
                  <a:srgbClr val="705861"/>
                </a:solidFill>
                <a:latin typeface="Calibri Light"/>
                <a:cs typeface="Calibri Light"/>
              </a:rPr>
              <a:t>for</a:t>
            </a:r>
            <a:r>
              <a:rPr sz="2950" b="0" dirty="0">
                <a:solidFill>
                  <a:srgbClr val="705861"/>
                </a:solidFill>
                <a:latin typeface="Calibri Light"/>
                <a:cs typeface="Calibri Light"/>
              </a:rPr>
              <a:t> </a:t>
            </a:r>
            <a:r>
              <a:rPr sz="2950" b="0" spc="-10" dirty="0">
                <a:solidFill>
                  <a:srgbClr val="705861"/>
                </a:solidFill>
                <a:latin typeface="Calibri Light"/>
                <a:cs typeface="Calibri Light"/>
              </a:rPr>
              <a:t>at</a:t>
            </a:r>
            <a:r>
              <a:rPr sz="2950" b="0" spc="10" dirty="0">
                <a:solidFill>
                  <a:srgbClr val="705861"/>
                </a:solidFill>
                <a:latin typeface="Calibri Light"/>
                <a:cs typeface="Calibri Light"/>
              </a:rPr>
              <a:t> </a:t>
            </a:r>
            <a:r>
              <a:rPr sz="2950" b="0" spc="-10" dirty="0">
                <a:solidFill>
                  <a:srgbClr val="705861"/>
                </a:solidFill>
                <a:latin typeface="Calibri Light"/>
                <a:cs typeface="Calibri Light"/>
              </a:rPr>
              <a:t>afprøve</a:t>
            </a:r>
            <a:r>
              <a:rPr sz="2950" b="0" dirty="0">
                <a:solidFill>
                  <a:srgbClr val="705861"/>
                </a:solidFill>
                <a:latin typeface="Calibri Light"/>
                <a:cs typeface="Calibri Light"/>
              </a:rPr>
              <a:t> </a:t>
            </a:r>
            <a:r>
              <a:rPr sz="2950" b="0" spc="5" dirty="0">
                <a:solidFill>
                  <a:srgbClr val="705861"/>
                </a:solidFill>
                <a:latin typeface="Calibri Light"/>
                <a:cs typeface="Calibri Light"/>
              </a:rPr>
              <a:t>de</a:t>
            </a:r>
            <a:r>
              <a:rPr sz="2950" b="0" spc="10" dirty="0">
                <a:solidFill>
                  <a:srgbClr val="705861"/>
                </a:solidFill>
                <a:latin typeface="Calibri Light"/>
                <a:cs typeface="Calibri Light"/>
              </a:rPr>
              <a:t> </a:t>
            </a:r>
            <a:r>
              <a:rPr sz="2950" b="0" spc="-20" dirty="0">
                <a:solidFill>
                  <a:srgbClr val="705861"/>
                </a:solidFill>
                <a:latin typeface="Calibri Light"/>
                <a:cs typeface="Calibri Light"/>
              </a:rPr>
              <a:t>fag</a:t>
            </a:r>
            <a:r>
              <a:rPr sz="2950" b="0" spc="5" dirty="0">
                <a:solidFill>
                  <a:srgbClr val="705861"/>
                </a:solidFill>
                <a:latin typeface="Calibri Light"/>
                <a:cs typeface="Calibri Light"/>
              </a:rPr>
              <a:t> der</a:t>
            </a:r>
            <a:r>
              <a:rPr sz="2950" b="0" spc="10" dirty="0">
                <a:solidFill>
                  <a:srgbClr val="705861"/>
                </a:solidFill>
                <a:latin typeface="Calibri Light"/>
                <a:cs typeface="Calibri Light"/>
              </a:rPr>
              <a:t> </a:t>
            </a:r>
            <a:r>
              <a:rPr sz="2950" b="0" spc="5" dirty="0">
                <a:solidFill>
                  <a:srgbClr val="705861"/>
                </a:solidFill>
                <a:latin typeface="Calibri Light"/>
                <a:cs typeface="Calibri Light"/>
              </a:rPr>
              <a:t>er</a:t>
            </a:r>
            <a:r>
              <a:rPr sz="2950" b="0" dirty="0">
                <a:solidFill>
                  <a:srgbClr val="705861"/>
                </a:solidFill>
                <a:latin typeface="Calibri Light"/>
                <a:cs typeface="Calibri Light"/>
              </a:rPr>
              <a:t> </a:t>
            </a:r>
            <a:r>
              <a:rPr sz="2950" b="0" spc="-5" dirty="0">
                <a:solidFill>
                  <a:srgbClr val="705861"/>
                </a:solidFill>
                <a:latin typeface="Calibri Light"/>
                <a:cs typeface="Calibri Light"/>
              </a:rPr>
              <a:t>særegen</a:t>
            </a:r>
            <a:r>
              <a:rPr sz="2950" b="0" spc="5" dirty="0">
                <a:solidFill>
                  <a:srgbClr val="705861"/>
                </a:solidFill>
                <a:latin typeface="Calibri Light"/>
                <a:cs typeface="Calibri Light"/>
              </a:rPr>
              <a:t> </a:t>
            </a:r>
            <a:r>
              <a:rPr sz="2950" b="0" spc="-20" dirty="0">
                <a:solidFill>
                  <a:srgbClr val="705861"/>
                </a:solidFill>
                <a:latin typeface="Calibri Light"/>
                <a:cs typeface="Calibri Light"/>
              </a:rPr>
              <a:t>for</a:t>
            </a:r>
            <a:r>
              <a:rPr sz="2950" b="0" dirty="0">
                <a:solidFill>
                  <a:srgbClr val="705861"/>
                </a:solidFill>
                <a:latin typeface="Calibri Light"/>
                <a:cs typeface="Calibri Light"/>
              </a:rPr>
              <a:t> gymnasieretningen.</a:t>
            </a:r>
            <a:endParaRPr sz="2950">
              <a:latin typeface="Calibri Light"/>
              <a:cs typeface="Calibri Light"/>
            </a:endParaRPr>
          </a:p>
        </p:txBody>
      </p:sp>
      <p:sp>
        <p:nvSpPr>
          <p:cNvPr id="12" name="object 12"/>
          <p:cNvSpPr txBox="1"/>
          <p:nvPr/>
        </p:nvSpPr>
        <p:spPr>
          <a:xfrm>
            <a:off x="2054750" y="3932763"/>
            <a:ext cx="14013815" cy="478155"/>
          </a:xfrm>
          <a:prstGeom prst="rect">
            <a:avLst/>
          </a:prstGeom>
        </p:spPr>
        <p:txBody>
          <a:bodyPr vert="horz" wrap="square" lIns="0" tIns="14604" rIns="0" bIns="0" rtlCol="0">
            <a:spAutoFit/>
          </a:bodyPr>
          <a:lstStyle/>
          <a:p>
            <a:pPr marL="12700">
              <a:lnSpc>
                <a:spcPct val="100000"/>
              </a:lnSpc>
              <a:spcBef>
                <a:spcPts val="114"/>
              </a:spcBef>
            </a:pPr>
            <a:r>
              <a:rPr sz="2950" b="0" spc="-5" dirty="0">
                <a:solidFill>
                  <a:srgbClr val="705861"/>
                </a:solidFill>
                <a:latin typeface="Calibri Light"/>
                <a:cs typeface="Calibri Light"/>
              </a:rPr>
              <a:t>Opleve</a:t>
            </a:r>
            <a:r>
              <a:rPr sz="2950" b="0" dirty="0">
                <a:solidFill>
                  <a:srgbClr val="705861"/>
                </a:solidFill>
                <a:latin typeface="Calibri Light"/>
                <a:cs typeface="Calibri Light"/>
              </a:rPr>
              <a:t> </a:t>
            </a:r>
            <a:r>
              <a:rPr sz="2950" b="0" spc="-15" dirty="0">
                <a:solidFill>
                  <a:srgbClr val="705861"/>
                </a:solidFill>
                <a:latin typeface="Calibri Light"/>
                <a:cs typeface="Calibri Light"/>
              </a:rPr>
              <a:t>skolen</a:t>
            </a:r>
            <a:r>
              <a:rPr sz="2950" b="0" spc="5" dirty="0">
                <a:solidFill>
                  <a:srgbClr val="705861"/>
                </a:solidFill>
                <a:latin typeface="Calibri Light"/>
                <a:cs typeface="Calibri Light"/>
              </a:rPr>
              <a:t> </a:t>
            </a:r>
            <a:r>
              <a:rPr sz="2950" b="0" dirty="0">
                <a:solidFill>
                  <a:srgbClr val="705861"/>
                </a:solidFill>
                <a:latin typeface="Calibri Light"/>
                <a:cs typeface="Calibri Light"/>
              </a:rPr>
              <a:t>i</a:t>
            </a:r>
            <a:r>
              <a:rPr sz="2950" b="0" spc="10" dirty="0">
                <a:solidFill>
                  <a:srgbClr val="705861"/>
                </a:solidFill>
                <a:latin typeface="Calibri Light"/>
                <a:cs typeface="Calibri Light"/>
              </a:rPr>
              <a:t> </a:t>
            </a:r>
            <a:r>
              <a:rPr sz="2950" b="0" spc="5" dirty="0">
                <a:solidFill>
                  <a:srgbClr val="705861"/>
                </a:solidFill>
                <a:latin typeface="Calibri Light"/>
                <a:cs typeface="Calibri Light"/>
              </a:rPr>
              <a:t>og</a:t>
            </a:r>
            <a:r>
              <a:rPr sz="2950" b="0" dirty="0">
                <a:solidFill>
                  <a:srgbClr val="705861"/>
                </a:solidFill>
                <a:latin typeface="Calibri Light"/>
                <a:cs typeface="Calibri Light"/>
              </a:rPr>
              <a:t> </a:t>
            </a:r>
            <a:r>
              <a:rPr sz="2950" b="0" spc="5" dirty="0">
                <a:solidFill>
                  <a:srgbClr val="705861"/>
                </a:solidFill>
                <a:latin typeface="Calibri Light"/>
                <a:cs typeface="Calibri Light"/>
              </a:rPr>
              <a:t>uden</a:t>
            </a:r>
            <a:r>
              <a:rPr sz="2950" b="0" spc="10" dirty="0">
                <a:solidFill>
                  <a:srgbClr val="705861"/>
                </a:solidFill>
                <a:latin typeface="Calibri Light"/>
                <a:cs typeface="Calibri Light"/>
              </a:rPr>
              <a:t> </a:t>
            </a:r>
            <a:r>
              <a:rPr sz="2950" b="0" spc="-25" dirty="0">
                <a:solidFill>
                  <a:srgbClr val="705861"/>
                </a:solidFill>
                <a:latin typeface="Calibri Light"/>
                <a:cs typeface="Calibri Light"/>
              </a:rPr>
              <a:t>for</a:t>
            </a:r>
            <a:r>
              <a:rPr sz="2950" b="0" spc="5" dirty="0">
                <a:solidFill>
                  <a:srgbClr val="705861"/>
                </a:solidFill>
                <a:latin typeface="Calibri Light"/>
                <a:cs typeface="Calibri Light"/>
              </a:rPr>
              <a:t> timerne </a:t>
            </a:r>
            <a:r>
              <a:rPr sz="2950" b="0" spc="-20" dirty="0">
                <a:solidFill>
                  <a:srgbClr val="705861"/>
                </a:solidFill>
                <a:latin typeface="Calibri Light"/>
                <a:cs typeface="Calibri Light"/>
              </a:rPr>
              <a:t>for</a:t>
            </a:r>
            <a:r>
              <a:rPr sz="2950" b="0" spc="5" dirty="0">
                <a:solidFill>
                  <a:srgbClr val="705861"/>
                </a:solidFill>
                <a:latin typeface="Calibri Light"/>
                <a:cs typeface="Calibri Light"/>
              </a:rPr>
              <a:t> </a:t>
            </a:r>
            <a:r>
              <a:rPr sz="2950" b="0" spc="-10" dirty="0">
                <a:solidFill>
                  <a:srgbClr val="705861"/>
                </a:solidFill>
                <a:latin typeface="Calibri Light"/>
                <a:cs typeface="Calibri Light"/>
              </a:rPr>
              <a:t>at</a:t>
            </a:r>
            <a:r>
              <a:rPr sz="2950" b="0" spc="10" dirty="0">
                <a:solidFill>
                  <a:srgbClr val="705861"/>
                </a:solidFill>
                <a:latin typeface="Calibri Light"/>
                <a:cs typeface="Calibri Light"/>
              </a:rPr>
              <a:t> </a:t>
            </a:r>
            <a:r>
              <a:rPr sz="2950" b="0" dirty="0">
                <a:solidFill>
                  <a:srgbClr val="705861"/>
                </a:solidFill>
                <a:latin typeface="Calibri Light"/>
                <a:cs typeface="Calibri Light"/>
              </a:rPr>
              <a:t>kunne</a:t>
            </a:r>
            <a:r>
              <a:rPr sz="2950" b="0" spc="5" dirty="0">
                <a:solidFill>
                  <a:srgbClr val="705861"/>
                </a:solidFill>
                <a:latin typeface="Calibri Light"/>
                <a:cs typeface="Calibri Light"/>
              </a:rPr>
              <a:t> se,</a:t>
            </a:r>
            <a:r>
              <a:rPr sz="2950" b="0" spc="10" dirty="0">
                <a:solidFill>
                  <a:srgbClr val="705861"/>
                </a:solidFill>
                <a:latin typeface="Calibri Light"/>
                <a:cs typeface="Calibri Light"/>
              </a:rPr>
              <a:t> </a:t>
            </a:r>
            <a:r>
              <a:rPr sz="2950" b="0" spc="-20" dirty="0">
                <a:solidFill>
                  <a:srgbClr val="705861"/>
                </a:solidFill>
                <a:latin typeface="Calibri Light"/>
                <a:cs typeface="Calibri Light"/>
              </a:rPr>
              <a:t>hvilken</a:t>
            </a:r>
            <a:r>
              <a:rPr sz="2950" b="0" spc="5" dirty="0">
                <a:solidFill>
                  <a:srgbClr val="705861"/>
                </a:solidFill>
                <a:latin typeface="Calibri Light"/>
                <a:cs typeface="Calibri Light"/>
              </a:rPr>
              <a:t> </a:t>
            </a:r>
            <a:r>
              <a:rPr sz="2950" b="0" spc="-15" dirty="0">
                <a:solidFill>
                  <a:srgbClr val="705861"/>
                </a:solidFill>
                <a:latin typeface="Calibri Light"/>
                <a:cs typeface="Calibri Light"/>
              </a:rPr>
              <a:t>hverdag</a:t>
            </a:r>
            <a:r>
              <a:rPr sz="2950" b="0" spc="5" dirty="0">
                <a:solidFill>
                  <a:srgbClr val="705861"/>
                </a:solidFill>
                <a:latin typeface="Calibri Light"/>
                <a:cs typeface="Calibri Light"/>
              </a:rPr>
              <a:t> man vil </a:t>
            </a:r>
            <a:r>
              <a:rPr sz="2950" b="0" spc="-35" dirty="0">
                <a:solidFill>
                  <a:srgbClr val="705861"/>
                </a:solidFill>
                <a:latin typeface="Calibri Light"/>
                <a:cs typeface="Calibri Light"/>
              </a:rPr>
              <a:t>få</a:t>
            </a:r>
            <a:r>
              <a:rPr sz="2950" b="0" spc="5" dirty="0">
                <a:solidFill>
                  <a:srgbClr val="705861"/>
                </a:solidFill>
                <a:latin typeface="Calibri Light"/>
                <a:cs typeface="Calibri Light"/>
              </a:rPr>
              <a:t> på</a:t>
            </a:r>
            <a:r>
              <a:rPr sz="2950" b="0" spc="10" dirty="0">
                <a:solidFill>
                  <a:srgbClr val="705861"/>
                </a:solidFill>
                <a:latin typeface="Calibri Light"/>
                <a:cs typeface="Calibri Light"/>
              </a:rPr>
              <a:t> </a:t>
            </a:r>
            <a:r>
              <a:rPr sz="2950" b="0" spc="5" dirty="0">
                <a:solidFill>
                  <a:srgbClr val="705861"/>
                </a:solidFill>
                <a:latin typeface="Calibri Light"/>
                <a:cs typeface="Calibri Light"/>
              </a:rPr>
              <a:t>gymnasiet.</a:t>
            </a:r>
            <a:endParaRPr sz="2950">
              <a:latin typeface="Calibri Light"/>
              <a:cs typeface="Calibri Light"/>
            </a:endParaRPr>
          </a:p>
        </p:txBody>
      </p:sp>
      <p:sp>
        <p:nvSpPr>
          <p:cNvPr id="13" name="object 13"/>
          <p:cNvSpPr txBox="1"/>
          <p:nvPr/>
        </p:nvSpPr>
        <p:spPr>
          <a:xfrm>
            <a:off x="2054750" y="5201959"/>
            <a:ext cx="15865475" cy="478155"/>
          </a:xfrm>
          <a:prstGeom prst="rect">
            <a:avLst/>
          </a:prstGeom>
        </p:spPr>
        <p:txBody>
          <a:bodyPr vert="horz" wrap="square" lIns="0" tIns="14604" rIns="0" bIns="0" rtlCol="0">
            <a:spAutoFit/>
          </a:bodyPr>
          <a:lstStyle/>
          <a:p>
            <a:pPr marL="12700">
              <a:lnSpc>
                <a:spcPct val="100000"/>
              </a:lnSpc>
              <a:spcBef>
                <a:spcPts val="114"/>
              </a:spcBef>
            </a:pPr>
            <a:r>
              <a:rPr sz="2950" b="0" spc="-55" dirty="0">
                <a:solidFill>
                  <a:srgbClr val="705861"/>
                </a:solidFill>
                <a:latin typeface="Calibri Light"/>
                <a:cs typeface="Calibri Light"/>
              </a:rPr>
              <a:t>Tale</a:t>
            </a:r>
            <a:r>
              <a:rPr sz="2950" b="0" spc="10" dirty="0">
                <a:solidFill>
                  <a:srgbClr val="705861"/>
                </a:solidFill>
                <a:latin typeface="Calibri Light"/>
                <a:cs typeface="Calibri Light"/>
              </a:rPr>
              <a:t> </a:t>
            </a:r>
            <a:r>
              <a:rPr sz="2950" b="0" spc="5" dirty="0">
                <a:solidFill>
                  <a:srgbClr val="705861"/>
                </a:solidFill>
                <a:latin typeface="Calibri Light"/>
                <a:cs typeface="Calibri Light"/>
              </a:rPr>
              <a:t>med </a:t>
            </a:r>
            <a:r>
              <a:rPr sz="2950" b="0" spc="-5" dirty="0">
                <a:solidFill>
                  <a:srgbClr val="705861"/>
                </a:solidFill>
                <a:latin typeface="Calibri Light"/>
                <a:cs typeface="Calibri Light"/>
              </a:rPr>
              <a:t>elever</a:t>
            </a:r>
            <a:r>
              <a:rPr sz="2950" b="0" spc="10" dirty="0">
                <a:solidFill>
                  <a:srgbClr val="705861"/>
                </a:solidFill>
                <a:latin typeface="Calibri Light"/>
                <a:cs typeface="Calibri Light"/>
              </a:rPr>
              <a:t> </a:t>
            </a:r>
            <a:r>
              <a:rPr sz="2950" b="0" spc="5" dirty="0">
                <a:solidFill>
                  <a:srgbClr val="705861"/>
                </a:solidFill>
                <a:latin typeface="Calibri Light"/>
                <a:cs typeface="Calibri Light"/>
              </a:rPr>
              <a:t>om </a:t>
            </a:r>
            <a:r>
              <a:rPr sz="2950" b="0" spc="-10" dirty="0">
                <a:solidFill>
                  <a:srgbClr val="705861"/>
                </a:solidFill>
                <a:latin typeface="Calibri Light"/>
                <a:cs typeface="Calibri Light"/>
              </a:rPr>
              <a:t>hvordan</a:t>
            </a:r>
            <a:r>
              <a:rPr sz="2950" b="0" spc="10" dirty="0">
                <a:solidFill>
                  <a:srgbClr val="705861"/>
                </a:solidFill>
                <a:latin typeface="Calibri Light"/>
                <a:cs typeface="Calibri Light"/>
              </a:rPr>
              <a:t> </a:t>
            </a:r>
            <a:r>
              <a:rPr sz="2950" b="0" dirty="0">
                <a:solidFill>
                  <a:srgbClr val="705861"/>
                </a:solidFill>
                <a:latin typeface="Calibri Light"/>
                <a:cs typeface="Calibri Light"/>
              </a:rPr>
              <a:t>det</a:t>
            </a:r>
            <a:r>
              <a:rPr sz="2950" b="0" spc="15" dirty="0">
                <a:solidFill>
                  <a:srgbClr val="705861"/>
                </a:solidFill>
                <a:latin typeface="Calibri Light"/>
                <a:cs typeface="Calibri Light"/>
              </a:rPr>
              <a:t> </a:t>
            </a:r>
            <a:r>
              <a:rPr sz="2950" b="0" spc="5" dirty="0">
                <a:solidFill>
                  <a:srgbClr val="705861"/>
                </a:solidFill>
                <a:latin typeface="Calibri Light"/>
                <a:cs typeface="Calibri Light"/>
              </a:rPr>
              <a:t>er </a:t>
            </a:r>
            <a:r>
              <a:rPr sz="2950" b="0" spc="-15" dirty="0">
                <a:solidFill>
                  <a:srgbClr val="705861"/>
                </a:solidFill>
                <a:latin typeface="Calibri Light"/>
                <a:cs typeface="Calibri Light"/>
              </a:rPr>
              <a:t>at</a:t>
            </a:r>
            <a:r>
              <a:rPr sz="2950" b="0" spc="10" dirty="0">
                <a:solidFill>
                  <a:srgbClr val="705861"/>
                </a:solidFill>
                <a:latin typeface="Calibri Light"/>
                <a:cs typeface="Calibri Light"/>
              </a:rPr>
              <a:t> </a:t>
            </a:r>
            <a:r>
              <a:rPr sz="2950" b="0" spc="-25" dirty="0">
                <a:solidFill>
                  <a:srgbClr val="705861"/>
                </a:solidFill>
                <a:latin typeface="Calibri Light"/>
                <a:cs typeface="Calibri Light"/>
              </a:rPr>
              <a:t>gå</a:t>
            </a:r>
            <a:r>
              <a:rPr sz="2950" b="0" spc="15" dirty="0">
                <a:solidFill>
                  <a:srgbClr val="705861"/>
                </a:solidFill>
                <a:latin typeface="Calibri Light"/>
                <a:cs typeface="Calibri Light"/>
              </a:rPr>
              <a:t> </a:t>
            </a:r>
            <a:r>
              <a:rPr sz="2950" b="0" spc="5" dirty="0">
                <a:solidFill>
                  <a:srgbClr val="705861"/>
                </a:solidFill>
                <a:latin typeface="Calibri Light"/>
                <a:cs typeface="Calibri Light"/>
              </a:rPr>
              <a:t>på</a:t>
            </a:r>
            <a:r>
              <a:rPr sz="2950" b="0" spc="10" dirty="0">
                <a:solidFill>
                  <a:srgbClr val="705861"/>
                </a:solidFill>
                <a:latin typeface="Calibri Light"/>
                <a:cs typeface="Calibri Light"/>
              </a:rPr>
              <a:t> </a:t>
            </a:r>
            <a:r>
              <a:rPr sz="2950" b="0" spc="5" dirty="0">
                <a:solidFill>
                  <a:srgbClr val="705861"/>
                </a:solidFill>
                <a:latin typeface="Calibri Light"/>
                <a:cs typeface="Calibri Light"/>
              </a:rPr>
              <a:t>gymnasiet.</a:t>
            </a:r>
            <a:r>
              <a:rPr sz="2950" b="0" spc="10" dirty="0">
                <a:solidFill>
                  <a:srgbClr val="705861"/>
                </a:solidFill>
                <a:latin typeface="Calibri Light"/>
                <a:cs typeface="Calibri Light"/>
              </a:rPr>
              <a:t> </a:t>
            </a:r>
            <a:r>
              <a:rPr sz="2950" b="0" spc="-5" dirty="0">
                <a:solidFill>
                  <a:srgbClr val="705861"/>
                </a:solidFill>
                <a:latin typeface="Calibri Light"/>
                <a:cs typeface="Calibri Light"/>
              </a:rPr>
              <a:t>Opleve</a:t>
            </a:r>
            <a:r>
              <a:rPr sz="2950" b="0" spc="10" dirty="0">
                <a:solidFill>
                  <a:srgbClr val="705861"/>
                </a:solidFill>
                <a:latin typeface="Calibri Light"/>
                <a:cs typeface="Calibri Light"/>
              </a:rPr>
              <a:t> </a:t>
            </a:r>
            <a:r>
              <a:rPr sz="2950" b="0" spc="5" dirty="0">
                <a:solidFill>
                  <a:srgbClr val="705861"/>
                </a:solidFill>
                <a:latin typeface="Calibri Light"/>
                <a:cs typeface="Calibri Light"/>
              </a:rPr>
              <a:t>og </a:t>
            </a:r>
            <a:r>
              <a:rPr sz="2950" b="0" spc="-15" dirty="0">
                <a:solidFill>
                  <a:srgbClr val="705861"/>
                </a:solidFill>
                <a:latin typeface="Calibri Light"/>
                <a:cs typeface="Calibri Light"/>
              </a:rPr>
              <a:t>mærke</a:t>
            </a:r>
            <a:r>
              <a:rPr sz="2950" b="0" spc="5" dirty="0">
                <a:solidFill>
                  <a:srgbClr val="705861"/>
                </a:solidFill>
                <a:latin typeface="Calibri Light"/>
                <a:cs typeface="Calibri Light"/>
              </a:rPr>
              <a:t> </a:t>
            </a:r>
            <a:r>
              <a:rPr sz="2950" b="0" spc="-5" dirty="0">
                <a:solidFill>
                  <a:srgbClr val="705861"/>
                </a:solidFill>
                <a:latin typeface="Calibri Light"/>
                <a:cs typeface="Calibri Light"/>
              </a:rPr>
              <a:t>deres</a:t>
            </a:r>
            <a:r>
              <a:rPr sz="2950" b="0" spc="10" dirty="0">
                <a:solidFill>
                  <a:srgbClr val="705861"/>
                </a:solidFill>
                <a:latin typeface="Calibri Light"/>
                <a:cs typeface="Calibri Light"/>
              </a:rPr>
              <a:t> </a:t>
            </a:r>
            <a:r>
              <a:rPr sz="2950" b="0" spc="-15" dirty="0">
                <a:solidFill>
                  <a:srgbClr val="705861"/>
                </a:solidFill>
                <a:latin typeface="Calibri Light"/>
                <a:cs typeface="Calibri Light"/>
              </a:rPr>
              <a:t>hverdag</a:t>
            </a:r>
            <a:r>
              <a:rPr sz="2950" b="0" spc="10" dirty="0">
                <a:solidFill>
                  <a:srgbClr val="705861"/>
                </a:solidFill>
                <a:latin typeface="Calibri Light"/>
                <a:cs typeface="Calibri Light"/>
              </a:rPr>
              <a:t> </a:t>
            </a:r>
            <a:r>
              <a:rPr sz="2950" b="0" spc="5" dirty="0">
                <a:solidFill>
                  <a:srgbClr val="705861"/>
                </a:solidFill>
                <a:latin typeface="Calibri Light"/>
                <a:cs typeface="Calibri Light"/>
              </a:rPr>
              <a:t>og undervisning.</a:t>
            </a:r>
            <a:endParaRPr sz="2950">
              <a:latin typeface="Calibri Light"/>
              <a:cs typeface="Calibri Light"/>
            </a:endParaRPr>
          </a:p>
        </p:txBody>
      </p:sp>
      <p:sp>
        <p:nvSpPr>
          <p:cNvPr id="14" name="object 14"/>
          <p:cNvSpPr txBox="1"/>
          <p:nvPr/>
        </p:nvSpPr>
        <p:spPr>
          <a:xfrm>
            <a:off x="2054750" y="6558986"/>
            <a:ext cx="10039350" cy="478155"/>
          </a:xfrm>
          <a:prstGeom prst="rect">
            <a:avLst/>
          </a:prstGeom>
        </p:spPr>
        <p:txBody>
          <a:bodyPr vert="horz" wrap="square" lIns="0" tIns="14604" rIns="0" bIns="0" rtlCol="0">
            <a:spAutoFit/>
          </a:bodyPr>
          <a:lstStyle/>
          <a:p>
            <a:pPr marL="12700">
              <a:lnSpc>
                <a:spcPct val="100000"/>
              </a:lnSpc>
              <a:spcBef>
                <a:spcPts val="114"/>
              </a:spcBef>
            </a:pPr>
            <a:r>
              <a:rPr sz="2950" b="0" spc="10" dirty="0">
                <a:solidFill>
                  <a:srgbClr val="705861"/>
                </a:solidFill>
                <a:latin typeface="Calibri Light"/>
                <a:cs typeface="Calibri Light"/>
              </a:rPr>
              <a:t>Møde </a:t>
            </a:r>
            <a:r>
              <a:rPr sz="2950" b="0" spc="-10" dirty="0">
                <a:solidFill>
                  <a:srgbClr val="705861"/>
                </a:solidFill>
                <a:latin typeface="Calibri Light"/>
                <a:cs typeface="Calibri Light"/>
              </a:rPr>
              <a:t>lærere</a:t>
            </a:r>
            <a:r>
              <a:rPr sz="2950" b="0" spc="5" dirty="0">
                <a:solidFill>
                  <a:srgbClr val="705861"/>
                </a:solidFill>
                <a:latin typeface="Calibri Light"/>
                <a:cs typeface="Calibri Light"/>
              </a:rPr>
              <a:t> </a:t>
            </a:r>
            <a:r>
              <a:rPr sz="2950" b="0" spc="10" dirty="0">
                <a:solidFill>
                  <a:srgbClr val="705861"/>
                </a:solidFill>
                <a:latin typeface="Calibri Light"/>
                <a:cs typeface="Calibri Light"/>
              </a:rPr>
              <a:t>som </a:t>
            </a:r>
            <a:r>
              <a:rPr sz="2950" b="0" spc="5" dirty="0">
                <a:solidFill>
                  <a:srgbClr val="705861"/>
                </a:solidFill>
                <a:latin typeface="Calibri Light"/>
                <a:cs typeface="Calibri Light"/>
              </a:rPr>
              <a:t>er</a:t>
            </a:r>
            <a:r>
              <a:rPr sz="2950" b="0" spc="10" dirty="0">
                <a:solidFill>
                  <a:srgbClr val="705861"/>
                </a:solidFill>
                <a:latin typeface="Calibri Light"/>
                <a:cs typeface="Calibri Light"/>
              </a:rPr>
              <a:t> </a:t>
            </a:r>
            <a:r>
              <a:rPr sz="2950" b="0" spc="-10" dirty="0">
                <a:solidFill>
                  <a:srgbClr val="705861"/>
                </a:solidFill>
                <a:latin typeface="Calibri Light"/>
                <a:cs typeface="Calibri Light"/>
              </a:rPr>
              <a:t>engagerede,</a:t>
            </a:r>
            <a:r>
              <a:rPr sz="2950" b="0" spc="5" dirty="0">
                <a:solidFill>
                  <a:srgbClr val="705861"/>
                </a:solidFill>
                <a:latin typeface="Calibri Light"/>
                <a:cs typeface="Calibri Light"/>
              </a:rPr>
              <a:t> </a:t>
            </a:r>
            <a:r>
              <a:rPr sz="2950" b="0" spc="-5" dirty="0">
                <a:solidFill>
                  <a:srgbClr val="705861"/>
                </a:solidFill>
                <a:latin typeface="Calibri Light"/>
                <a:cs typeface="Calibri Light"/>
              </a:rPr>
              <a:t>imødekommende</a:t>
            </a:r>
            <a:r>
              <a:rPr sz="2950" b="0" spc="5" dirty="0">
                <a:solidFill>
                  <a:srgbClr val="705861"/>
                </a:solidFill>
                <a:latin typeface="Calibri Light"/>
                <a:cs typeface="Calibri Light"/>
              </a:rPr>
              <a:t> og</a:t>
            </a:r>
            <a:r>
              <a:rPr sz="2950" b="0" spc="10" dirty="0">
                <a:solidFill>
                  <a:srgbClr val="705861"/>
                </a:solidFill>
                <a:latin typeface="Calibri Light"/>
                <a:cs typeface="Calibri Light"/>
              </a:rPr>
              <a:t> </a:t>
            </a:r>
            <a:r>
              <a:rPr sz="2950" b="0" spc="-15" dirty="0">
                <a:solidFill>
                  <a:srgbClr val="705861"/>
                </a:solidFill>
                <a:latin typeface="Calibri Light"/>
                <a:cs typeface="Calibri Light"/>
              </a:rPr>
              <a:t>autentiske.</a:t>
            </a:r>
            <a:endParaRPr sz="2950">
              <a:latin typeface="Calibri Light"/>
              <a:cs typeface="Calibri Light"/>
            </a:endParaRPr>
          </a:p>
        </p:txBody>
      </p:sp>
      <p:sp>
        <p:nvSpPr>
          <p:cNvPr id="15" name="object 15"/>
          <p:cNvSpPr txBox="1"/>
          <p:nvPr/>
        </p:nvSpPr>
        <p:spPr>
          <a:xfrm>
            <a:off x="1275218" y="10500467"/>
            <a:ext cx="9402445" cy="528320"/>
          </a:xfrm>
          <a:prstGeom prst="rect">
            <a:avLst/>
          </a:prstGeom>
        </p:spPr>
        <p:txBody>
          <a:bodyPr vert="horz" wrap="square" lIns="0" tIns="12065" rIns="0" bIns="0" rtlCol="0">
            <a:spAutoFit/>
          </a:bodyPr>
          <a:lstStyle/>
          <a:p>
            <a:pPr marL="12700">
              <a:lnSpc>
                <a:spcPct val="100000"/>
              </a:lnSpc>
              <a:spcBef>
                <a:spcPts val="95"/>
              </a:spcBef>
            </a:pPr>
            <a:r>
              <a:rPr sz="3300" b="0" spc="-20" dirty="0">
                <a:solidFill>
                  <a:srgbClr val="F6F7F4"/>
                </a:solidFill>
                <a:latin typeface="Calibri Light"/>
                <a:cs typeface="Calibri Light"/>
              </a:rPr>
              <a:t>Brobygning</a:t>
            </a:r>
            <a:r>
              <a:rPr sz="3300" b="0" spc="5" dirty="0">
                <a:solidFill>
                  <a:srgbClr val="F6F7F4"/>
                </a:solidFill>
                <a:latin typeface="Calibri Light"/>
                <a:cs typeface="Calibri Light"/>
              </a:rPr>
              <a:t> </a:t>
            </a:r>
            <a:r>
              <a:rPr sz="3300" b="0" spc="-20" dirty="0">
                <a:solidFill>
                  <a:srgbClr val="F6F7F4"/>
                </a:solidFill>
                <a:latin typeface="Calibri Light"/>
                <a:cs typeface="Calibri Light"/>
              </a:rPr>
              <a:t>skal</a:t>
            </a:r>
            <a:r>
              <a:rPr sz="3300" b="0" spc="10" dirty="0">
                <a:solidFill>
                  <a:srgbClr val="F6F7F4"/>
                </a:solidFill>
                <a:latin typeface="Calibri Light"/>
                <a:cs typeface="Calibri Light"/>
              </a:rPr>
              <a:t> </a:t>
            </a:r>
            <a:r>
              <a:rPr sz="3300" b="0" spc="-15" dirty="0">
                <a:solidFill>
                  <a:srgbClr val="F6F7F4"/>
                </a:solidFill>
                <a:latin typeface="Calibri Light"/>
                <a:cs typeface="Calibri Light"/>
              </a:rPr>
              <a:t>give</a:t>
            </a:r>
            <a:r>
              <a:rPr sz="3300" b="0" dirty="0">
                <a:solidFill>
                  <a:srgbClr val="F6F7F4"/>
                </a:solidFill>
                <a:latin typeface="Calibri Light"/>
                <a:cs typeface="Calibri Light"/>
              </a:rPr>
              <a:t> </a:t>
            </a:r>
            <a:r>
              <a:rPr sz="3300" b="0" spc="-30" dirty="0">
                <a:solidFill>
                  <a:srgbClr val="F6F7F4"/>
                </a:solidFill>
                <a:latin typeface="Calibri Light"/>
                <a:cs typeface="Calibri Light"/>
              </a:rPr>
              <a:t>forståelse</a:t>
            </a:r>
            <a:r>
              <a:rPr sz="3300" b="0" spc="10" dirty="0">
                <a:solidFill>
                  <a:srgbClr val="F6F7F4"/>
                </a:solidFill>
                <a:latin typeface="Calibri Light"/>
                <a:cs typeface="Calibri Light"/>
              </a:rPr>
              <a:t> </a:t>
            </a:r>
            <a:r>
              <a:rPr sz="3300" b="0" spc="-35" dirty="0">
                <a:solidFill>
                  <a:srgbClr val="F6F7F4"/>
                </a:solidFill>
                <a:latin typeface="Calibri Light"/>
                <a:cs typeface="Calibri Light"/>
              </a:rPr>
              <a:t>for</a:t>
            </a:r>
            <a:r>
              <a:rPr sz="3300" b="0" dirty="0">
                <a:solidFill>
                  <a:srgbClr val="F6F7F4"/>
                </a:solidFill>
                <a:latin typeface="Calibri Light"/>
                <a:cs typeface="Calibri Light"/>
              </a:rPr>
              <a:t> </a:t>
            </a:r>
            <a:r>
              <a:rPr sz="3300" b="0" spc="-10" dirty="0">
                <a:solidFill>
                  <a:srgbClr val="F6F7F4"/>
                </a:solidFill>
                <a:latin typeface="Calibri Light"/>
                <a:cs typeface="Calibri Light"/>
              </a:rPr>
              <a:t>miljøet</a:t>
            </a:r>
            <a:r>
              <a:rPr sz="3300" b="0" spc="10" dirty="0">
                <a:solidFill>
                  <a:srgbClr val="F6F7F4"/>
                </a:solidFill>
                <a:latin typeface="Calibri Light"/>
                <a:cs typeface="Calibri Light"/>
              </a:rPr>
              <a:t> </a:t>
            </a:r>
            <a:r>
              <a:rPr sz="3300" b="0" spc="-5" dirty="0">
                <a:solidFill>
                  <a:srgbClr val="F6F7F4"/>
                </a:solidFill>
                <a:latin typeface="Calibri Light"/>
                <a:cs typeface="Calibri Light"/>
              </a:rPr>
              <a:t>på</a:t>
            </a:r>
            <a:r>
              <a:rPr sz="3300" b="0" spc="5" dirty="0">
                <a:solidFill>
                  <a:srgbClr val="F6F7F4"/>
                </a:solidFill>
                <a:latin typeface="Calibri Light"/>
                <a:cs typeface="Calibri Light"/>
              </a:rPr>
              <a:t> </a:t>
            </a:r>
            <a:r>
              <a:rPr sz="3300" b="0" spc="-5" dirty="0">
                <a:solidFill>
                  <a:srgbClr val="F6F7F4"/>
                </a:solidFill>
                <a:latin typeface="Calibri Light"/>
                <a:cs typeface="Calibri Light"/>
              </a:rPr>
              <a:t>gymnasiet.</a:t>
            </a:r>
            <a:endParaRPr sz="3300">
              <a:latin typeface="Calibri Light"/>
              <a:cs typeface="Calibri Light"/>
            </a:endParaRPr>
          </a:p>
        </p:txBody>
      </p:sp>
      <p:sp>
        <p:nvSpPr>
          <p:cNvPr id="16" name="object 16"/>
          <p:cNvSpPr txBox="1"/>
          <p:nvPr/>
        </p:nvSpPr>
        <p:spPr>
          <a:xfrm>
            <a:off x="1275218" y="2529209"/>
            <a:ext cx="344170" cy="779780"/>
          </a:xfrm>
          <a:prstGeom prst="rect">
            <a:avLst/>
          </a:prstGeom>
        </p:spPr>
        <p:txBody>
          <a:bodyPr vert="horz" wrap="square" lIns="0" tIns="12065" rIns="0" bIns="0" rtlCol="0">
            <a:spAutoFit/>
          </a:bodyPr>
          <a:lstStyle/>
          <a:p>
            <a:pPr marL="12700">
              <a:lnSpc>
                <a:spcPct val="100000"/>
              </a:lnSpc>
              <a:spcBef>
                <a:spcPts val="95"/>
              </a:spcBef>
            </a:pPr>
            <a:r>
              <a:rPr sz="4950" b="1" spc="-5" dirty="0">
                <a:solidFill>
                  <a:srgbClr val="705861"/>
                </a:solidFill>
                <a:latin typeface="Calibri"/>
                <a:cs typeface="Calibri"/>
              </a:rPr>
              <a:t>1</a:t>
            </a:r>
            <a:endParaRPr sz="4950">
              <a:latin typeface="Calibri"/>
              <a:cs typeface="Calibri"/>
            </a:endParaRPr>
          </a:p>
        </p:txBody>
      </p:sp>
      <p:sp>
        <p:nvSpPr>
          <p:cNvPr id="17" name="object 17"/>
          <p:cNvSpPr txBox="1"/>
          <p:nvPr/>
        </p:nvSpPr>
        <p:spPr>
          <a:xfrm>
            <a:off x="1275218" y="3710324"/>
            <a:ext cx="344170" cy="779780"/>
          </a:xfrm>
          <a:prstGeom prst="rect">
            <a:avLst/>
          </a:prstGeom>
        </p:spPr>
        <p:txBody>
          <a:bodyPr vert="horz" wrap="square" lIns="0" tIns="12065" rIns="0" bIns="0" rtlCol="0">
            <a:spAutoFit/>
          </a:bodyPr>
          <a:lstStyle/>
          <a:p>
            <a:pPr marL="12700">
              <a:lnSpc>
                <a:spcPct val="100000"/>
              </a:lnSpc>
              <a:spcBef>
                <a:spcPts val="95"/>
              </a:spcBef>
            </a:pPr>
            <a:r>
              <a:rPr sz="4950" b="1" spc="-5" dirty="0">
                <a:solidFill>
                  <a:srgbClr val="705861"/>
                </a:solidFill>
                <a:latin typeface="Calibri"/>
                <a:cs typeface="Calibri"/>
              </a:rPr>
              <a:t>2</a:t>
            </a:r>
            <a:endParaRPr sz="4950">
              <a:latin typeface="Calibri"/>
              <a:cs typeface="Calibri"/>
            </a:endParaRPr>
          </a:p>
        </p:txBody>
      </p:sp>
      <p:sp>
        <p:nvSpPr>
          <p:cNvPr id="18" name="object 18"/>
          <p:cNvSpPr txBox="1"/>
          <p:nvPr/>
        </p:nvSpPr>
        <p:spPr>
          <a:xfrm>
            <a:off x="1275218" y="5062953"/>
            <a:ext cx="344170" cy="779780"/>
          </a:xfrm>
          <a:prstGeom prst="rect">
            <a:avLst/>
          </a:prstGeom>
        </p:spPr>
        <p:txBody>
          <a:bodyPr vert="horz" wrap="square" lIns="0" tIns="12065" rIns="0" bIns="0" rtlCol="0">
            <a:spAutoFit/>
          </a:bodyPr>
          <a:lstStyle/>
          <a:p>
            <a:pPr marL="12700">
              <a:lnSpc>
                <a:spcPct val="100000"/>
              </a:lnSpc>
              <a:spcBef>
                <a:spcPts val="95"/>
              </a:spcBef>
            </a:pPr>
            <a:r>
              <a:rPr sz="4950" b="1" spc="-5" dirty="0">
                <a:solidFill>
                  <a:srgbClr val="705861"/>
                </a:solidFill>
                <a:latin typeface="Calibri"/>
                <a:cs typeface="Calibri"/>
              </a:rPr>
              <a:t>3</a:t>
            </a:r>
            <a:endParaRPr sz="4950">
              <a:latin typeface="Calibri"/>
              <a:cs typeface="Calibri"/>
            </a:endParaRPr>
          </a:p>
        </p:txBody>
      </p:sp>
      <p:sp>
        <p:nvSpPr>
          <p:cNvPr id="19" name="object 19"/>
          <p:cNvSpPr txBox="1"/>
          <p:nvPr/>
        </p:nvSpPr>
        <p:spPr>
          <a:xfrm>
            <a:off x="1275218" y="6381028"/>
            <a:ext cx="344170" cy="779780"/>
          </a:xfrm>
          <a:prstGeom prst="rect">
            <a:avLst/>
          </a:prstGeom>
        </p:spPr>
        <p:txBody>
          <a:bodyPr vert="horz" wrap="square" lIns="0" tIns="12065" rIns="0" bIns="0" rtlCol="0">
            <a:spAutoFit/>
          </a:bodyPr>
          <a:lstStyle/>
          <a:p>
            <a:pPr marL="12700">
              <a:lnSpc>
                <a:spcPct val="100000"/>
              </a:lnSpc>
              <a:spcBef>
                <a:spcPts val="95"/>
              </a:spcBef>
            </a:pPr>
            <a:r>
              <a:rPr sz="4950" b="1" spc="-5" dirty="0">
                <a:solidFill>
                  <a:srgbClr val="705861"/>
                </a:solidFill>
                <a:latin typeface="Calibri"/>
                <a:cs typeface="Calibri"/>
              </a:rPr>
              <a:t>4</a:t>
            </a:r>
            <a:endParaRPr sz="4950">
              <a:latin typeface="Calibri"/>
              <a:cs typeface="Calibri"/>
            </a:endParaRPr>
          </a:p>
        </p:txBody>
      </p:sp>
      <p:pic>
        <p:nvPicPr>
          <p:cNvPr id="20" name="Lyd 6">
            <a:hlinkClick r:id="" action="ppaction://media"/>
            <a:extLst>
              <a:ext uri="{FF2B5EF4-FFF2-40B4-BE49-F238E27FC236}">
                <a16:creationId xmlns:a16="http://schemas.microsoft.com/office/drawing/2014/main" id="{EB0BD6C8-9023-4DAA-8E21-B2E4A1030A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6050" y="50709"/>
            <a:ext cx="346166" cy="3461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14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5F1EA"/>
          </a:solidFill>
        </p:spPr>
        <p:txBody>
          <a:bodyPr wrap="square" lIns="0" tIns="0" rIns="0" bIns="0" rtlCol="0"/>
          <a:lstStyle/>
          <a:p>
            <a:endParaRPr/>
          </a:p>
        </p:txBody>
      </p:sp>
      <p:sp>
        <p:nvSpPr>
          <p:cNvPr id="3" name="object 3"/>
          <p:cNvSpPr txBox="1">
            <a:spLocks noGrp="1"/>
          </p:cNvSpPr>
          <p:nvPr>
            <p:ph type="title"/>
          </p:nvPr>
        </p:nvSpPr>
        <p:spPr>
          <a:xfrm>
            <a:off x="1275218" y="590336"/>
            <a:ext cx="5242560" cy="628650"/>
          </a:xfrm>
          <a:prstGeom prst="rect">
            <a:avLst/>
          </a:prstGeom>
        </p:spPr>
        <p:txBody>
          <a:bodyPr vert="horz" wrap="square" lIns="0" tIns="13335" rIns="0" bIns="0" rtlCol="0">
            <a:spAutoFit/>
          </a:bodyPr>
          <a:lstStyle/>
          <a:p>
            <a:pPr marL="12700">
              <a:lnSpc>
                <a:spcPct val="100000"/>
              </a:lnSpc>
              <a:spcBef>
                <a:spcPts val="105"/>
              </a:spcBef>
            </a:pPr>
            <a:r>
              <a:rPr spc="-5" dirty="0"/>
              <a:t>Beslutningsgrundlag</a:t>
            </a:r>
          </a:p>
        </p:txBody>
      </p:sp>
      <p:sp>
        <p:nvSpPr>
          <p:cNvPr id="4" name="object 4"/>
          <p:cNvSpPr txBox="1"/>
          <p:nvPr/>
        </p:nvSpPr>
        <p:spPr>
          <a:xfrm>
            <a:off x="9452980" y="1247469"/>
            <a:ext cx="8761095" cy="1030605"/>
          </a:xfrm>
          <a:prstGeom prst="rect">
            <a:avLst/>
          </a:prstGeom>
        </p:spPr>
        <p:txBody>
          <a:bodyPr vert="horz" wrap="square" lIns="0" tIns="12065" rIns="0" bIns="0" rtlCol="0">
            <a:spAutoFit/>
          </a:bodyPr>
          <a:lstStyle/>
          <a:p>
            <a:pPr marL="12700" marR="5080">
              <a:lnSpc>
                <a:spcPct val="100000"/>
              </a:lnSpc>
              <a:spcBef>
                <a:spcPts val="95"/>
              </a:spcBef>
            </a:pPr>
            <a:r>
              <a:rPr sz="3300" b="0" spc="-20" dirty="0">
                <a:solidFill>
                  <a:srgbClr val="705861"/>
                </a:solidFill>
                <a:latin typeface="Calibri Light"/>
                <a:cs typeface="Calibri Light"/>
              </a:rPr>
              <a:t>Brobygning</a:t>
            </a:r>
            <a:r>
              <a:rPr sz="3300" b="0" spc="5" dirty="0">
                <a:solidFill>
                  <a:srgbClr val="705861"/>
                </a:solidFill>
                <a:latin typeface="Calibri Light"/>
                <a:cs typeface="Calibri Light"/>
              </a:rPr>
              <a:t> </a:t>
            </a:r>
            <a:r>
              <a:rPr sz="3300" b="0" spc="-15" dirty="0">
                <a:solidFill>
                  <a:srgbClr val="705861"/>
                </a:solidFill>
                <a:latin typeface="Calibri Light"/>
                <a:cs typeface="Calibri Light"/>
              </a:rPr>
              <a:t>opleves</a:t>
            </a:r>
            <a:r>
              <a:rPr sz="3300" b="0" dirty="0">
                <a:solidFill>
                  <a:srgbClr val="705861"/>
                </a:solidFill>
                <a:latin typeface="Calibri Light"/>
                <a:cs typeface="Calibri Light"/>
              </a:rPr>
              <a:t> </a:t>
            </a:r>
            <a:r>
              <a:rPr sz="3300" b="0" spc="-5" dirty="0">
                <a:solidFill>
                  <a:srgbClr val="705861"/>
                </a:solidFill>
                <a:latin typeface="Calibri Light"/>
                <a:cs typeface="Calibri Light"/>
              </a:rPr>
              <a:t>som</a:t>
            </a:r>
            <a:r>
              <a:rPr sz="3300" b="0" spc="5" dirty="0">
                <a:solidFill>
                  <a:srgbClr val="705861"/>
                </a:solidFill>
                <a:latin typeface="Calibri Light"/>
                <a:cs typeface="Calibri Light"/>
              </a:rPr>
              <a:t> </a:t>
            </a:r>
            <a:r>
              <a:rPr sz="3300" b="0" spc="-30" dirty="0">
                <a:solidFill>
                  <a:srgbClr val="705861"/>
                </a:solidFill>
                <a:latin typeface="Calibri Light"/>
                <a:cs typeface="Calibri Light"/>
              </a:rPr>
              <a:t>afgørende</a:t>
            </a:r>
            <a:r>
              <a:rPr sz="3300" b="0" dirty="0">
                <a:solidFill>
                  <a:srgbClr val="705861"/>
                </a:solidFill>
                <a:latin typeface="Calibri Light"/>
                <a:cs typeface="Calibri Light"/>
              </a:rPr>
              <a:t> </a:t>
            </a:r>
            <a:r>
              <a:rPr sz="3300" b="0" spc="-35" dirty="0">
                <a:solidFill>
                  <a:srgbClr val="705861"/>
                </a:solidFill>
                <a:latin typeface="Calibri Light"/>
                <a:cs typeface="Calibri Light"/>
              </a:rPr>
              <a:t>for</a:t>
            </a:r>
            <a:r>
              <a:rPr sz="3300" b="0" spc="5" dirty="0">
                <a:solidFill>
                  <a:srgbClr val="705861"/>
                </a:solidFill>
                <a:latin typeface="Calibri Light"/>
                <a:cs typeface="Calibri Light"/>
              </a:rPr>
              <a:t> </a:t>
            </a:r>
            <a:r>
              <a:rPr sz="3300" b="0" spc="-20" dirty="0">
                <a:solidFill>
                  <a:srgbClr val="705861"/>
                </a:solidFill>
                <a:latin typeface="Calibri Light"/>
                <a:cs typeface="Calibri Light"/>
              </a:rPr>
              <a:t>at</a:t>
            </a:r>
            <a:r>
              <a:rPr sz="3300" b="0" spc="5" dirty="0">
                <a:solidFill>
                  <a:srgbClr val="705861"/>
                </a:solidFill>
                <a:latin typeface="Calibri Light"/>
                <a:cs typeface="Calibri Light"/>
              </a:rPr>
              <a:t> </a:t>
            </a:r>
            <a:r>
              <a:rPr sz="3300" b="0" spc="-10" dirty="0">
                <a:solidFill>
                  <a:srgbClr val="705861"/>
                </a:solidFill>
                <a:latin typeface="Calibri Light"/>
                <a:cs typeface="Calibri Light"/>
              </a:rPr>
              <a:t>blive</a:t>
            </a:r>
            <a:r>
              <a:rPr sz="3300" b="0" dirty="0">
                <a:solidFill>
                  <a:srgbClr val="705861"/>
                </a:solidFill>
                <a:latin typeface="Calibri Light"/>
                <a:cs typeface="Calibri Light"/>
              </a:rPr>
              <a:t> </a:t>
            </a:r>
            <a:r>
              <a:rPr sz="3300" b="0" spc="-20" dirty="0">
                <a:solidFill>
                  <a:srgbClr val="705861"/>
                </a:solidFill>
                <a:latin typeface="Calibri Light"/>
                <a:cs typeface="Calibri Light"/>
              </a:rPr>
              <a:t>mere </a:t>
            </a:r>
            <a:r>
              <a:rPr sz="3300" b="0" spc="-730" dirty="0">
                <a:solidFill>
                  <a:srgbClr val="705861"/>
                </a:solidFill>
                <a:latin typeface="Calibri Light"/>
                <a:cs typeface="Calibri Light"/>
              </a:rPr>
              <a:t> </a:t>
            </a:r>
            <a:r>
              <a:rPr sz="3300" b="0" spc="-25" dirty="0">
                <a:solidFill>
                  <a:srgbClr val="705861"/>
                </a:solidFill>
                <a:latin typeface="Calibri Light"/>
                <a:cs typeface="Calibri Light"/>
              </a:rPr>
              <a:t>sikker</a:t>
            </a:r>
            <a:r>
              <a:rPr sz="3300" b="0" spc="-10" dirty="0">
                <a:solidFill>
                  <a:srgbClr val="705861"/>
                </a:solidFill>
                <a:latin typeface="Calibri Light"/>
                <a:cs typeface="Calibri Light"/>
              </a:rPr>
              <a:t> </a:t>
            </a:r>
            <a:r>
              <a:rPr sz="3300" b="0" spc="-5" dirty="0">
                <a:solidFill>
                  <a:srgbClr val="705861"/>
                </a:solidFill>
                <a:latin typeface="Calibri Light"/>
                <a:cs typeface="Calibri Light"/>
              </a:rPr>
              <a:t>i</a:t>
            </a:r>
            <a:r>
              <a:rPr sz="3300" b="0" dirty="0">
                <a:solidFill>
                  <a:srgbClr val="705861"/>
                </a:solidFill>
                <a:latin typeface="Calibri Light"/>
                <a:cs typeface="Calibri Light"/>
              </a:rPr>
              <a:t> </a:t>
            </a:r>
            <a:r>
              <a:rPr sz="3300" b="0" spc="-15" dirty="0">
                <a:solidFill>
                  <a:srgbClr val="705861"/>
                </a:solidFill>
                <a:latin typeface="Calibri Light"/>
                <a:cs typeface="Calibri Light"/>
              </a:rPr>
              <a:t>valg</a:t>
            </a:r>
            <a:r>
              <a:rPr sz="3300" b="0" dirty="0">
                <a:solidFill>
                  <a:srgbClr val="705861"/>
                </a:solidFill>
                <a:latin typeface="Calibri Light"/>
                <a:cs typeface="Calibri Light"/>
              </a:rPr>
              <a:t> </a:t>
            </a:r>
            <a:r>
              <a:rPr sz="3300" b="0" spc="-15" dirty="0">
                <a:solidFill>
                  <a:srgbClr val="705861"/>
                </a:solidFill>
                <a:latin typeface="Calibri Light"/>
                <a:cs typeface="Calibri Light"/>
              </a:rPr>
              <a:t>af</a:t>
            </a:r>
            <a:r>
              <a:rPr sz="3300" b="0" dirty="0">
                <a:solidFill>
                  <a:srgbClr val="705861"/>
                </a:solidFill>
                <a:latin typeface="Calibri Light"/>
                <a:cs typeface="Calibri Light"/>
              </a:rPr>
              <a:t> </a:t>
            </a:r>
            <a:r>
              <a:rPr sz="3300" b="0" spc="-5" dirty="0">
                <a:solidFill>
                  <a:srgbClr val="705861"/>
                </a:solidFill>
                <a:latin typeface="Calibri Light"/>
                <a:cs typeface="Calibri Light"/>
              </a:rPr>
              <a:t>ungdomsuddannelse.</a:t>
            </a:r>
            <a:endParaRPr sz="3300">
              <a:latin typeface="Calibri Light"/>
              <a:cs typeface="Calibri Light"/>
            </a:endParaRPr>
          </a:p>
        </p:txBody>
      </p:sp>
      <p:sp>
        <p:nvSpPr>
          <p:cNvPr id="5" name="object 5"/>
          <p:cNvSpPr txBox="1"/>
          <p:nvPr/>
        </p:nvSpPr>
        <p:spPr>
          <a:xfrm>
            <a:off x="9452980" y="3257879"/>
            <a:ext cx="8906510" cy="1030605"/>
          </a:xfrm>
          <a:prstGeom prst="rect">
            <a:avLst/>
          </a:prstGeom>
        </p:spPr>
        <p:txBody>
          <a:bodyPr vert="horz" wrap="square" lIns="0" tIns="12065" rIns="0" bIns="0" rtlCol="0">
            <a:spAutoFit/>
          </a:bodyPr>
          <a:lstStyle/>
          <a:p>
            <a:pPr marL="12700" marR="5080">
              <a:lnSpc>
                <a:spcPct val="100000"/>
              </a:lnSpc>
              <a:spcBef>
                <a:spcPts val="95"/>
              </a:spcBef>
            </a:pPr>
            <a:r>
              <a:rPr sz="3300" b="0" spc="-35" dirty="0">
                <a:solidFill>
                  <a:srgbClr val="705861"/>
                </a:solidFill>
                <a:latin typeface="Calibri Light"/>
                <a:cs typeface="Calibri Light"/>
              </a:rPr>
              <a:t>Kvalitativ</a:t>
            </a:r>
            <a:r>
              <a:rPr sz="3300" b="0" dirty="0">
                <a:solidFill>
                  <a:srgbClr val="705861"/>
                </a:solidFill>
                <a:latin typeface="Calibri Light"/>
                <a:cs typeface="Calibri Light"/>
              </a:rPr>
              <a:t> </a:t>
            </a:r>
            <a:r>
              <a:rPr sz="3300" b="0" spc="-25" dirty="0">
                <a:solidFill>
                  <a:srgbClr val="705861"/>
                </a:solidFill>
                <a:latin typeface="Calibri Light"/>
                <a:cs typeface="Calibri Light"/>
              </a:rPr>
              <a:t>data</a:t>
            </a:r>
            <a:r>
              <a:rPr sz="3300" b="0" spc="5" dirty="0">
                <a:solidFill>
                  <a:srgbClr val="705861"/>
                </a:solidFill>
                <a:latin typeface="Calibri Light"/>
                <a:cs typeface="Calibri Light"/>
              </a:rPr>
              <a:t> </a:t>
            </a:r>
            <a:r>
              <a:rPr sz="3300" b="0" spc="-5" dirty="0">
                <a:solidFill>
                  <a:srgbClr val="705861"/>
                </a:solidFill>
                <a:latin typeface="Calibri Light"/>
                <a:cs typeface="Calibri Light"/>
              </a:rPr>
              <a:t>viser</a:t>
            </a:r>
            <a:r>
              <a:rPr sz="3300" b="0" dirty="0">
                <a:solidFill>
                  <a:srgbClr val="705861"/>
                </a:solidFill>
                <a:latin typeface="Calibri Light"/>
                <a:cs typeface="Calibri Light"/>
              </a:rPr>
              <a:t> </a:t>
            </a:r>
            <a:r>
              <a:rPr sz="3300" b="0" spc="-5" dirty="0">
                <a:solidFill>
                  <a:srgbClr val="705861"/>
                </a:solidFill>
                <a:latin typeface="Calibri Light"/>
                <a:cs typeface="Calibri Light"/>
              </a:rPr>
              <a:t>begrundelse</a:t>
            </a:r>
            <a:r>
              <a:rPr sz="3300" b="0" dirty="0">
                <a:solidFill>
                  <a:srgbClr val="705861"/>
                </a:solidFill>
                <a:latin typeface="Calibri Light"/>
                <a:cs typeface="Calibri Light"/>
              </a:rPr>
              <a:t> </a:t>
            </a:r>
            <a:r>
              <a:rPr sz="3300" b="0" spc="-5" dirty="0">
                <a:solidFill>
                  <a:srgbClr val="705861"/>
                </a:solidFill>
                <a:latin typeface="Calibri Light"/>
                <a:cs typeface="Calibri Light"/>
              </a:rPr>
              <a:t>hos</a:t>
            </a:r>
            <a:r>
              <a:rPr sz="3300" b="0" spc="5" dirty="0">
                <a:solidFill>
                  <a:srgbClr val="705861"/>
                </a:solidFill>
                <a:latin typeface="Calibri Light"/>
                <a:cs typeface="Calibri Light"/>
              </a:rPr>
              <a:t> </a:t>
            </a:r>
            <a:r>
              <a:rPr sz="3300" b="0" spc="-5" dirty="0">
                <a:solidFill>
                  <a:srgbClr val="705861"/>
                </a:solidFill>
                <a:latin typeface="Calibri Light"/>
                <a:cs typeface="Calibri Light"/>
              </a:rPr>
              <a:t>dem,</a:t>
            </a:r>
            <a:r>
              <a:rPr sz="3300" b="0" spc="5" dirty="0">
                <a:solidFill>
                  <a:srgbClr val="705861"/>
                </a:solidFill>
                <a:latin typeface="Calibri Light"/>
                <a:cs typeface="Calibri Light"/>
              </a:rPr>
              <a:t> </a:t>
            </a:r>
            <a:r>
              <a:rPr sz="3300" b="0" spc="-5" dirty="0">
                <a:solidFill>
                  <a:srgbClr val="705861"/>
                </a:solidFill>
                <a:latin typeface="Calibri Light"/>
                <a:cs typeface="Calibri Light"/>
              </a:rPr>
              <a:t>der</a:t>
            </a:r>
            <a:r>
              <a:rPr sz="3300" b="0" dirty="0">
                <a:solidFill>
                  <a:srgbClr val="705861"/>
                </a:solidFill>
                <a:latin typeface="Calibri Light"/>
                <a:cs typeface="Calibri Light"/>
              </a:rPr>
              <a:t> </a:t>
            </a:r>
            <a:r>
              <a:rPr sz="3300" b="0" spc="-5" dirty="0">
                <a:solidFill>
                  <a:srgbClr val="705861"/>
                </a:solidFill>
                <a:latin typeface="Calibri Light"/>
                <a:cs typeface="Calibri Light"/>
              </a:rPr>
              <a:t>er</a:t>
            </a:r>
            <a:r>
              <a:rPr sz="3300" b="0" dirty="0">
                <a:solidFill>
                  <a:srgbClr val="705861"/>
                </a:solidFill>
                <a:latin typeface="Calibri Light"/>
                <a:cs typeface="Calibri Light"/>
              </a:rPr>
              <a:t> </a:t>
            </a:r>
            <a:r>
              <a:rPr sz="3300" b="0" spc="-20" dirty="0">
                <a:solidFill>
                  <a:srgbClr val="705861"/>
                </a:solidFill>
                <a:latin typeface="Calibri Light"/>
                <a:cs typeface="Calibri Light"/>
              </a:rPr>
              <a:t>ble- </a:t>
            </a:r>
            <a:r>
              <a:rPr sz="3300" b="0" spc="-730" dirty="0">
                <a:solidFill>
                  <a:srgbClr val="705861"/>
                </a:solidFill>
                <a:latin typeface="Calibri Light"/>
                <a:cs typeface="Calibri Light"/>
              </a:rPr>
              <a:t> </a:t>
            </a:r>
            <a:r>
              <a:rPr sz="3300" b="0" spc="-20" dirty="0">
                <a:solidFill>
                  <a:srgbClr val="705861"/>
                </a:solidFill>
                <a:latin typeface="Calibri Light"/>
                <a:cs typeface="Calibri Light"/>
              </a:rPr>
              <a:t>vet</a:t>
            </a:r>
            <a:r>
              <a:rPr sz="3300" b="0" spc="-5" dirty="0">
                <a:solidFill>
                  <a:srgbClr val="705861"/>
                </a:solidFill>
                <a:latin typeface="Calibri Light"/>
                <a:cs typeface="Calibri Light"/>
              </a:rPr>
              <a:t> </a:t>
            </a:r>
            <a:r>
              <a:rPr sz="3300" b="0" spc="-20" dirty="0">
                <a:solidFill>
                  <a:srgbClr val="705861"/>
                </a:solidFill>
                <a:latin typeface="Calibri Light"/>
                <a:cs typeface="Calibri Light"/>
              </a:rPr>
              <a:t>mere</a:t>
            </a:r>
            <a:r>
              <a:rPr sz="3300" b="0" spc="-5" dirty="0">
                <a:solidFill>
                  <a:srgbClr val="705861"/>
                </a:solidFill>
                <a:latin typeface="Calibri Light"/>
                <a:cs typeface="Calibri Light"/>
              </a:rPr>
              <a:t> i</a:t>
            </a:r>
            <a:r>
              <a:rPr sz="3300" b="0" dirty="0">
                <a:solidFill>
                  <a:srgbClr val="705861"/>
                </a:solidFill>
                <a:latin typeface="Calibri Light"/>
                <a:cs typeface="Calibri Light"/>
              </a:rPr>
              <a:t> </a:t>
            </a:r>
            <a:r>
              <a:rPr sz="3300" b="0" spc="-5" dirty="0">
                <a:solidFill>
                  <a:srgbClr val="705861"/>
                </a:solidFill>
                <a:latin typeface="Calibri Light"/>
                <a:cs typeface="Calibri Light"/>
              </a:rPr>
              <a:t>tvivl:</a:t>
            </a:r>
            <a:endParaRPr sz="3300">
              <a:latin typeface="Calibri Light"/>
              <a:cs typeface="Calibri Light"/>
            </a:endParaRPr>
          </a:p>
        </p:txBody>
      </p:sp>
      <p:sp>
        <p:nvSpPr>
          <p:cNvPr id="6" name="object 6"/>
          <p:cNvSpPr txBox="1"/>
          <p:nvPr/>
        </p:nvSpPr>
        <p:spPr>
          <a:xfrm>
            <a:off x="9452980" y="4765686"/>
            <a:ext cx="8629650" cy="2538730"/>
          </a:xfrm>
          <a:prstGeom prst="rect">
            <a:avLst/>
          </a:prstGeom>
        </p:spPr>
        <p:txBody>
          <a:bodyPr vert="horz" wrap="square" lIns="0" tIns="12065" rIns="0" bIns="0" rtlCol="0">
            <a:spAutoFit/>
          </a:bodyPr>
          <a:lstStyle/>
          <a:p>
            <a:pPr marL="12700" marR="5080">
              <a:lnSpc>
                <a:spcPct val="100000"/>
              </a:lnSpc>
              <a:spcBef>
                <a:spcPts val="95"/>
              </a:spcBef>
            </a:pPr>
            <a:r>
              <a:rPr sz="3300" b="0" spc="-10" dirty="0">
                <a:solidFill>
                  <a:srgbClr val="705861"/>
                </a:solidFill>
                <a:latin typeface="Calibri Light"/>
                <a:cs typeface="Calibri Light"/>
              </a:rPr>
              <a:t>Oplevelsen </a:t>
            </a:r>
            <a:r>
              <a:rPr sz="3300" b="0" spc="-15" dirty="0">
                <a:solidFill>
                  <a:srgbClr val="705861"/>
                </a:solidFill>
                <a:latin typeface="Calibri Light"/>
                <a:cs typeface="Calibri Light"/>
              </a:rPr>
              <a:t>af</a:t>
            </a:r>
            <a:r>
              <a:rPr sz="3300" b="0" dirty="0">
                <a:solidFill>
                  <a:srgbClr val="705861"/>
                </a:solidFill>
                <a:latin typeface="Calibri Light"/>
                <a:cs typeface="Calibri Light"/>
              </a:rPr>
              <a:t> </a:t>
            </a:r>
            <a:r>
              <a:rPr sz="3300" b="0" spc="-15" dirty="0">
                <a:solidFill>
                  <a:srgbClr val="705861"/>
                </a:solidFill>
                <a:latin typeface="Calibri Light"/>
                <a:cs typeface="Calibri Light"/>
              </a:rPr>
              <a:t>et</a:t>
            </a:r>
            <a:r>
              <a:rPr sz="3300" b="0" spc="-5" dirty="0">
                <a:solidFill>
                  <a:srgbClr val="705861"/>
                </a:solidFill>
                <a:latin typeface="Calibri Light"/>
                <a:cs typeface="Calibri Light"/>
              </a:rPr>
              <a:t> </a:t>
            </a:r>
            <a:r>
              <a:rPr sz="3300" b="0" spc="-25" dirty="0">
                <a:solidFill>
                  <a:srgbClr val="705861"/>
                </a:solidFill>
                <a:latin typeface="Calibri Light"/>
                <a:cs typeface="Calibri Light"/>
              </a:rPr>
              <a:t>vellykket</a:t>
            </a:r>
            <a:r>
              <a:rPr sz="3300" b="0" dirty="0">
                <a:solidFill>
                  <a:srgbClr val="705861"/>
                </a:solidFill>
                <a:latin typeface="Calibri Light"/>
                <a:cs typeface="Calibri Light"/>
              </a:rPr>
              <a:t> </a:t>
            </a:r>
            <a:r>
              <a:rPr sz="3300" b="0" spc="-20" dirty="0">
                <a:solidFill>
                  <a:srgbClr val="705861"/>
                </a:solidFill>
                <a:latin typeface="Calibri Light"/>
                <a:cs typeface="Calibri Light"/>
              </a:rPr>
              <a:t>brobygningsforløb</a:t>
            </a:r>
            <a:r>
              <a:rPr sz="3300" b="0" spc="-5" dirty="0">
                <a:solidFill>
                  <a:srgbClr val="705861"/>
                </a:solidFill>
                <a:latin typeface="Calibri Light"/>
                <a:cs typeface="Calibri Light"/>
              </a:rPr>
              <a:t> på </a:t>
            </a:r>
            <a:r>
              <a:rPr sz="3300" b="0" spc="-10" dirty="0">
                <a:solidFill>
                  <a:srgbClr val="705861"/>
                </a:solidFill>
                <a:latin typeface="Calibri Light"/>
                <a:cs typeface="Calibri Light"/>
              </a:rPr>
              <a:t>en </a:t>
            </a:r>
            <a:r>
              <a:rPr sz="3300" b="0" spc="-5" dirty="0">
                <a:solidFill>
                  <a:srgbClr val="705861"/>
                </a:solidFill>
                <a:latin typeface="Calibri Light"/>
                <a:cs typeface="Calibri Light"/>
              </a:rPr>
              <a:t> gymnasieretning, man </a:t>
            </a:r>
            <a:r>
              <a:rPr sz="3300" b="0" spc="-35" dirty="0">
                <a:solidFill>
                  <a:srgbClr val="705861"/>
                </a:solidFill>
                <a:latin typeface="Calibri Light"/>
                <a:cs typeface="Calibri Light"/>
              </a:rPr>
              <a:t>ikke</a:t>
            </a:r>
            <a:r>
              <a:rPr sz="3300" b="0" spc="-5" dirty="0">
                <a:solidFill>
                  <a:srgbClr val="705861"/>
                </a:solidFill>
                <a:latin typeface="Calibri Light"/>
                <a:cs typeface="Calibri Light"/>
              </a:rPr>
              <a:t> </a:t>
            </a:r>
            <a:r>
              <a:rPr sz="3300" b="0" spc="-15" dirty="0">
                <a:solidFill>
                  <a:srgbClr val="705861"/>
                </a:solidFill>
                <a:latin typeface="Calibri Light"/>
                <a:cs typeface="Calibri Light"/>
              </a:rPr>
              <a:t>troede,</a:t>
            </a:r>
            <a:r>
              <a:rPr sz="3300" b="0" spc="-10" dirty="0">
                <a:solidFill>
                  <a:srgbClr val="705861"/>
                </a:solidFill>
                <a:latin typeface="Calibri Light"/>
                <a:cs typeface="Calibri Light"/>
              </a:rPr>
              <a:t> </a:t>
            </a:r>
            <a:r>
              <a:rPr sz="3300" b="0" spc="-5" dirty="0">
                <a:solidFill>
                  <a:srgbClr val="705861"/>
                </a:solidFill>
                <a:latin typeface="Calibri Light"/>
                <a:cs typeface="Calibri Light"/>
              </a:rPr>
              <a:t>man ville </a:t>
            </a:r>
            <a:r>
              <a:rPr sz="3300" b="0" spc="-20" dirty="0">
                <a:solidFill>
                  <a:srgbClr val="705861"/>
                </a:solidFill>
                <a:latin typeface="Calibri Light"/>
                <a:cs typeface="Calibri Light"/>
              </a:rPr>
              <a:t>vælge, </a:t>
            </a:r>
            <a:r>
              <a:rPr sz="3300" b="0" spc="-735" dirty="0">
                <a:solidFill>
                  <a:srgbClr val="705861"/>
                </a:solidFill>
                <a:latin typeface="Calibri Light"/>
                <a:cs typeface="Calibri Light"/>
              </a:rPr>
              <a:t> </a:t>
            </a:r>
            <a:r>
              <a:rPr sz="3300" b="0" spc="-25" dirty="0">
                <a:solidFill>
                  <a:srgbClr val="705861"/>
                </a:solidFill>
                <a:latin typeface="Calibri Light"/>
                <a:cs typeface="Calibri Light"/>
              </a:rPr>
              <a:t>kan</a:t>
            </a:r>
            <a:r>
              <a:rPr sz="3300" b="0" spc="5" dirty="0">
                <a:solidFill>
                  <a:srgbClr val="705861"/>
                </a:solidFill>
                <a:latin typeface="Calibri Light"/>
                <a:cs typeface="Calibri Light"/>
              </a:rPr>
              <a:t> </a:t>
            </a:r>
            <a:r>
              <a:rPr sz="3300" b="0" spc="-15" dirty="0">
                <a:solidFill>
                  <a:srgbClr val="705861"/>
                </a:solidFill>
                <a:latin typeface="Calibri Light"/>
                <a:cs typeface="Calibri Light"/>
              </a:rPr>
              <a:t>give</a:t>
            </a:r>
            <a:r>
              <a:rPr sz="3300" b="0" dirty="0">
                <a:solidFill>
                  <a:srgbClr val="705861"/>
                </a:solidFill>
                <a:latin typeface="Calibri Light"/>
                <a:cs typeface="Calibri Light"/>
              </a:rPr>
              <a:t> </a:t>
            </a:r>
            <a:r>
              <a:rPr sz="3300" b="0" spc="-5" dirty="0">
                <a:solidFill>
                  <a:srgbClr val="705861"/>
                </a:solidFill>
                <a:latin typeface="Calibri Light"/>
                <a:cs typeface="Calibri Light"/>
              </a:rPr>
              <a:t>tvivl,</a:t>
            </a:r>
            <a:r>
              <a:rPr sz="3300" b="0" spc="5" dirty="0">
                <a:solidFill>
                  <a:srgbClr val="705861"/>
                </a:solidFill>
                <a:latin typeface="Calibri Light"/>
                <a:cs typeface="Calibri Light"/>
              </a:rPr>
              <a:t> </a:t>
            </a:r>
            <a:r>
              <a:rPr sz="3300" b="0" spc="-5" dirty="0">
                <a:solidFill>
                  <a:srgbClr val="705861"/>
                </a:solidFill>
                <a:latin typeface="Calibri Light"/>
                <a:cs typeface="Calibri Light"/>
              </a:rPr>
              <a:t>da</a:t>
            </a:r>
            <a:r>
              <a:rPr sz="3300" b="0" spc="5" dirty="0">
                <a:solidFill>
                  <a:srgbClr val="705861"/>
                </a:solidFill>
                <a:latin typeface="Calibri Light"/>
                <a:cs typeface="Calibri Light"/>
              </a:rPr>
              <a:t> </a:t>
            </a:r>
            <a:r>
              <a:rPr sz="3300" b="0" spc="-10" dirty="0">
                <a:solidFill>
                  <a:srgbClr val="705861"/>
                </a:solidFill>
                <a:latin typeface="Calibri Light"/>
                <a:cs typeface="Calibri Light"/>
              </a:rPr>
              <a:t>det</a:t>
            </a:r>
            <a:r>
              <a:rPr sz="3300" b="0" spc="5" dirty="0">
                <a:solidFill>
                  <a:srgbClr val="705861"/>
                </a:solidFill>
                <a:latin typeface="Calibri Light"/>
                <a:cs typeface="Calibri Light"/>
              </a:rPr>
              <a:t> </a:t>
            </a:r>
            <a:r>
              <a:rPr sz="3300" b="0" spc="-15" dirty="0">
                <a:solidFill>
                  <a:srgbClr val="705861"/>
                </a:solidFill>
                <a:latin typeface="Calibri Light"/>
                <a:cs typeface="Calibri Light"/>
              </a:rPr>
              <a:t>opleves</a:t>
            </a:r>
            <a:r>
              <a:rPr sz="3300" b="0" dirty="0">
                <a:solidFill>
                  <a:srgbClr val="705861"/>
                </a:solidFill>
                <a:latin typeface="Calibri Light"/>
                <a:cs typeface="Calibri Light"/>
              </a:rPr>
              <a:t> </a:t>
            </a:r>
            <a:r>
              <a:rPr sz="3300" b="0" spc="-5" dirty="0">
                <a:solidFill>
                  <a:srgbClr val="705861"/>
                </a:solidFill>
                <a:latin typeface="Calibri Light"/>
                <a:cs typeface="Calibri Light"/>
              </a:rPr>
              <a:t>som</a:t>
            </a:r>
            <a:r>
              <a:rPr sz="3300" b="0" spc="5" dirty="0">
                <a:solidFill>
                  <a:srgbClr val="705861"/>
                </a:solidFill>
                <a:latin typeface="Calibri Light"/>
                <a:cs typeface="Calibri Light"/>
              </a:rPr>
              <a:t> </a:t>
            </a:r>
            <a:r>
              <a:rPr sz="3300" b="0" spc="-15" dirty="0">
                <a:solidFill>
                  <a:srgbClr val="705861"/>
                </a:solidFill>
                <a:latin typeface="Calibri Light"/>
                <a:cs typeface="Calibri Light"/>
              </a:rPr>
              <a:t>et</a:t>
            </a:r>
            <a:r>
              <a:rPr sz="3300" b="0" spc="5" dirty="0">
                <a:solidFill>
                  <a:srgbClr val="705861"/>
                </a:solidFill>
                <a:latin typeface="Calibri Light"/>
                <a:cs typeface="Calibri Light"/>
              </a:rPr>
              <a:t> </a:t>
            </a:r>
            <a:r>
              <a:rPr sz="3300" b="0" spc="-30" dirty="0">
                <a:solidFill>
                  <a:srgbClr val="705861"/>
                </a:solidFill>
                <a:latin typeface="Calibri Light"/>
                <a:cs typeface="Calibri Light"/>
              </a:rPr>
              <a:t>attraktivt</a:t>
            </a:r>
            <a:r>
              <a:rPr sz="3300" b="0" spc="5" dirty="0">
                <a:solidFill>
                  <a:srgbClr val="705861"/>
                </a:solidFill>
                <a:latin typeface="Calibri Light"/>
                <a:cs typeface="Calibri Light"/>
              </a:rPr>
              <a:t> </a:t>
            </a:r>
            <a:r>
              <a:rPr sz="3300" b="0" spc="-15" dirty="0">
                <a:solidFill>
                  <a:srgbClr val="705861"/>
                </a:solidFill>
                <a:latin typeface="Calibri Light"/>
                <a:cs typeface="Calibri Light"/>
              </a:rPr>
              <a:t>valg. </a:t>
            </a:r>
            <a:r>
              <a:rPr sz="3300" b="0" spc="-10" dirty="0">
                <a:solidFill>
                  <a:srgbClr val="705861"/>
                </a:solidFill>
                <a:latin typeface="Calibri Light"/>
                <a:cs typeface="Calibri Light"/>
              </a:rPr>
              <a:t> </a:t>
            </a:r>
            <a:r>
              <a:rPr sz="3300" b="0" spc="-5" dirty="0">
                <a:solidFill>
                  <a:srgbClr val="705861"/>
                </a:solidFill>
                <a:latin typeface="Calibri Light"/>
                <a:cs typeface="Calibri Light"/>
              </a:rPr>
              <a:t>Dermed</a:t>
            </a:r>
            <a:r>
              <a:rPr sz="3300" b="0" dirty="0">
                <a:solidFill>
                  <a:srgbClr val="705861"/>
                </a:solidFill>
                <a:latin typeface="Calibri Light"/>
                <a:cs typeface="Calibri Light"/>
              </a:rPr>
              <a:t> </a:t>
            </a:r>
            <a:r>
              <a:rPr sz="3300" b="0" spc="-10" dirty="0">
                <a:solidFill>
                  <a:srgbClr val="705861"/>
                </a:solidFill>
                <a:latin typeface="Calibri Light"/>
                <a:cs typeface="Calibri Light"/>
              </a:rPr>
              <a:t>bliver</a:t>
            </a:r>
            <a:r>
              <a:rPr sz="3300" b="0" dirty="0">
                <a:solidFill>
                  <a:srgbClr val="705861"/>
                </a:solidFill>
                <a:latin typeface="Calibri Light"/>
                <a:cs typeface="Calibri Light"/>
              </a:rPr>
              <a:t> </a:t>
            </a:r>
            <a:r>
              <a:rPr sz="3300" b="0" spc="-20" dirty="0">
                <a:solidFill>
                  <a:srgbClr val="705861"/>
                </a:solidFill>
                <a:latin typeface="Calibri Light"/>
                <a:cs typeface="Calibri Light"/>
              </a:rPr>
              <a:t>valget</a:t>
            </a:r>
            <a:r>
              <a:rPr sz="3300" b="0" spc="5" dirty="0">
                <a:solidFill>
                  <a:srgbClr val="705861"/>
                </a:solidFill>
                <a:latin typeface="Calibri Light"/>
                <a:cs typeface="Calibri Light"/>
              </a:rPr>
              <a:t> </a:t>
            </a:r>
            <a:r>
              <a:rPr sz="3300" b="0" spc="-10" dirty="0">
                <a:solidFill>
                  <a:srgbClr val="705861"/>
                </a:solidFill>
                <a:latin typeface="Calibri Light"/>
                <a:cs typeface="Calibri Light"/>
              </a:rPr>
              <a:t>mellem</a:t>
            </a:r>
            <a:r>
              <a:rPr sz="3300" b="0" dirty="0">
                <a:solidFill>
                  <a:srgbClr val="705861"/>
                </a:solidFill>
                <a:latin typeface="Calibri Light"/>
                <a:cs typeface="Calibri Light"/>
              </a:rPr>
              <a:t> </a:t>
            </a:r>
            <a:r>
              <a:rPr sz="3300" b="0" spc="-20" dirty="0">
                <a:solidFill>
                  <a:srgbClr val="705861"/>
                </a:solidFill>
                <a:latin typeface="Calibri Light"/>
                <a:cs typeface="Calibri Light"/>
              </a:rPr>
              <a:t>flere</a:t>
            </a:r>
            <a:r>
              <a:rPr sz="3300" b="0" spc="5" dirty="0">
                <a:solidFill>
                  <a:srgbClr val="705861"/>
                </a:solidFill>
                <a:latin typeface="Calibri Light"/>
                <a:cs typeface="Calibri Light"/>
              </a:rPr>
              <a:t> </a:t>
            </a:r>
            <a:r>
              <a:rPr sz="3300" b="0" spc="-10" dirty="0">
                <a:solidFill>
                  <a:srgbClr val="705861"/>
                </a:solidFill>
                <a:latin typeface="Calibri Light"/>
                <a:cs typeface="Calibri Light"/>
              </a:rPr>
              <a:t>muligheder</a:t>
            </a:r>
            <a:r>
              <a:rPr sz="3300" b="0" dirty="0">
                <a:solidFill>
                  <a:srgbClr val="705861"/>
                </a:solidFill>
                <a:latin typeface="Calibri Light"/>
                <a:cs typeface="Calibri Light"/>
              </a:rPr>
              <a:t> </a:t>
            </a:r>
            <a:r>
              <a:rPr sz="3300" b="0" spc="-30" dirty="0">
                <a:solidFill>
                  <a:srgbClr val="705861"/>
                </a:solidFill>
                <a:latin typeface="Calibri Light"/>
                <a:cs typeface="Calibri Light"/>
              </a:rPr>
              <a:t>svæ- </a:t>
            </a:r>
            <a:r>
              <a:rPr sz="3300" b="0" spc="-730" dirty="0">
                <a:solidFill>
                  <a:srgbClr val="705861"/>
                </a:solidFill>
                <a:latin typeface="Calibri Light"/>
                <a:cs typeface="Calibri Light"/>
              </a:rPr>
              <a:t> </a:t>
            </a:r>
            <a:r>
              <a:rPr sz="3300" b="0" spc="-25" dirty="0">
                <a:solidFill>
                  <a:srgbClr val="705861"/>
                </a:solidFill>
                <a:latin typeface="Calibri Light"/>
                <a:cs typeface="Calibri Light"/>
              </a:rPr>
              <a:t>rere.</a:t>
            </a:r>
            <a:endParaRPr sz="3300">
              <a:latin typeface="Calibri Light"/>
              <a:cs typeface="Calibri Light"/>
            </a:endParaRPr>
          </a:p>
        </p:txBody>
      </p:sp>
      <p:sp>
        <p:nvSpPr>
          <p:cNvPr id="7" name="object 7"/>
          <p:cNvSpPr txBox="1"/>
          <p:nvPr/>
        </p:nvSpPr>
        <p:spPr>
          <a:xfrm>
            <a:off x="9452980" y="8283903"/>
            <a:ext cx="8940800" cy="2035810"/>
          </a:xfrm>
          <a:prstGeom prst="rect">
            <a:avLst/>
          </a:prstGeom>
        </p:spPr>
        <p:txBody>
          <a:bodyPr vert="horz" wrap="square" lIns="0" tIns="12065" rIns="0" bIns="0" rtlCol="0">
            <a:spAutoFit/>
          </a:bodyPr>
          <a:lstStyle/>
          <a:p>
            <a:pPr marL="12700" marR="5080">
              <a:lnSpc>
                <a:spcPct val="100000"/>
              </a:lnSpc>
              <a:spcBef>
                <a:spcPts val="95"/>
              </a:spcBef>
            </a:pPr>
            <a:r>
              <a:rPr sz="3300" b="0" spc="-20" dirty="0">
                <a:solidFill>
                  <a:srgbClr val="705861"/>
                </a:solidFill>
                <a:latin typeface="Calibri Light"/>
                <a:cs typeface="Calibri Light"/>
              </a:rPr>
              <a:t>Et</a:t>
            </a:r>
            <a:r>
              <a:rPr sz="3300" b="0" spc="10" dirty="0">
                <a:solidFill>
                  <a:srgbClr val="705861"/>
                </a:solidFill>
                <a:latin typeface="Calibri Light"/>
                <a:cs typeface="Calibri Light"/>
              </a:rPr>
              <a:t> </a:t>
            </a:r>
            <a:r>
              <a:rPr sz="3300" b="0" spc="-10" dirty="0">
                <a:solidFill>
                  <a:srgbClr val="705861"/>
                </a:solidFill>
                <a:latin typeface="Calibri Light"/>
                <a:cs typeface="Calibri Light"/>
              </a:rPr>
              <a:t>godt</a:t>
            </a:r>
            <a:r>
              <a:rPr sz="3300" b="0" spc="5" dirty="0">
                <a:solidFill>
                  <a:srgbClr val="705861"/>
                </a:solidFill>
                <a:latin typeface="Calibri Light"/>
                <a:cs typeface="Calibri Light"/>
              </a:rPr>
              <a:t> </a:t>
            </a:r>
            <a:r>
              <a:rPr sz="3300" b="0" spc="-5" dirty="0">
                <a:solidFill>
                  <a:srgbClr val="705861"/>
                </a:solidFill>
                <a:latin typeface="Calibri Light"/>
                <a:cs typeface="Calibri Light"/>
              </a:rPr>
              <a:t>beslutningsgrundlag</a:t>
            </a:r>
            <a:r>
              <a:rPr sz="3300" b="0" spc="10" dirty="0">
                <a:solidFill>
                  <a:srgbClr val="705861"/>
                </a:solidFill>
                <a:latin typeface="Calibri Light"/>
                <a:cs typeface="Calibri Light"/>
              </a:rPr>
              <a:t> </a:t>
            </a:r>
            <a:r>
              <a:rPr sz="3300" b="0" spc="-20" dirty="0">
                <a:solidFill>
                  <a:srgbClr val="705861"/>
                </a:solidFill>
                <a:latin typeface="Calibri Light"/>
                <a:cs typeface="Calibri Light"/>
              </a:rPr>
              <a:t>bygger</a:t>
            </a:r>
            <a:r>
              <a:rPr sz="3300" b="0" spc="5" dirty="0">
                <a:solidFill>
                  <a:srgbClr val="705861"/>
                </a:solidFill>
                <a:latin typeface="Calibri Light"/>
                <a:cs typeface="Calibri Light"/>
              </a:rPr>
              <a:t> </a:t>
            </a:r>
            <a:r>
              <a:rPr sz="3300" b="0" spc="-5" dirty="0">
                <a:solidFill>
                  <a:srgbClr val="705861"/>
                </a:solidFill>
                <a:latin typeface="Calibri Light"/>
                <a:cs typeface="Calibri Light"/>
              </a:rPr>
              <a:t>på</a:t>
            </a:r>
            <a:r>
              <a:rPr sz="3300" b="0" spc="10" dirty="0">
                <a:solidFill>
                  <a:srgbClr val="705861"/>
                </a:solidFill>
                <a:latin typeface="Calibri Light"/>
                <a:cs typeface="Calibri Light"/>
              </a:rPr>
              <a:t> </a:t>
            </a:r>
            <a:r>
              <a:rPr sz="3300" b="0" spc="-15" dirty="0">
                <a:solidFill>
                  <a:srgbClr val="705861"/>
                </a:solidFill>
                <a:latin typeface="Calibri Light"/>
                <a:cs typeface="Calibri Light"/>
              </a:rPr>
              <a:t>reelle</a:t>
            </a:r>
            <a:r>
              <a:rPr sz="3300" b="0" spc="5" dirty="0">
                <a:solidFill>
                  <a:srgbClr val="705861"/>
                </a:solidFill>
                <a:latin typeface="Calibri Light"/>
                <a:cs typeface="Calibri Light"/>
              </a:rPr>
              <a:t> </a:t>
            </a:r>
            <a:r>
              <a:rPr sz="3300" b="0" spc="-15" dirty="0">
                <a:solidFill>
                  <a:srgbClr val="705861"/>
                </a:solidFill>
                <a:latin typeface="Calibri Light"/>
                <a:cs typeface="Calibri Light"/>
              </a:rPr>
              <a:t>oplevel- </a:t>
            </a:r>
            <a:r>
              <a:rPr sz="3300" b="0" spc="-730" dirty="0">
                <a:solidFill>
                  <a:srgbClr val="705861"/>
                </a:solidFill>
                <a:latin typeface="Calibri Light"/>
                <a:cs typeface="Calibri Light"/>
              </a:rPr>
              <a:t> </a:t>
            </a:r>
            <a:r>
              <a:rPr sz="3300" b="0" spc="-5" dirty="0">
                <a:solidFill>
                  <a:srgbClr val="705861"/>
                </a:solidFill>
                <a:latin typeface="Calibri Light"/>
                <a:cs typeface="Calibri Light"/>
              </a:rPr>
              <a:t>ser </a:t>
            </a:r>
            <a:r>
              <a:rPr sz="3300" b="0" spc="-85" dirty="0">
                <a:solidFill>
                  <a:srgbClr val="705861"/>
                </a:solidFill>
                <a:latin typeface="Calibri Light"/>
                <a:cs typeface="Calibri Light"/>
              </a:rPr>
              <a:t>af,</a:t>
            </a:r>
            <a:r>
              <a:rPr sz="3300" b="0" dirty="0">
                <a:solidFill>
                  <a:srgbClr val="705861"/>
                </a:solidFill>
                <a:latin typeface="Calibri Light"/>
                <a:cs typeface="Calibri Light"/>
              </a:rPr>
              <a:t> </a:t>
            </a:r>
            <a:r>
              <a:rPr sz="3300" b="0" spc="-25" dirty="0">
                <a:solidFill>
                  <a:srgbClr val="705861"/>
                </a:solidFill>
                <a:latin typeface="Calibri Light"/>
                <a:cs typeface="Calibri Light"/>
              </a:rPr>
              <a:t>hvordan</a:t>
            </a:r>
            <a:r>
              <a:rPr sz="3300" b="0" dirty="0">
                <a:solidFill>
                  <a:srgbClr val="705861"/>
                </a:solidFill>
                <a:latin typeface="Calibri Light"/>
                <a:cs typeface="Calibri Light"/>
              </a:rPr>
              <a:t> </a:t>
            </a:r>
            <a:r>
              <a:rPr sz="3300" b="0" spc="-5" dirty="0">
                <a:solidFill>
                  <a:srgbClr val="705861"/>
                </a:solidFill>
                <a:latin typeface="Calibri Light"/>
                <a:cs typeface="Calibri Light"/>
              </a:rPr>
              <a:t>gymnasiet </a:t>
            </a:r>
            <a:r>
              <a:rPr sz="3300" b="0" spc="-110" dirty="0">
                <a:solidFill>
                  <a:srgbClr val="705861"/>
                </a:solidFill>
                <a:latin typeface="Calibri Light"/>
                <a:cs typeface="Calibri Light"/>
              </a:rPr>
              <a:t>er,</a:t>
            </a:r>
            <a:r>
              <a:rPr sz="3300" b="0" dirty="0">
                <a:solidFill>
                  <a:srgbClr val="705861"/>
                </a:solidFill>
                <a:latin typeface="Calibri Light"/>
                <a:cs typeface="Calibri Light"/>
              </a:rPr>
              <a:t> </a:t>
            </a:r>
            <a:r>
              <a:rPr sz="3300" b="0" spc="-30" dirty="0">
                <a:solidFill>
                  <a:srgbClr val="705861"/>
                </a:solidFill>
                <a:latin typeface="Calibri Light"/>
                <a:cs typeface="Calibri Light"/>
              </a:rPr>
              <a:t>hvilke</a:t>
            </a:r>
            <a:r>
              <a:rPr sz="3300" b="0" spc="-5" dirty="0">
                <a:solidFill>
                  <a:srgbClr val="705861"/>
                </a:solidFill>
                <a:latin typeface="Calibri Light"/>
                <a:cs typeface="Calibri Light"/>
              </a:rPr>
              <a:t> </a:t>
            </a:r>
            <a:r>
              <a:rPr sz="3300" b="0" spc="-30" dirty="0">
                <a:solidFill>
                  <a:srgbClr val="705861"/>
                </a:solidFill>
                <a:latin typeface="Calibri Light"/>
                <a:cs typeface="Calibri Light"/>
              </a:rPr>
              <a:t>fag</a:t>
            </a:r>
            <a:r>
              <a:rPr sz="3300" b="0" dirty="0">
                <a:solidFill>
                  <a:srgbClr val="705861"/>
                </a:solidFill>
                <a:latin typeface="Calibri Light"/>
                <a:cs typeface="Calibri Light"/>
              </a:rPr>
              <a:t> </a:t>
            </a:r>
            <a:r>
              <a:rPr sz="3300" b="0" spc="-5" dirty="0">
                <a:solidFill>
                  <a:srgbClr val="705861"/>
                </a:solidFill>
                <a:latin typeface="Calibri Light"/>
                <a:cs typeface="Calibri Light"/>
              </a:rPr>
              <a:t>uddannelses- </a:t>
            </a:r>
            <a:r>
              <a:rPr sz="3300" b="0" dirty="0">
                <a:solidFill>
                  <a:srgbClr val="705861"/>
                </a:solidFill>
                <a:latin typeface="Calibri Light"/>
                <a:cs typeface="Calibri Light"/>
              </a:rPr>
              <a:t> </a:t>
            </a:r>
            <a:r>
              <a:rPr sz="3300" b="0" spc="-15" dirty="0">
                <a:solidFill>
                  <a:srgbClr val="705861"/>
                </a:solidFill>
                <a:latin typeface="Calibri Light"/>
                <a:cs typeface="Calibri Light"/>
              </a:rPr>
              <a:t>retningen</a:t>
            </a:r>
            <a:r>
              <a:rPr sz="3300" b="0" spc="-10" dirty="0">
                <a:solidFill>
                  <a:srgbClr val="705861"/>
                </a:solidFill>
                <a:latin typeface="Calibri Light"/>
                <a:cs typeface="Calibri Light"/>
              </a:rPr>
              <a:t> </a:t>
            </a:r>
            <a:r>
              <a:rPr sz="3300" b="0" spc="-30" dirty="0">
                <a:solidFill>
                  <a:srgbClr val="705861"/>
                </a:solidFill>
                <a:latin typeface="Calibri Light"/>
                <a:cs typeface="Calibri Light"/>
              </a:rPr>
              <a:t>indeholder,</a:t>
            </a:r>
            <a:r>
              <a:rPr sz="3300" b="0" dirty="0">
                <a:solidFill>
                  <a:srgbClr val="705861"/>
                </a:solidFill>
                <a:latin typeface="Calibri Light"/>
                <a:cs typeface="Calibri Light"/>
              </a:rPr>
              <a:t> </a:t>
            </a:r>
            <a:r>
              <a:rPr sz="3300" b="0" spc="-5" dirty="0">
                <a:solidFill>
                  <a:srgbClr val="705861"/>
                </a:solidFill>
                <a:latin typeface="Calibri Light"/>
                <a:cs typeface="Calibri Light"/>
              </a:rPr>
              <a:t>og</a:t>
            </a:r>
            <a:r>
              <a:rPr sz="3300" b="0" spc="-10" dirty="0">
                <a:solidFill>
                  <a:srgbClr val="705861"/>
                </a:solidFill>
                <a:latin typeface="Calibri Light"/>
                <a:cs typeface="Calibri Light"/>
              </a:rPr>
              <a:t> </a:t>
            </a:r>
            <a:r>
              <a:rPr sz="3300" b="0" spc="-30" dirty="0">
                <a:solidFill>
                  <a:srgbClr val="705861"/>
                </a:solidFill>
                <a:latin typeface="Calibri Light"/>
                <a:cs typeface="Calibri Light"/>
              </a:rPr>
              <a:t>hvad</a:t>
            </a:r>
            <a:r>
              <a:rPr sz="3300" b="0" dirty="0">
                <a:solidFill>
                  <a:srgbClr val="705861"/>
                </a:solidFill>
                <a:latin typeface="Calibri Light"/>
                <a:cs typeface="Calibri Light"/>
              </a:rPr>
              <a:t> </a:t>
            </a:r>
            <a:r>
              <a:rPr sz="3300" b="0" spc="-5" dirty="0">
                <a:solidFill>
                  <a:srgbClr val="705861"/>
                </a:solidFill>
                <a:latin typeface="Calibri Light"/>
                <a:cs typeface="Calibri Light"/>
              </a:rPr>
              <a:t>den </a:t>
            </a:r>
            <a:r>
              <a:rPr sz="3300" b="0" spc="-10" dirty="0">
                <a:solidFill>
                  <a:srgbClr val="705861"/>
                </a:solidFill>
                <a:latin typeface="Calibri Light"/>
                <a:cs typeface="Calibri Light"/>
              </a:rPr>
              <a:t>endelige</a:t>
            </a:r>
            <a:r>
              <a:rPr sz="3300" b="0" spc="-5" dirty="0">
                <a:solidFill>
                  <a:srgbClr val="705861"/>
                </a:solidFill>
                <a:latin typeface="Calibri Light"/>
                <a:cs typeface="Calibri Light"/>
              </a:rPr>
              <a:t> </a:t>
            </a:r>
            <a:r>
              <a:rPr sz="3300" b="0" spc="-10" dirty="0">
                <a:solidFill>
                  <a:srgbClr val="705861"/>
                </a:solidFill>
                <a:latin typeface="Calibri Light"/>
                <a:cs typeface="Calibri Light"/>
              </a:rPr>
              <a:t>studen- </a:t>
            </a:r>
            <a:r>
              <a:rPr sz="3300" b="0" spc="-5" dirty="0">
                <a:solidFill>
                  <a:srgbClr val="705861"/>
                </a:solidFill>
                <a:latin typeface="Calibri Light"/>
                <a:cs typeface="Calibri Light"/>
              </a:rPr>
              <a:t> </a:t>
            </a:r>
            <a:r>
              <a:rPr sz="3300" b="0" spc="-15" dirty="0">
                <a:solidFill>
                  <a:srgbClr val="705861"/>
                </a:solidFill>
                <a:latin typeface="Calibri Light"/>
                <a:cs typeface="Calibri Light"/>
              </a:rPr>
              <a:t>tereksamen</a:t>
            </a:r>
            <a:r>
              <a:rPr sz="3300" b="0" spc="-5" dirty="0">
                <a:solidFill>
                  <a:srgbClr val="705861"/>
                </a:solidFill>
                <a:latin typeface="Calibri Light"/>
                <a:cs typeface="Calibri Light"/>
              </a:rPr>
              <a:t> </a:t>
            </a:r>
            <a:r>
              <a:rPr sz="3300" b="0" spc="-25" dirty="0">
                <a:solidFill>
                  <a:srgbClr val="705861"/>
                </a:solidFill>
                <a:latin typeface="Calibri Light"/>
                <a:cs typeface="Calibri Light"/>
              </a:rPr>
              <a:t>kan</a:t>
            </a:r>
            <a:r>
              <a:rPr sz="3300" b="0" dirty="0">
                <a:solidFill>
                  <a:srgbClr val="705861"/>
                </a:solidFill>
                <a:latin typeface="Calibri Light"/>
                <a:cs typeface="Calibri Light"/>
              </a:rPr>
              <a:t> </a:t>
            </a:r>
            <a:r>
              <a:rPr sz="3300" b="0" spc="-10" dirty="0">
                <a:solidFill>
                  <a:srgbClr val="705861"/>
                </a:solidFill>
                <a:latin typeface="Calibri Light"/>
                <a:cs typeface="Calibri Light"/>
              </a:rPr>
              <a:t>bruges</a:t>
            </a:r>
            <a:r>
              <a:rPr sz="3300" b="0" spc="-5" dirty="0">
                <a:solidFill>
                  <a:srgbClr val="705861"/>
                </a:solidFill>
                <a:latin typeface="Calibri Light"/>
                <a:cs typeface="Calibri Light"/>
              </a:rPr>
              <a:t> </a:t>
            </a:r>
            <a:r>
              <a:rPr sz="3300" b="0" spc="-10" dirty="0">
                <a:solidFill>
                  <a:srgbClr val="705861"/>
                </a:solidFill>
                <a:latin typeface="Calibri Light"/>
                <a:cs typeface="Calibri Light"/>
              </a:rPr>
              <a:t>til.</a:t>
            </a:r>
            <a:endParaRPr sz="3300">
              <a:latin typeface="Calibri Light"/>
              <a:cs typeface="Calibri Light"/>
            </a:endParaRPr>
          </a:p>
        </p:txBody>
      </p:sp>
      <p:sp>
        <p:nvSpPr>
          <p:cNvPr id="8" name="object 8"/>
          <p:cNvSpPr txBox="1"/>
          <p:nvPr/>
        </p:nvSpPr>
        <p:spPr>
          <a:xfrm>
            <a:off x="678378" y="9348271"/>
            <a:ext cx="3607435" cy="1416050"/>
          </a:xfrm>
          <a:prstGeom prst="rect">
            <a:avLst/>
          </a:prstGeom>
        </p:spPr>
        <p:txBody>
          <a:bodyPr vert="horz" wrap="square" lIns="0" tIns="46355" rIns="0" bIns="0" rtlCol="0">
            <a:spAutoFit/>
          </a:bodyPr>
          <a:lstStyle/>
          <a:p>
            <a:pPr marL="12700" marR="5080">
              <a:lnSpc>
                <a:spcPts val="2140"/>
              </a:lnSpc>
              <a:spcBef>
                <a:spcPts val="365"/>
              </a:spcBef>
            </a:pPr>
            <a:r>
              <a:rPr sz="1950" b="0" i="1" spc="-5" dirty="0">
                <a:solidFill>
                  <a:srgbClr val="333333"/>
                </a:solidFill>
                <a:latin typeface="Calibri Light"/>
                <a:cs typeface="Calibri Light"/>
              </a:rPr>
              <a:t>Har </a:t>
            </a:r>
            <a:r>
              <a:rPr sz="1950" b="0" i="1" spc="-15" dirty="0">
                <a:solidFill>
                  <a:srgbClr val="333333"/>
                </a:solidFill>
                <a:latin typeface="Calibri Light"/>
                <a:cs typeface="Calibri Light"/>
              </a:rPr>
              <a:t>brobygningsforløbet</a:t>
            </a:r>
            <a:r>
              <a:rPr sz="1950" b="0" i="1" dirty="0">
                <a:solidFill>
                  <a:srgbClr val="333333"/>
                </a:solidFill>
                <a:latin typeface="Calibri Light"/>
                <a:cs typeface="Calibri Light"/>
              </a:rPr>
              <a:t> </a:t>
            </a:r>
            <a:r>
              <a:rPr sz="1950" b="0" i="1" spc="5" dirty="0">
                <a:solidFill>
                  <a:srgbClr val="333333"/>
                </a:solidFill>
                <a:latin typeface="Calibri Light"/>
                <a:cs typeface="Calibri Light"/>
              </a:rPr>
              <a:t>på</a:t>
            </a:r>
            <a:r>
              <a:rPr sz="1950" b="0" i="1" dirty="0">
                <a:solidFill>
                  <a:srgbClr val="333333"/>
                </a:solidFill>
                <a:latin typeface="Calibri Light"/>
                <a:cs typeface="Calibri Light"/>
              </a:rPr>
              <a:t> </a:t>
            </a:r>
            <a:r>
              <a:rPr sz="1950" b="0" i="1" spc="-20" dirty="0">
                <a:solidFill>
                  <a:srgbClr val="333333"/>
                </a:solidFill>
                <a:latin typeface="Calibri Light"/>
                <a:cs typeface="Calibri Light"/>
              </a:rPr>
              <a:t>dette </a:t>
            </a:r>
            <a:r>
              <a:rPr sz="1950" b="0" i="1" spc="-15" dirty="0">
                <a:solidFill>
                  <a:srgbClr val="333333"/>
                </a:solidFill>
                <a:latin typeface="Calibri Light"/>
                <a:cs typeface="Calibri Light"/>
              </a:rPr>
              <a:t> </a:t>
            </a:r>
            <a:r>
              <a:rPr sz="1950" b="0" i="1" spc="-20" dirty="0">
                <a:solidFill>
                  <a:srgbClr val="333333"/>
                </a:solidFill>
                <a:latin typeface="Calibri Light"/>
                <a:cs typeface="Calibri Light"/>
              </a:rPr>
              <a:t>gymnasium</a:t>
            </a:r>
            <a:r>
              <a:rPr sz="1950" b="0" i="1" dirty="0">
                <a:solidFill>
                  <a:srgbClr val="333333"/>
                </a:solidFill>
                <a:latin typeface="Calibri Light"/>
                <a:cs typeface="Calibri Light"/>
              </a:rPr>
              <a:t> </a:t>
            </a:r>
            <a:r>
              <a:rPr sz="1950" b="0" i="1" spc="-15" dirty="0">
                <a:solidFill>
                  <a:srgbClr val="333333"/>
                </a:solidFill>
                <a:latin typeface="Calibri Light"/>
                <a:cs typeface="Calibri Light"/>
              </a:rPr>
              <a:t>givet</a:t>
            </a:r>
            <a:r>
              <a:rPr sz="1950" b="0" i="1" spc="5" dirty="0">
                <a:solidFill>
                  <a:srgbClr val="333333"/>
                </a:solidFill>
                <a:latin typeface="Calibri Light"/>
                <a:cs typeface="Calibri Light"/>
              </a:rPr>
              <a:t> </a:t>
            </a:r>
            <a:r>
              <a:rPr sz="1950" b="0" i="1" spc="-5" dirty="0">
                <a:solidFill>
                  <a:srgbClr val="333333"/>
                </a:solidFill>
                <a:latin typeface="Calibri Light"/>
                <a:cs typeface="Calibri Light"/>
              </a:rPr>
              <a:t>dig</a:t>
            </a:r>
            <a:r>
              <a:rPr sz="1950" b="0" i="1" spc="5" dirty="0">
                <a:solidFill>
                  <a:srgbClr val="333333"/>
                </a:solidFill>
                <a:latin typeface="Calibri Light"/>
                <a:cs typeface="Calibri Light"/>
              </a:rPr>
              <a:t> </a:t>
            </a:r>
            <a:r>
              <a:rPr sz="1950" b="0" i="1" spc="-15" dirty="0">
                <a:solidFill>
                  <a:srgbClr val="333333"/>
                </a:solidFill>
                <a:latin typeface="Calibri Light"/>
                <a:cs typeface="Calibri Light"/>
              </a:rPr>
              <a:t>mere</a:t>
            </a:r>
            <a:r>
              <a:rPr sz="1950" b="0" i="1" spc="5" dirty="0">
                <a:solidFill>
                  <a:srgbClr val="333333"/>
                </a:solidFill>
                <a:latin typeface="Calibri Light"/>
                <a:cs typeface="Calibri Light"/>
              </a:rPr>
              <a:t> </a:t>
            </a:r>
            <a:r>
              <a:rPr sz="1950" b="0" i="1" spc="-10" dirty="0">
                <a:solidFill>
                  <a:srgbClr val="333333"/>
                </a:solidFill>
                <a:latin typeface="Calibri Light"/>
                <a:cs typeface="Calibri Light"/>
              </a:rPr>
              <a:t>afklaring </a:t>
            </a:r>
            <a:r>
              <a:rPr sz="1950" b="0" i="1" spc="-5" dirty="0">
                <a:solidFill>
                  <a:srgbClr val="333333"/>
                </a:solidFill>
                <a:latin typeface="Calibri Light"/>
                <a:cs typeface="Calibri Light"/>
              </a:rPr>
              <a:t> </a:t>
            </a:r>
            <a:r>
              <a:rPr sz="1950" b="0" i="1" spc="-10" dirty="0">
                <a:solidFill>
                  <a:srgbClr val="333333"/>
                </a:solidFill>
                <a:latin typeface="Calibri Light"/>
                <a:cs typeface="Calibri Light"/>
              </a:rPr>
              <a:t>på,</a:t>
            </a:r>
            <a:r>
              <a:rPr sz="1950" b="0" i="1" spc="-5" dirty="0">
                <a:solidFill>
                  <a:srgbClr val="333333"/>
                </a:solidFill>
                <a:latin typeface="Calibri Light"/>
                <a:cs typeface="Calibri Light"/>
              </a:rPr>
              <a:t> </a:t>
            </a:r>
            <a:r>
              <a:rPr sz="1950" b="0" i="1" spc="-25" dirty="0">
                <a:solidFill>
                  <a:srgbClr val="333333"/>
                </a:solidFill>
                <a:latin typeface="Calibri Light"/>
                <a:cs typeface="Calibri Light"/>
              </a:rPr>
              <a:t>hvilken</a:t>
            </a:r>
            <a:r>
              <a:rPr sz="1950" b="0" i="1" dirty="0">
                <a:solidFill>
                  <a:srgbClr val="333333"/>
                </a:solidFill>
                <a:latin typeface="Calibri Light"/>
                <a:cs typeface="Calibri Light"/>
              </a:rPr>
              <a:t> </a:t>
            </a:r>
            <a:r>
              <a:rPr sz="1950" b="0" i="1" spc="-15" dirty="0">
                <a:solidFill>
                  <a:srgbClr val="333333"/>
                </a:solidFill>
                <a:latin typeface="Calibri Light"/>
                <a:cs typeface="Calibri Light"/>
              </a:rPr>
              <a:t>ungdomsuddanelse</a:t>
            </a:r>
            <a:r>
              <a:rPr sz="1950" b="0" i="1" dirty="0">
                <a:solidFill>
                  <a:srgbClr val="333333"/>
                </a:solidFill>
                <a:latin typeface="Calibri Light"/>
                <a:cs typeface="Calibri Light"/>
              </a:rPr>
              <a:t> </a:t>
            </a:r>
            <a:r>
              <a:rPr sz="1950" b="0" i="1" spc="-5" dirty="0">
                <a:solidFill>
                  <a:srgbClr val="333333"/>
                </a:solidFill>
                <a:latin typeface="Calibri Light"/>
                <a:cs typeface="Calibri Light"/>
              </a:rPr>
              <a:t>du</a:t>
            </a:r>
            <a:r>
              <a:rPr sz="1950" b="0" i="1" dirty="0">
                <a:solidFill>
                  <a:srgbClr val="333333"/>
                </a:solidFill>
                <a:latin typeface="Calibri Light"/>
                <a:cs typeface="Calibri Light"/>
              </a:rPr>
              <a:t> </a:t>
            </a:r>
            <a:r>
              <a:rPr sz="1950" b="0" i="1" spc="-15" dirty="0">
                <a:solidFill>
                  <a:srgbClr val="333333"/>
                </a:solidFill>
                <a:latin typeface="Calibri Light"/>
                <a:cs typeface="Calibri Light"/>
              </a:rPr>
              <a:t>vil </a:t>
            </a:r>
            <a:r>
              <a:rPr sz="1950" b="0" i="1" spc="-430" dirty="0">
                <a:solidFill>
                  <a:srgbClr val="333333"/>
                </a:solidFill>
                <a:latin typeface="Calibri Light"/>
                <a:cs typeface="Calibri Light"/>
              </a:rPr>
              <a:t> </a:t>
            </a:r>
            <a:r>
              <a:rPr sz="1950" b="0" i="1" spc="-65" dirty="0">
                <a:solidFill>
                  <a:srgbClr val="333333"/>
                </a:solidFill>
                <a:latin typeface="Calibri Light"/>
                <a:cs typeface="Calibri Light"/>
              </a:rPr>
              <a:t>tage?</a:t>
            </a:r>
            <a:endParaRPr sz="1950">
              <a:latin typeface="Calibri Light"/>
              <a:cs typeface="Calibri Light"/>
            </a:endParaRPr>
          </a:p>
          <a:p>
            <a:pPr marL="12700">
              <a:lnSpc>
                <a:spcPts val="2115"/>
              </a:lnSpc>
            </a:pPr>
            <a:r>
              <a:rPr sz="1950" b="0" i="1" spc="-25" dirty="0">
                <a:solidFill>
                  <a:srgbClr val="333333"/>
                </a:solidFill>
                <a:latin typeface="Calibri Light"/>
                <a:cs typeface="Calibri Light"/>
              </a:rPr>
              <a:t>1.522</a:t>
            </a:r>
            <a:r>
              <a:rPr sz="1950" b="0" i="1" spc="-30" dirty="0">
                <a:solidFill>
                  <a:srgbClr val="333333"/>
                </a:solidFill>
                <a:latin typeface="Calibri Light"/>
                <a:cs typeface="Calibri Light"/>
              </a:rPr>
              <a:t> </a:t>
            </a:r>
            <a:r>
              <a:rPr sz="1950" b="0" i="1" spc="-20" dirty="0">
                <a:solidFill>
                  <a:srgbClr val="333333"/>
                </a:solidFill>
                <a:latin typeface="Calibri Light"/>
                <a:cs typeface="Calibri Light"/>
              </a:rPr>
              <a:t>informanter</a:t>
            </a:r>
            <a:endParaRPr sz="1950">
              <a:latin typeface="Calibri Light"/>
              <a:cs typeface="Calibri Light"/>
            </a:endParaRPr>
          </a:p>
        </p:txBody>
      </p:sp>
      <p:grpSp>
        <p:nvGrpSpPr>
          <p:cNvPr id="9" name="object 9"/>
          <p:cNvGrpSpPr/>
          <p:nvPr/>
        </p:nvGrpSpPr>
        <p:grpSpPr>
          <a:xfrm>
            <a:off x="1312456" y="2778035"/>
            <a:ext cx="5695950" cy="5695950"/>
            <a:chOff x="1312456" y="2778035"/>
            <a:chExt cx="5695950" cy="5695950"/>
          </a:xfrm>
        </p:grpSpPr>
        <p:sp>
          <p:nvSpPr>
            <p:cNvPr id="10" name="object 10"/>
            <p:cNvSpPr/>
            <p:nvPr/>
          </p:nvSpPr>
          <p:spPr>
            <a:xfrm>
              <a:off x="3348768" y="2778035"/>
              <a:ext cx="3659504" cy="5695950"/>
            </a:xfrm>
            <a:custGeom>
              <a:avLst/>
              <a:gdLst/>
              <a:ahLst/>
              <a:cxnLst/>
              <a:rect l="l" t="t" r="r" b="b"/>
              <a:pathLst>
                <a:path w="3659504" h="5695950">
                  <a:moveTo>
                    <a:pt x="811566" y="0"/>
                  </a:moveTo>
                  <a:lnTo>
                    <a:pt x="811566" y="2847902"/>
                  </a:lnTo>
                  <a:lnTo>
                    <a:pt x="0" y="5577714"/>
                  </a:lnTo>
                  <a:lnTo>
                    <a:pt x="49503" y="5591946"/>
                  </a:lnTo>
                  <a:lnTo>
                    <a:pt x="99226" y="5605273"/>
                  </a:lnTo>
                  <a:lnTo>
                    <a:pt x="149158" y="5617693"/>
                  </a:lnTo>
                  <a:lnTo>
                    <a:pt x="199286" y="5629204"/>
                  </a:lnTo>
                  <a:lnTo>
                    <a:pt x="249597" y="5639805"/>
                  </a:lnTo>
                  <a:lnTo>
                    <a:pt x="300080" y="5649493"/>
                  </a:lnTo>
                  <a:lnTo>
                    <a:pt x="350720" y="5658268"/>
                  </a:lnTo>
                  <a:lnTo>
                    <a:pt x="401507" y="5666127"/>
                  </a:lnTo>
                  <a:lnTo>
                    <a:pt x="452427" y="5673068"/>
                  </a:lnTo>
                  <a:lnTo>
                    <a:pt x="503469" y="5679089"/>
                  </a:lnTo>
                  <a:lnTo>
                    <a:pt x="554619" y="5684189"/>
                  </a:lnTo>
                  <a:lnTo>
                    <a:pt x="605866" y="5688366"/>
                  </a:lnTo>
                  <a:lnTo>
                    <a:pt x="657196" y="5691618"/>
                  </a:lnTo>
                  <a:lnTo>
                    <a:pt x="708598" y="5693943"/>
                  </a:lnTo>
                  <a:lnTo>
                    <a:pt x="760059" y="5695339"/>
                  </a:lnTo>
                  <a:lnTo>
                    <a:pt x="811566" y="5695805"/>
                  </a:lnTo>
                  <a:lnTo>
                    <a:pt x="860115" y="5695400"/>
                  </a:lnTo>
                  <a:lnTo>
                    <a:pt x="908468" y="5694188"/>
                  </a:lnTo>
                  <a:lnTo>
                    <a:pt x="956618" y="5692175"/>
                  </a:lnTo>
                  <a:lnTo>
                    <a:pt x="1004558" y="5689369"/>
                  </a:lnTo>
                  <a:lnTo>
                    <a:pt x="1052283" y="5685775"/>
                  </a:lnTo>
                  <a:lnTo>
                    <a:pt x="1099786" y="5681401"/>
                  </a:lnTo>
                  <a:lnTo>
                    <a:pt x="1147061" y="5676252"/>
                  </a:lnTo>
                  <a:lnTo>
                    <a:pt x="1194101" y="5670335"/>
                  </a:lnTo>
                  <a:lnTo>
                    <a:pt x="1240899" y="5663656"/>
                  </a:lnTo>
                  <a:lnTo>
                    <a:pt x="1287450" y="5656222"/>
                  </a:lnTo>
                  <a:lnTo>
                    <a:pt x="1333746" y="5648039"/>
                  </a:lnTo>
                  <a:lnTo>
                    <a:pt x="1379782" y="5639113"/>
                  </a:lnTo>
                  <a:lnTo>
                    <a:pt x="1425551" y="5629452"/>
                  </a:lnTo>
                  <a:lnTo>
                    <a:pt x="1471047" y="5619061"/>
                  </a:lnTo>
                  <a:lnTo>
                    <a:pt x="1516262" y="5607947"/>
                  </a:lnTo>
                  <a:lnTo>
                    <a:pt x="1561192" y="5596116"/>
                  </a:lnTo>
                  <a:lnTo>
                    <a:pt x="1605828" y="5583575"/>
                  </a:lnTo>
                  <a:lnTo>
                    <a:pt x="1650166" y="5570330"/>
                  </a:lnTo>
                  <a:lnTo>
                    <a:pt x="1694198" y="5556388"/>
                  </a:lnTo>
                  <a:lnTo>
                    <a:pt x="1737918" y="5541754"/>
                  </a:lnTo>
                  <a:lnTo>
                    <a:pt x="1781320" y="5526437"/>
                  </a:lnTo>
                  <a:lnTo>
                    <a:pt x="1824396" y="5510440"/>
                  </a:lnTo>
                  <a:lnTo>
                    <a:pt x="1867142" y="5493772"/>
                  </a:lnTo>
                  <a:lnTo>
                    <a:pt x="1909550" y="5476439"/>
                  </a:lnTo>
                  <a:lnTo>
                    <a:pt x="1951614" y="5458447"/>
                  </a:lnTo>
                  <a:lnTo>
                    <a:pt x="1993327" y="5439803"/>
                  </a:lnTo>
                  <a:lnTo>
                    <a:pt x="2034683" y="5420512"/>
                  </a:lnTo>
                  <a:lnTo>
                    <a:pt x="2075676" y="5400582"/>
                  </a:lnTo>
                  <a:lnTo>
                    <a:pt x="2116300" y="5380018"/>
                  </a:lnTo>
                  <a:lnTo>
                    <a:pt x="2156547" y="5358828"/>
                  </a:lnTo>
                  <a:lnTo>
                    <a:pt x="2196411" y="5337017"/>
                  </a:lnTo>
                  <a:lnTo>
                    <a:pt x="2235886" y="5314593"/>
                  </a:lnTo>
                  <a:lnTo>
                    <a:pt x="2274966" y="5291561"/>
                  </a:lnTo>
                  <a:lnTo>
                    <a:pt x="2313644" y="5267928"/>
                  </a:lnTo>
                  <a:lnTo>
                    <a:pt x="2351914" y="5243700"/>
                  </a:lnTo>
                  <a:lnTo>
                    <a:pt x="2389768" y="5218884"/>
                  </a:lnTo>
                  <a:lnTo>
                    <a:pt x="2427202" y="5193486"/>
                  </a:lnTo>
                  <a:lnTo>
                    <a:pt x="2464208" y="5167513"/>
                  </a:lnTo>
                  <a:lnTo>
                    <a:pt x="2500780" y="5140971"/>
                  </a:lnTo>
                  <a:lnTo>
                    <a:pt x="2536911" y="5113867"/>
                  </a:lnTo>
                  <a:lnTo>
                    <a:pt x="2572596" y="5086206"/>
                  </a:lnTo>
                  <a:lnTo>
                    <a:pt x="2607827" y="5057996"/>
                  </a:lnTo>
                  <a:lnTo>
                    <a:pt x="2642599" y="5029242"/>
                  </a:lnTo>
                  <a:lnTo>
                    <a:pt x="2676904" y="4999952"/>
                  </a:lnTo>
                  <a:lnTo>
                    <a:pt x="2710737" y="4970131"/>
                  </a:lnTo>
                  <a:lnTo>
                    <a:pt x="2744091" y="4939786"/>
                  </a:lnTo>
                  <a:lnTo>
                    <a:pt x="2776959" y="4908923"/>
                  </a:lnTo>
                  <a:lnTo>
                    <a:pt x="2809336" y="4877550"/>
                  </a:lnTo>
                  <a:lnTo>
                    <a:pt x="2841214" y="4845672"/>
                  </a:lnTo>
                  <a:lnTo>
                    <a:pt x="2872588" y="4813295"/>
                  </a:lnTo>
                  <a:lnTo>
                    <a:pt x="2903450" y="4780427"/>
                  </a:lnTo>
                  <a:lnTo>
                    <a:pt x="2933795" y="4747073"/>
                  </a:lnTo>
                  <a:lnTo>
                    <a:pt x="2963616" y="4713240"/>
                  </a:lnTo>
                  <a:lnTo>
                    <a:pt x="2992906" y="4678935"/>
                  </a:lnTo>
                  <a:lnTo>
                    <a:pt x="3021660" y="4644163"/>
                  </a:lnTo>
                  <a:lnTo>
                    <a:pt x="3049870" y="4608932"/>
                  </a:lnTo>
                  <a:lnTo>
                    <a:pt x="3077531" y="4573247"/>
                  </a:lnTo>
                  <a:lnTo>
                    <a:pt x="3104635" y="4537116"/>
                  </a:lnTo>
                  <a:lnTo>
                    <a:pt x="3131177" y="4500544"/>
                  </a:lnTo>
                  <a:lnTo>
                    <a:pt x="3157151" y="4463538"/>
                  </a:lnTo>
                  <a:lnTo>
                    <a:pt x="3182548" y="4426104"/>
                  </a:lnTo>
                  <a:lnTo>
                    <a:pt x="3207364" y="4388249"/>
                  </a:lnTo>
                  <a:lnTo>
                    <a:pt x="3231592" y="4349980"/>
                  </a:lnTo>
                  <a:lnTo>
                    <a:pt x="3255225" y="4311302"/>
                  </a:lnTo>
                  <a:lnTo>
                    <a:pt x="3278257" y="4272222"/>
                  </a:lnTo>
                  <a:lnTo>
                    <a:pt x="3300681" y="4232747"/>
                  </a:lnTo>
                  <a:lnTo>
                    <a:pt x="3322492" y="4192883"/>
                  </a:lnTo>
                  <a:lnTo>
                    <a:pt x="3343682" y="4152636"/>
                  </a:lnTo>
                  <a:lnTo>
                    <a:pt x="3364246" y="4112012"/>
                  </a:lnTo>
                  <a:lnTo>
                    <a:pt x="3384176" y="4071019"/>
                  </a:lnTo>
                  <a:lnTo>
                    <a:pt x="3403467" y="4029663"/>
                  </a:lnTo>
                  <a:lnTo>
                    <a:pt x="3422111" y="3987950"/>
                  </a:lnTo>
                  <a:lnTo>
                    <a:pt x="3440103" y="3945886"/>
                  </a:lnTo>
                  <a:lnTo>
                    <a:pt x="3457437" y="3903478"/>
                  </a:lnTo>
                  <a:lnTo>
                    <a:pt x="3474104" y="3860732"/>
                  </a:lnTo>
                  <a:lnTo>
                    <a:pt x="3490101" y="3817656"/>
                  </a:lnTo>
                  <a:lnTo>
                    <a:pt x="3505419" y="3774254"/>
                  </a:lnTo>
                  <a:lnTo>
                    <a:pt x="3520052" y="3730534"/>
                  </a:lnTo>
                  <a:lnTo>
                    <a:pt x="3533994" y="3686502"/>
                  </a:lnTo>
                  <a:lnTo>
                    <a:pt x="3547239" y="3642164"/>
                  </a:lnTo>
                  <a:lnTo>
                    <a:pt x="3559780" y="3597528"/>
                  </a:lnTo>
                  <a:lnTo>
                    <a:pt x="3571611" y="3552598"/>
                  </a:lnTo>
                  <a:lnTo>
                    <a:pt x="3582725" y="3507382"/>
                  </a:lnTo>
                  <a:lnTo>
                    <a:pt x="3593116" y="3461887"/>
                  </a:lnTo>
                  <a:lnTo>
                    <a:pt x="3602777" y="3416118"/>
                  </a:lnTo>
                  <a:lnTo>
                    <a:pt x="3611703" y="3370082"/>
                  </a:lnTo>
                  <a:lnTo>
                    <a:pt x="3619886" y="3323786"/>
                  </a:lnTo>
                  <a:lnTo>
                    <a:pt x="3627320" y="3277235"/>
                  </a:lnTo>
                  <a:lnTo>
                    <a:pt x="3633999" y="3230437"/>
                  </a:lnTo>
                  <a:lnTo>
                    <a:pt x="3639916" y="3183397"/>
                  </a:lnTo>
                  <a:lnTo>
                    <a:pt x="3645065" y="3136122"/>
                  </a:lnTo>
                  <a:lnTo>
                    <a:pt x="3649440" y="3088619"/>
                  </a:lnTo>
                  <a:lnTo>
                    <a:pt x="3653033" y="3040894"/>
                  </a:lnTo>
                  <a:lnTo>
                    <a:pt x="3655839" y="2992954"/>
                  </a:lnTo>
                  <a:lnTo>
                    <a:pt x="3657852" y="2944804"/>
                  </a:lnTo>
                  <a:lnTo>
                    <a:pt x="3659064" y="2896451"/>
                  </a:lnTo>
                  <a:lnTo>
                    <a:pt x="3659469" y="2847902"/>
                  </a:lnTo>
                  <a:lnTo>
                    <a:pt x="3659064" y="2799353"/>
                  </a:lnTo>
                  <a:lnTo>
                    <a:pt x="3657852" y="2751001"/>
                  </a:lnTo>
                  <a:lnTo>
                    <a:pt x="3655839" y="2702851"/>
                  </a:lnTo>
                  <a:lnTo>
                    <a:pt x="3653033" y="2654910"/>
                  </a:lnTo>
                  <a:lnTo>
                    <a:pt x="3649440" y="2607185"/>
                  </a:lnTo>
                  <a:lnTo>
                    <a:pt x="3645065" y="2559682"/>
                  </a:lnTo>
                  <a:lnTo>
                    <a:pt x="3639916" y="2512408"/>
                  </a:lnTo>
                  <a:lnTo>
                    <a:pt x="3633999" y="2465368"/>
                  </a:lnTo>
                  <a:lnTo>
                    <a:pt x="3627320" y="2418570"/>
                  </a:lnTo>
                  <a:lnTo>
                    <a:pt x="3619886" y="2372019"/>
                  </a:lnTo>
                  <a:lnTo>
                    <a:pt x="3611703" y="2325723"/>
                  </a:lnTo>
                  <a:lnTo>
                    <a:pt x="3602777" y="2279687"/>
                  </a:lnTo>
                  <a:lnTo>
                    <a:pt x="3593116" y="2233918"/>
                  </a:lnTo>
                  <a:lnTo>
                    <a:pt x="3582725" y="2188422"/>
                  </a:lnTo>
                  <a:lnTo>
                    <a:pt x="3571611" y="2143207"/>
                  </a:lnTo>
                  <a:lnTo>
                    <a:pt x="3559780" y="2098277"/>
                  </a:lnTo>
                  <a:lnTo>
                    <a:pt x="3547239" y="2053640"/>
                  </a:lnTo>
                  <a:lnTo>
                    <a:pt x="3533994" y="2009303"/>
                  </a:lnTo>
                  <a:lnTo>
                    <a:pt x="3520052" y="1965271"/>
                  </a:lnTo>
                  <a:lnTo>
                    <a:pt x="3505419" y="1921551"/>
                  </a:lnTo>
                  <a:lnTo>
                    <a:pt x="3490101" y="1878149"/>
                  </a:lnTo>
                  <a:lnTo>
                    <a:pt x="3474104" y="1835072"/>
                  </a:lnTo>
                  <a:lnTo>
                    <a:pt x="3457437" y="1792327"/>
                  </a:lnTo>
                  <a:lnTo>
                    <a:pt x="3440103" y="1749919"/>
                  </a:lnTo>
                  <a:lnTo>
                    <a:pt x="3422111" y="1707855"/>
                  </a:lnTo>
                  <a:lnTo>
                    <a:pt x="3403467" y="1666142"/>
                  </a:lnTo>
                  <a:lnTo>
                    <a:pt x="3384176" y="1624785"/>
                  </a:lnTo>
                  <a:lnTo>
                    <a:pt x="3364246" y="1583792"/>
                  </a:lnTo>
                  <a:lnTo>
                    <a:pt x="3343682" y="1543169"/>
                  </a:lnTo>
                  <a:lnTo>
                    <a:pt x="3322492" y="1502922"/>
                  </a:lnTo>
                  <a:lnTo>
                    <a:pt x="3300681" y="1463058"/>
                  </a:lnTo>
                  <a:lnTo>
                    <a:pt x="3278257" y="1423582"/>
                  </a:lnTo>
                  <a:lnTo>
                    <a:pt x="3255225" y="1384503"/>
                  </a:lnTo>
                  <a:lnTo>
                    <a:pt x="3231592" y="1345825"/>
                  </a:lnTo>
                  <a:lnTo>
                    <a:pt x="3207364" y="1307555"/>
                  </a:lnTo>
                  <a:lnTo>
                    <a:pt x="3182548" y="1269700"/>
                  </a:lnTo>
                  <a:lnTo>
                    <a:pt x="3157151" y="1232267"/>
                  </a:lnTo>
                  <a:lnTo>
                    <a:pt x="3131177" y="1195261"/>
                  </a:lnTo>
                  <a:lnTo>
                    <a:pt x="3104635" y="1158689"/>
                  </a:lnTo>
                  <a:lnTo>
                    <a:pt x="3077531" y="1122557"/>
                  </a:lnTo>
                  <a:lnTo>
                    <a:pt x="3049870" y="1086873"/>
                  </a:lnTo>
                  <a:lnTo>
                    <a:pt x="3021660" y="1051641"/>
                  </a:lnTo>
                  <a:lnTo>
                    <a:pt x="2992906" y="1016870"/>
                  </a:lnTo>
                  <a:lnTo>
                    <a:pt x="2963616" y="982564"/>
                  </a:lnTo>
                  <a:lnTo>
                    <a:pt x="2933795" y="948732"/>
                  </a:lnTo>
                  <a:lnTo>
                    <a:pt x="2903450" y="915378"/>
                  </a:lnTo>
                  <a:lnTo>
                    <a:pt x="2872588" y="882509"/>
                  </a:lnTo>
                  <a:lnTo>
                    <a:pt x="2841214" y="850133"/>
                  </a:lnTo>
                  <a:lnTo>
                    <a:pt x="2809336" y="818255"/>
                  </a:lnTo>
                  <a:lnTo>
                    <a:pt x="2776959" y="786881"/>
                  </a:lnTo>
                  <a:lnTo>
                    <a:pt x="2744091" y="756019"/>
                  </a:lnTo>
                  <a:lnTo>
                    <a:pt x="2710737" y="725674"/>
                  </a:lnTo>
                  <a:lnTo>
                    <a:pt x="2676904" y="695853"/>
                  </a:lnTo>
                  <a:lnTo>
                    <a:pt x="2642599" y="666563"/>
                  </a:lnTo>
                  <a:lnTo>
                    <a:pt x="2607827" y="637809"/>
                  </a:lnTo>
                  <a:lnTo>
                    <a:pt x="2572596" y="609599"/>
                  </a:lnTo>
                  <a:lnTo>
                    <a:pt x="2536911" y="581938"/>
                  </a:lnTo>
                  <a:lnTo>
                    <a:pt x="2500780" y="554833"/>
                  </a:lnTo>
                  <a:lnTo>
                    <a:pt x="2464208" y="528291"/>
                  </a:lnTo>
                  <a:lnTo>
                    <a:pt x="2427202" y="502318"/>
                  </a:lnTo>
                  <a:lnTo>
                    <a:pt x="2389768" y="476920"/>
                  </a:lnTo>
                  <a:lnTo>
                    <a:pt x="2351914" y="452104"/>
                  </a:lnTo>
                  <a:lnTo>
                    <a:pt x="2313644" y="427877"/>
                  </a:lnTo>
                  <a:lnTo>
                    <a:pt x="2274966" y="404244"/>
                  </a:lnTo>
                  <a:lnTo>
                    <a:pt x="2235886" y="381212"/>
                  </a:lnTo>
                  <a:lnTo>
                    <a:pt x="2196411" y="358787"/>
                  </a:lnTo>
                  <a:lnTo>
                    <a:pt x="2156547" y="336977"/>
                  </a:lnTo>
                  <a:lnTo>
                    <a:pt x="2116300" y="315786"/>
                  </a:lnTo>
                  <a:lnTo>
                    <a:pt x="2075676" y="295223"/>
                  </a:lnTo>
                  <a:lnTo>
                    <a:pt x="2034683" y="275293"/>
                  </a:lnTo>
                  <a:lnTo>
                    <a:pt x="1993327" y="256002"/>
                  </a:lnTo>
                  <a:lnTo>
                    <a:pt x="1951614" y="237358"/>
                  </a:lnTo>
                  <a:lnTo>
                    <a:pt x="1909550" y="219365"/>
                  </a:lnTo>
                  <a:lnTo>
                    <a:pt x="1867142" y="202032"/>
                  </a:lnTo>
                  <a:lnTo>
                    <a:pt x="1824396" y="185364"/>
                  </a:lnTo>
                  <a:lnTo>
                    <a:pt x="1781320" y="169368"/>
                  </a:lnTo>
                  <a:lnTo>
                    <a:pt x="1737918" y="154050"/>
                  </a:lnTo>
                  <a:lnTo>
                    <a:pt x="1694198" y="139417"/>
                  </a:lnTo>
                  <a:lnTo>
                    <a:pt x="1650166" y="125474"/>
                  </a:lnTo>
                  <a:lnTo>
                    <a:pt x="1605828" y="112229"/>
                  </a:lnTo>
                  <a:lnTo>
                    <a:pt x="1561192" y="99688"/>
                  </a:lnTo>
                  <a:lnTo>
                    <a:pt x="1516262" y="87858"/>
                  </a:lnTo>
                  <a:lnTo>
                    <a:pt x="1471047" y="76744"/>
                  </a:lnTo>
                  <a:lnTo>
                    <a:pt x="1425551" y="66353"/>
                  </a:lnTo>
                  <a:lnTo>
                    <a:pt x="1379782" y="56691"/>
                  </a:lnTo>
                  <a:lnTo>
                    <a:pt x="1333746" y="47766"/>
                  </a:lnTo>
                  <a:lnTo>
                    <a:pt x="1287450" y="39583"/>
                  </a:lnTo>
                  <a:lnTo>
                    <a:pt x="1240899" y="32149"/>
                  </a:lnTo>
                  <a:lnTo>
                    <a:pt x="1194101" y="25470"/>
                  </a:lnTo>
                  <a:lnTo>
                    <a:pt x="1147061" y="19553"/>
                  </a:lnTo>
                  <a:lnTo>
                    <a:pt x="1099786" y="14404"/>
                  </a:lnTo>
                  <a:lnTo>
                    <a:pt x="1052283" y="10029"/>
                  </a:lnTo>
                  <a:lnTo>
                    <a:pt x="1004558" y="6436"/>
                  </a:lnTo>
                  <a:lnTo>
                    <a:pt x="956618" y="3629"/>
                  </a:lnTo>
                  <a:lnTo>
                    <a:pt x="908468" y="1617"/>
                  </a:lnTo>
                  <a:lnTo>
                    <a:pt x="860115" y="405"/>
                  </a:lnTo>
                  <a:lnTo>
                    <a:pt x="811566" y="0"/>
                  </a:lnTo>
                  <a:close/>
                </a:path>
              </a:pathLst>
            </a:custGeom>
            <a:solidFill>
              <a:srgbClr val="BFA3AF"/>
            </a:solidFill>
          </p:spPr>
          <p:txBody>
            <a:bodyPr wrap="square" lIns="0" tIns="0" rIns="0" bIns="0" rtlCol="0"/>
            <a:lstStyle/>
            <a:p>
              <a:endParaRPr/>
            </a:p>
          </p:txBody>
        </p:sp>
        <p:sp>
          <p:nvSpPr>
            <p:cNvPr id="11" name="object 11"/>
            <p:cNvSpPr/>
            <p:nvPr/>
          </p:nvSpPr>
          <p:spPr>
            <a:xfrm>
              <a:off x="1358227" y="5625934"/>
              <a:ext cx="2802255" cy="2729865"/>
            </a:xfrm>
            <a:custGeom>
              <a:avLst/>
              <a:gdLst/>
              <a:ahLst/>
              <a:cxnLst/>
              <a:rect l="l" t="t" r="r" b="b"/>
              <a:pathLst>
                <a:path w="2802254" h="2729865">
                  <a:moveTo>
                    <a:pt x="2802103" y="0"/>
                  </a:moveTo>
                  <a:lnTo>
                    <a:pt x="0" y="508686"/>
                  </a:lnTo>
                  <a:lnTo>
                    <a:pt x="9260" y="557301"/>
                  </a:lnTo>
                  <a:lnTo>
                    <a:pt x="19334" y="605628"/>
                  </a:lnTo>
                  <a:lnTo>
                    <a:pt x="30214" y="653659"/>
                  </a:lnTo>
                  <a:lnTo>
                    <a:pt x="41895" y="701386"/>
                  </a:lnTo>
                  <a:lnTo>
                    <a:pt x="54368" y="748802"/>
                  </a:lnTo>
                  <a:lnTo>
                    <a:pt x="67627" y="795898"/>
                  </a:lnTo>
                  <a:lnTo>
                    <a:pt x="81664" y="842666"/>
                  </a:lnTo>
                  <a:lnTo>
                    <a:pt x="96474" y="889100"/>
                  </a:lnTo>
                  <a:lnTo>
                    <a:pt x="112049" y="935191"/>
                  </a:lnTo>
                  <a:lnTo>
                    <a:pt x="128381" y="980931"/>
                  </a:lnTo>
                  <a:lnTo>
                    <a:pt x="145465" y="1026313"/>
                  </a:lnTo>
                  <a:lnTo>
                    <a:pt x="163293" y="1071329"/>
                  </a:lnTo>
                  <a:lnTo>
                    <a:pt x="181858" y="1115971"/>
                  </a:lnTo>
                  <a:lnTo>
                    <a:pt x="201153" y="1160232"/>
                  </a:lnTo>
                  <a:lnTo>
                    <a:pt x="221172" y="1204103"/>
                  </a:lnTo>
                  <a:lnTo>
                    <a:pt x="241906" y="1247578"/>
                  </a:lnTo>
                  <a:lnTo>
                    <a:pt x="263350" y="1290647"/>
                  </a:lnTo>
                  <a:lnTo>
                    <a:pt x="285497" y="1333304"/>
                  </a:lnTo>
                  <a:lnTo>
                    <a:pt x="308339" y="1375540"/>
                  </a:lnTo>
                  <a:lnTo>
                    <a:pt x="331869" y="1417349"/>
                  </a:lnTo>
                  <a:lnTo>
                    <a:pt x="356081" y="1458721"/>
                  </a:lnTo>
                  <a:lnTo>
                    <a:pt x="380967" y="1499650"/>
                  </a:lnTo>
                  <a:lnTo>
                    <a:pt x="406521" y="1540128"/>
                  </a:lnTo>
                  <a:lnTo>
                    <a:pt x="432736" y="1580146"/>
                  </a:lnTo>
                  <a:lnTo>
                    <a:pt x="459604" y="1619698"/>
                  </a:lnTo>
                  <a:lnTo>
                    <a:pt x="487119" y="1658774"/>
                  </a:lnTo>
                  <a:lnTo>
                    <a:pt x="515274" y="1697369"/>
                  </a:lnTo>
                  <a:lnTo>
                    <a:pt x="544062" y="1735473"/>
                  </a:lnTo>
                  <a:lnTo>
                    <a:pt x="573475" y="1773079"/>
                  </a:lnTo>
                  <a:lnTo>
                    <a:pt x="603508" y="1810180"/>
                  </a:lnTo>
                  <a:lnTo>
                    <a:pt x="634152" y="1846767"/>
                  </a:lnTo>
                  <a:lnTo>
                    <a:pt x="665402" y="1882833"/>
                  </a:lnTo>
                  <a:lnTo>
                    <a:pt x="697249" y="1918370"/>
                  </a:lnTo>
                  <a:lnTo>
                    <a:pt x="729688" y="1953370"/>
                  </a:lnTo>
                  <a:lnTo>
                    <a:pt x="762711" y="1987826"/>
                  </a:lnTo>
                  <a:lnTo>
                    <a:pt x="796311" y="2021729"/>
                  </a:lnTo>
                  <a:lnTo>
                    <a:pt x="830481" y="2055073"/>
                  </a:lnTo>
                  <a:lnTo>
                    <a:pt x="865214" y="2087848"/>
                  </a:lnTo>
                  <a:lnTo>
                    <a:pt x="900504" y="2120049"/>
                  </a:lnTo>
                  <a:lnTo>
                    <a:pt x="936344" y="2151665"/>
                  </a:lnTo>
                  <a:lnTo>
                    <a:pt x="972725" y="2182691"/>
                  </a:lnTo>
                  <a:lnTo>
                    <a:pt x="1009643" y="2213118"/>
                  </a:lnTo>
                  <a:lnTo>
                    <a:pt x="1047088" y="2242939"/>
                  </a:lnTo>
                  <a:lnTo>
                    <a:pt x="1085056" y="2272145"/>
                  </a:lnTo>
                  <a:lnTo>
                    <a:pt x="1123538" y="2300729"/>
                  </a:lnTo>
                  <a:lnTo>
                    <a:pt x="1162527" y="2328683"/>
                  </a:lnTo>
                  <a:lnTo>
                    <a:pt x="1202017" y="2355999"/>
                  </a:lnTo>
                  <a:lnTo>
                    <a:pt x="1242001" y="2382671"/>
                  </a:lnTo>
                  <a:lnTo>
                    <a:pt x="1282472" y="2408689"/>
                  </a:lnTo>
                  <a:lnTo>
                    <a:pt x="1323423" y="2434046"/>
                  </a:lnTo>
                  <a:lnTo>
                    <a:pt x="1364846" y="2458735"/>
                  </a:lnTo>
                  <a:lnTo>
                    <a:pt x="1406736" y="2482747"/>
                  </a:lnTo>
                  <a:lnTo>
                    <a:pt x="1449084" y="2506075"/>
                  </a:lnTo>
                  <a:lnTo>
                    <a:pt x="1491885" y="2528711"/>
                  </a:lnTo>
                  <a:lnTo>
                    <a:pt x="1535131" y="2550647"/>
                  </a:lnTo>
                  <a:lnTo>
                    <a:pt x="1578814" y="2571876"/>
                  </a:lnTo>
                  <a:lnTo>
                    <a:pt x="1622929" y="2592390"/>
                  </a:lnTo>
                  <a:lnTo>
                    <a:pt x="1667468" y="2612181"/>
                  </a:lnTo>
                  <a:lnTo>
                    <a:pt x="1712425" y="2631241"/>
                  </a:lnTo>
                  <a:lnTo>
                    <a:pt x="1757791" y="2649563"/>
                  </a:lnTo>
                  <a:lnTo>
                    <a:pt x="1803561" y="2667138"/>
                  </a:lnTo>
                  <a:lnTo>
                    <a:pt x="1849728" y="2683959"/>
                  </a:lnTo>
                  <a:lnTo>
                    <a:pt x="1896284" y="2700019"/>
                  </a:lnTo>
                  <a:lnTo>
                    <a:pt x="1943222" y="2715309"/>
                  </a:lnTo>
                  <a:lnTo>
                    <a:pt x="1990536" y="2729822"/>
                  </a:lnTo>
                  <a:lnTo>
                    <a:pt x="2802103" y="0"/>
                  </a:lnTo>
                  <a:close/>
                </a:path>
              </a:pathLst>
            </a:custGeom>
            <a:solidFill>
              <a:srgbClr val="273347"/>
            </a:solidFill>
          </p:spPr>
          <p:txBody>
            <a:bodyPr wrap="square" lIns="0" tIns="0" rIns="0" bIns="0" rtlCol="0"/>
            <a:lstStyle/>
            <a:p>
              <a:endParaRPr/>
            </a:p>
          </p:txBody>
        </p:sp>
        <p:sp>
          <p:nvSpPr>
            <p:cNvPr id="12" name="object 12"/>
            <p:cNvSpPr/>
            <p:nvPr/>
          </p:nvSpPr>
          <p:spPr>
            <a:xfrm>
              <a:off x="1312456" y="3473986"/>
              <a:ext cx="2847975" cy="2660650"/>
            </a:xfrm>
            <a:custGeom>
              <a:avLst/>
              <a:gdLst/>
              <a:ahLst/>
              <a:cxnLst/>
              <a:rect l="l" t="t" r="r" b="b"/>
              <a:pathLst>
                <a:path w="2847975" h="2660650">
                  <a:moveTo>
                    <a:pt x="982497" y="0"/>
                  </a:moveTo>
                  <a:lnTo>
                    <a:pt x="945429" y="32697"/>
                  </a:lnTo>
                  <a:lnTo>
                    <a:pt x="909016" y="65953"/>
                  </a:lnTo>
                  <a:lnTo>
                    <a:pt x="873262" y="99757"/>
                  </a:lnTo>
                  <a:lnTo>
                    <a:pt x="838170" y="134100"/>
                  </a:lnTo>
                  <a:lnTo>
                    <a:pt x="803743" y="168972"/>
                  </a:lnTo>
                  <a:lnTo>
                    <a:pt x="769987" y="204362"/>
                  </a:lnTo>
                  <a:lnTo>
                    <a:pt x="736902" y="240261"/>
                  </a:lnTo>
                  <a:lnTo>
                    <a:pt x="704494" y="276658"/>
                  </a:lnTo>
                  <a:lnTo>
                    <a:pt x="672766" y="313545"/>
                  </a:lnTo>
                  <a:lnTo>
                    <a:pt x="641721" y="350912"/>
                  </a:lnTo>
                  <a:lnTo>
                    <a:pt x="611363" y="388747"/>
                  </a:lnTo>
                  <a:lnTo>
                    <a:pt x="581694" y="427042"/>
                  </a:lnTo>
                  <a:lnTo>
                    <a:pt x="552720" y="465787"/>
                  </a:lnTo>
                  <a:lnTo>
                    <a:pt x="524442" y="504971"/>
                  </a:lnTo>
                  <a:lnTo>
                    <a:pt x="496865" y="544585"/>
                  </a:lnTo>
                  <a:lnTo>
                    <a:pt x="469992" y="584619"/>
                  </a:lnTo>
                  <a:lnTo>
                    <a:pt x="443826" y="625063"/>
                  </a:lnTo>
                  <a:lnTo>
                    <a:pt x="418372" y="665908"/>
                  </a:lnTo>
                  <a:lnTo>
                    <a:pt x="393632" y="707142"/>
                  </a:lnTo>
                  <a:lnTo>
                    <a:pt x="369610" y="748757"/>
                  </a:lnTo>
                  <a:lnTo>
                    <a:pt x="346309" y="790743"/>
                  </a:lnTo>
                  <a:lnTo>
                    <a:pt x="323733" y="833089"/>
                  </a:lnTo>
                  <a:lnTo>
                    <a:pt x="301886" y="875787"/>
                  </a:lnTo>
                  <a:lnTo>
                    <a:pt x="280770" y="918825"/>
                  </a:lnTo>
                  <a:lnTo>
                    <a:pt x="260390" y="962194"/>
                  </a:lnTo>
                  <a:lnTo>
                    <a:pt x="240749" y="1005884"/>
                  </a:lnTo>
                  <a:lnTo>
                    <a:pt x="221849" y="1049885"/>
                  </a:lnTo>
                  <a:lnTo>
                    <a:pt x="203696" y="1094188"/>
                  </a:lnTo>
                  <a:lnTo>
                    <a:pt x="186292" y="1138783"/>
                  </a:lnTo>
                  <a:lnTo>
                    <a:pt x="169641" y="1183659"/>
                  </a:lnTo>
                  <a:lnTo>
                    <a:pt x="153746" y="1228807"/>
                  </a:lnTo>
                  <a:lnTo>
                    <a:pt x="138610" y="1274217"/>
                  </a:lnTo>
                  <a:lnTo>
                    <a:pt x="124238" y="1319879"/>
                  </a:lnTo>
                  <a:lnTo>
                    <a:pt x="110632" y="1365783"/>
                  </a:lnTo>
                  <a:lnTo>
                    <a:pt x="97796" y="1411919"/>
                  </a:lnTo>
                  <a:lnTo>
                    <a:pt x="85734" y="1458278"/>
                  </a:lnTo>
                  <a:lnTo>
                    <a:pt x="74449" y="1504849"/>
                  </a:lnTo>
                  <a:lnTo>
                    <a:pt x="63945" y="1551623"/>
                  </a:lnTo>
                  <a:lnTo>
                    <a:pt x="54225" y="1598589"/>
                  </a:lnTo>
                  <a:lnTo>
                    <a:pt x="45292" y="1645739"/>
                  </a:lnTo>
                  <a:lnTo>
                    <a:pt x="37150" y="1693061"/>
                  </a:lnTo>
                  <a:lnTo>
                    <a:pt x="29802" y="1740547"/>
                  </a:lnTo>
                  <a:lnTo>
                    <a:pt x="23253" y="1788186"/>
                  </a:lnTo>
                  <a:lnTo>
                    <a:pt x="17505" y="1835968"/>
                  </a:lnTo>
                  <a:lnTo>
                    <a:pt x="12562" y="1883884"/>
                  </a:lnTo>
                  <a:lnTo>
                    <a:pt x="8427" y="1931923"/>
                  </a:lnTo>
                  <a:lnTo>
                    <a:pt x="5104" y="1980076"/>
                  </a:lnTo>
                  <a:lnTo>
                    <a:pt x="2596" y="2028333"/>
                  </a:lnTo>
                  <a:lnTo>
                    <a:pt x="907" y="2076684"/>
                  </a:lnTo>
                  <a:lnTo>
                    <a:pt x="40" y="2125119"/>
                  </a:lnTo>
                  <a:lnTo>
                    <a:pt x="0" y="2173628"/>
                  </a:lnTo>
                  <a:lnTo>
                    <a:pt x="788" y="2222202"/>
                  </a:lnTo>
                  <a:lnTo>
                    <a:pt x="2409" y="2270830"/>
                  </a:lnTo>
                  <a:lnTo>
                    <a:pt x="4866" y="2319503"/>
                  </a:lnTo>
                  <a:lnTo>
                    <a:pt x="8163" y="2368210"/>
                  </a:lnTo>
                  <a:lnTo>
                    <a:pt x="12303" y="2416942"/>
                  </a:lnTo>
                  <a:lnTo>
                    <a:pt x="17290" y="2465690"/>
                  </a:lnTo>
                  <a:lnTo>
                    <a:pt x="23126" y="2514442"/>
                  </a:lnTo>
                  <a:lnTo>
                    <a:pt x="29817" y="2563189"/>
                  </a:lnTo>
                  <a:lnTo>
                    <a:pt x="37364" y="2611922"/>
                  </a:lnTo>
                  <a:lnTo>
                    <a:pt x="45772" y="2660631"/>
                  </a:lnTo>
                  <a:lnTo>
                    <a:pt x="2847875" y="2151955"/>
                  </a:lnTo>
                  <a:lnTo>
                    <a:pt x="982497" y="0"/>
                  </a:lnTo>
                  <a:close/>
                </a:path>
              </a:pathLst>
            </a:custGeom>
            <a:solidFill>
              <a:srgbClr val="46515A"/>
            </a:solidFill>
          </p:spPr>
          <p:txBody>
            <a:bodyPr wrap="square" lIns="0" tIns="0" rIns="0" bIns="0" rtlCol="0"/>
            <a:lstStyle/>
            <a:p>
              <a:endParaRPr/>
            </a:p>
          </p:txBody>
        </p:sp>
        <p:sp>
          <p:nvSpPr>
            <p:cNvPr id="13" name="object 13"/>
            <p:cNvSpPr/>
            <p:nvPr/>
          </p:nvSpPr>
          <p:spPr>
            <a:xfrm>
              <a:off x="2294953" y="2778043"/>
              <a:ext cx="1865630" cy="2847975"/>
            </a:xfrm>
            <a:custGeom>
              <a:avLst/>
              <a:gdLst/>
              <a:ahLst/>
              <a:cxnLst/>
              <a:rect l="l" t="t" r="r" b="b"/>
              <a:pathLst>
                <a:path w="1865629" h="2847975">
                  <a:moveTo>
                    <a:pt x="1865388" y="0"/>
                  </a:moveTo>
                  <a:lnTo>
                    <a:pt x="1815288" y="440"/>
                  </a:lnTo>
                  <a:lnTo>
                    <a:pt x="1765281" y="1758"/>
                  </a:lnTo>
                  <a:lnTo>
                    <a:pt x="1715378" y="3951"/>
                  </a:lnTo>
                  <a:lnTo>
                    <a:pt x="1665588" y="7013"/>
                  </a:lnTo>
                  <a:lnTo>
                    <a:pt x="1615922" y="10942"/>
                  </a:lnTo>
                  <a:lnTo>
                    <a:pt x="1566392" y="15732"/>
                  </a:lnTo>
                  <a:lnTo>
                    <a:pt x="1517006" y="21382"/>
                  </a:lnTo>
                  <a:lnTo>
                    <a:pt x="1467777" y="27885"/>
                  </a:lnTo>
                  <a:lnTo>
                    <a:pt x="1418715" y="35239"/>
                  </a:lnTo>
                  <a:lnTo>
                    <a:pt x="1369830" y="43439"/>
                  </a:lnTo>
                  <a:lnTo>
                    <a:pt x="1321132" y="52482"/>
                  </a:lnTo>
                  <a:lnTo>
                    <a:pt x="1272633" y="62363"/>
                  </a:lnTo>
                  <a:lnTo>
                    <a:pt x="1224343" y="73079"/>
                  </a:lnTo>
                  <a:lnTo>
                    <a:pt x="1176273" y="84626"/>
                  </a:lnTo>
                  <a:lnTo>
                    <a:pt x="1128432" y="96999"/>
                  </a:lnTo>
                  <a:lnTo>
                    <a:pt x="1080833" y="110195"/>
                  </a:lnTo>
                  <a:lnTo>
                    <a:pt x="1033484" y="124210"/>
                  </a:lnTo>
                  <a:lnTo>
                    <a:pt x="986397" y="139039"/>
                  </a:lnTo>
                  <a:lnTo>
                    <a:pt x="939583" y="154680"/>
                  </a:lnTo>
                  <a:lnTo>
                    <a:pt x="893052" y="171127"/>
                  </a:lnTo>
                  <a:lnTo>
                    <a:pt x="846814" y="188378"/>
                  </a:lnTo>
                  <a:lnTo>
                    <a:pt x="800881" y="206427"/>
                  </a:lnTo>
                  <a:lnTo>
                    <a:pt x="755262" y="225272"/>
                  </a:lnTo>
                  <a:lnTo>
                    <a:pt x="709969" y="244908"/>
                  </a:lnTo>
                  <a:lnTo>
                    <a:pt x="665011" y="265331"/>
                  </a:lnTo>
                  <a:lnTo>
                    <a:pt x="620400" y="286538"/>
                  </a:lnTo>
                  <a:lnTo>
                    <a:pt x="576146" y="308524"/>
                  </a:lnTo>
                  <a:lnTo>
                    <a:pt x="532259" y="331285"/>
                  </a:lnTo>
                  <a:lnTo>
                    <a:pt x="488751" y="354818"/>
                  </a:lnTo>
                  <a:lnTo>
                    <a:pt x="445631" y="379118"/>
                  </a:lnTo>
                  <a:lnTo>
                    <a:pt x="402911" y="404182"/>
                  </a:lnTo>
                  <a:lnTo>
                    <a:pt x="360601" y="430005"/>
                  </a:lnTo>
                  <a:lnTo>
                    <a:pt x="318711" y="456584"/>
                  </a:lnTo>
                  <a:lnTo>
                    <a:pt x="277252" y="483915"/>
                  </a:lnTo>
                  <a:lnTo>
                    <a:pt x="236235" y="511993"/>
                  </a:lnTo>
                  <a:lnTo>
                    <a:pt x="195670" y="540816"/>
                  </a:lnTo>
                  <a:lnTo>
                    <a:pt x="155568" y="570378"/>
                  </a:lnTo>
                  <a:lnTo>
                    <a:pt x="115940" y="600676"/>
                  </a:lnTo>
                  <a:lnTo>
                    <a:pt x="76795" y="631706"/>
                  </a:lnTo>
                  <a:lnTo>
                    <a:pt x="38145" y="663465"/>
                  </a:lnTo>
                  <a:lnTo>
                    <a:pt x="0" y="695947"/>
                  </a:lnTo>
                  <a:lnTo>
                    <a:pt x="1865377" y="2847892"/>
                  </a:lnTo>
                  <a:lnTo>
                    <a:pt x="1865388" y="0"/>
                  </a:lnTo>
                  <a:close/>
                </a:path>
              </a:pathLst>
            </a:custGeom>
            <a:solidFill>
              <a:srgbClr val="006C7F"/>
            </a:solidFill>
          </p:spPr>
          <p:txBody>
            <a:bodyPr wrap="square" lIns="0" tIns="0" rIns="0" bIns="0" rtlCol="0"/>
            <a:lstStyle/>
            <a:p>
              <a:endParaRPr/>
            </a:p>
          </p:txBody>
        </p:sp>
      </p:grpSp>
      <p:sp>
        <p:nvSpPr>
          <p:cNvPr id="14" name="object 14"/>
          <p:cNvSpPr txBox="1"/>
          <p:nvPr/>
        </p:nvSpPr>
        <p:spPr>
          <a:xfrm>
            <a:off x="4484720" y="5056609"/>
            <a:ext cx="2174875" cy="1195705"/>
          </a:xfrm>
          <a:prstGeom prst="rect">
            <a:avLst/>
          </a:prstGeom>
        </p:spPr>
        <p:txBody>
          <a:bodyPr vert="horz" wrap="square" lIns="0" tIns="12065" rIns="0" bIns="0" rtlCol="0">
            <a:spAutoFit/>
          </a:bodyPr>
          <a:lstStyle/>
          <a:p>
            <a:pPr marL="12700" marR="5080" algn="ctr">
              <a:lnSpc>
                <a:spcPct val="127899"/>
              </a:lnSpc>
              <a:spcBef>
                <a:spcPts val="95"/>
              </a:spcBef>
            </a:pPr>
            <a:r>
              <a:rPr sz="2000" spc="-15" dirty="0">
                <a:solidFill>
                  <a:srgbClr val="FFFFFF"/>
                </a:solidFill>
                <a:latin typeface="Titillium Web"/>
                <a:cs typeface="Titillium Web"/>
              </a:rPr>
              <a:t>Brobygning</a:t>
            </a:r>
            <a:r>
              <a:rPr sz="2000" spc="-45" dirty="0">
                <a:solidFill>
                  <a:srgbClr val="FFFFFF"/>
                </a:solidFill>
                <a:latin typeface="Titillium Web"/>
                <a:cs typeface="Titillium Web"/>
              </a:rPr>
              <a:t> </a:t>
            </a:r>
            <a:r>
              <a:rPr sz="2000" spc="-10" dirty="0">
                <a:solidFill>
                  <a:srgbClr val="FFFFFF"/>
                </a:solidFill>
                <a:latin typeface="Titillium Web"/>
                <a:cs typeface="Titillium Web"/>
              </a:rPr>
              <a:t>har</a:t>
            </a:r>
            <a:r>
              <a:rPr sz="2000" spc="-60" dirty="0">
                <a:solidFill>
                  <a:srgbClr val="FFFFFF"/>
                </a:solidFill>
                <a:latin typeface="Titillium Web"/>
                <a:cs typeface="Titillium Web"/>
              </a:rPr>
              <a:t> </a:t>
            </a:r>
            <a:r>
              <a:rPr sz="2000" spc="-30" dirty="0">
                <a:solidFill>
                  <a:srgbClr val="FFFFFF"/>
                </a:solidFill>
                <a:latin typeface="Titillium Web"/>
                <a:cs typeface="Titillium Web"/>
              </a:rPr>
              <a:t>gjort </a:t>
            </a:r>
            <a:r>
              <a:rPr sz="2000" spc="-425" dirty="0">
                <a:solidFill>
                  <a:srgbClr val="FFFFFF"/>
                </a:solidFill>
                <a:latin typeface="Titillium Web"/>
                <a:cs typeface="Titillium Web"/>
              </a:rPr>
              <a:t> </a:t>
            </a:r>
            <a:r>
              <a:rPr sz="2000" spc="-15" dirty="0">
                <a:solidFill>
                  <a:srgbClr val="FFFFFF"/>
                </a:solidFill>
                <a:latin typeface="Titillium Web"/>
                <a:cs typeface="Titillium Web"/>
              </a:rPr>
              <a:t>mig</a:t>
            </a:r>
            <a:r>
              <a:rPr sz="2000" spc="409" dirty="0">
                <a:solidFill>
                  <a:srgbClr val="FFFFFF"/>
                </a:solidFill>
                <a:latin typeface="Titillium Web"/>
                <a:cs typeface="Titillium Web"/>
              </a:rPr>
              <a:t> </a:t>
            </a:r>
            <a:r>
              <a:rPr sz="2000" dirty="0">
                <a:solidFill>
                  <a:srgbClr val="FFFFFF"/>
                </a:solidFill>
                <a:latin typeface="Titillium Web"/>
                <a:cs typeface="Titillium Web"/>
              </a:rPr>
              <a:t>mere </a:t>
            </a:r>
            <a:r>
              <a:rPr sz="2000" spc="-25" dirty="0">
                <a:solidFill>
                  <a:srgbClr val="FFFFFF"/>
                </a:solidFill>
                <a:latin typeface="Titillium Web"/>
                <a:cs typeface="Titillium Web"/>
              </a:rPr>
              <a:t>sikker </a:t>
            </a:r>
            <a:r>
              <a:rPr sz="2000" spc="-20" dirty="0">
                <a:solidFill>
                  <a:srgbClr val="FFFFFF"/>
                </a:solidFill>
                <a:latin typeface="Titillium Web"/>
                <a:cs typeface="Titillium Web"/>
              </a:rPr>
              <a:t> </a:t>
            </a:r>
            <a:r>
              <a:rPr sz="2000" spc="10" dirty="0">
                <a:solidFill>
                  <a:srgbClr val="FFFFFF"/>
                </a:solidFill>
                <a:latin typeface="Titillium Web"/>
                <a:cs typeface="Titillium Web"/>
              </a:rPr>
              <a:t>55%</a:t>
            </a:r>
            <a:endParaRPr sz="2000">
              <a:latin typeface="Titillium Web"/>
              <a:cs typeface="Titillium Web"/>
            </a:endParaRPr>
          </a:p>
        </p:txBody>
      </p:sp>
      <p:sp>
        <p:nvSpPr>
          <p:cNvPr id="15" name="object 15"/>
          <p:cNvSpPr txBox="1"/>
          <p:nvPr/>
        </p:nvSpPr>
        <p:spPr>
          <a:xfrm>
            <a:off x="1702164" y="6142847"/>
            <a:ext cx="2101850" cy="1195705"/>
          </a:xfrm>
          <a:prstGeom prst="rect">
            <a:avLst/>
          </a:prstGeom>
        </p:spPr>
        <p:txBody>
          <a:bodyPr vert="horz" wrap="square" lIns="0" tIns="12065" rIns="0" bIns="0" rtlCol="0">
            <a:spAutoFit/>
          </a:bodyPr>
          <a:lstStyle/>
          <a:p>
            <a:pPr marL="12065" marR="5080" algn="ctr">
              <a:lnSpc>
                <a:spcPct val="127899"/>
              </a:lnSpc>
              <a:spcBef>
                <a:spcPts val="95"/>
              </a:spcBef>
            </a:pPr>
            <a:r>
              <a:rPr sz="2000" spc="-15" dirty="0">
                <a:solidFill>
                  <a:srgbClr val="FFFFFF"/>
                </a:solidFill>
                <a:latin typeface="Titillium Web"/>
                <a:cs typeface="Titillium Web"/>
              </a:rPr>
              <a:t>Brobygning</a:t>
            </a:r>
            <a:r>
              <a:rPr sz="2000" spc="-45" dirty="0">
                <a:solidFill>
                  <a:srgbClr val="FFFFFF"/>
                </a:solidFill>
                <a:latin typeface="Titillium Web"/>
                <a:cs typeface="Titillium Web"/>
              </a:rPr>
              <a:t> </a:t>
            </a:r>
            <a:r>
              <a:rPr sz="2000" spc="-10" dirty="0">
                <a:solidFill>
                  <a:srgbClr val="FFFFFF"/>
                </a:solidFill>
                <a:latin typeface="Titillium Web"/>
                <a:cs typeface="Titillium Web"/>
              </a:rPr>
              <a:t>har</a:t>
            </a:r>
            <a:r>
              <a:rPr sz="2000" spc="-60" dirty="0">
                <a:solidFill>
                  <a:srgbClr val="FFFFFF"/>
                </a:solidFill>
                <a:latin typeface="Titillium Web"/>
                <a:cs typeface="Titillium Web"/>
              </a:rPr>
              <a:t> </a:t>
            </a:r>
            <a:r>
              <a:rPr sz="2000" spc="-40" dirty="0">
                <a:solidFill>
                  <a:srgbClr val="FFFFFF"/>
                </a:solidFill>
                <a:latin typeface="Titillium Web"/>
                <a:cs typeface="Titillium Web"/>
              </a:rPr>
              <a:t>ikke </a:t>
            </a:r>
            <a:r>
              <a:rPr sz="2000" spc="-425" dirty="0">
                <a:solidFill>
                  <a:srgbClr val="FFFFFF"/>
                </a:solidFill>
                <a:latin typeface="Titillium Web"/>
                <a:cs typeface="Titillium Web"/>
              </a:rPr>
              <a:t> </a:t>
            </a:r>
            <a:r>
              <a:rPr sz="2000" spc="-20" dirty="0">
                <a:solidFill>
                  <a:srgbClr val="FFFFFF"/>
                </a:solidFill>
                <a:latin typeface="Titillium Web"/>
                <a:cs typeface="Titillium Web"/>
              </a:rPr>
              <a:t>gjort </a:t>
            </a:r>
            <a:r>
              <a:rPr sz="2000" dirty="0">
                <a:solidFill>
                  <a:srgbClr val="FFFFFF"/>
                </a:solidFill>
                <a:latin typeface="Titillium Web"/>
                <a:cs typeface="Titillium Web"/>
              </a:rPr>
              <a:t>nogen </a:t>
            </a:r>
            <a:r>
              <a:rPr sz="2000" spc="-15" dirty="0">
                <a:solidFill>
                  <a:srgbClr val="FFFFFF"/>
                </a:solidFill>
                <a:latin typeface="Titillium Web"/>
                <a:cs typeface="Titillium Web"/>
              </a:rPr>
              <a:t>forskel </a:t>
            </a:r>
            <a:r>
              <a:rPr sz="2000" spc="-10" dirty="0">
                <a:solidFill>
                  <a:srgbClr val="FFFFFF"/>
                </a:solidFill>
                <a:latin typeface="Titillium Web"/>
                <a:cs typeface="Titillium Web"/>
              </a:rPr>
              <a:t> </a:t>
            </a:r>
            <a:r>
              <a:rPr sz="2000" spc="10" dirty="0">
                <a:solidFill>
                  <a:srgbClr val="FFFFFF"/>
                </a:solidFill>
                <a:latin typeface="Titillium Web"/>
                <a:cs typeface="Titillium Web"/>
              </a:rPr>
              <a:t>18%</a:t>
            </a:r>
            <a:endParaRPr sz="2000">
              <a:latin typeface="Titillium Web"/>
              <a:cs typeface="Titillium Web"/>
            </a:endParaRPr>
          </a:p>
        </p:txBody>
      </p:sp>
      <p:sp>
        <p:nvSpPr>
          <p:cNvPr id="16" name="object 16"/>
          <p:cNvSpPr txBox="1"/>
          <p:nvPr/>
        </p:nvSpPr>
        <p:spPr>
          <a:xfrm>
            <a:off x="1359668" y="4477316"/>
            <a:ext cx="2168525" cy="1195705"/>
          </a:xfrm>
          <a:prstGeom prst="rect">
            <a:avLst/>
          </a:prstGeom>
        </p:spPr>
        <p:txBody>
          <a:bodyPr vert="horz" wrap="square" lIns="0" tIns="12065" rIns="0" bIns="0" rtlCol="0">
            <a:spAutoFit/>
          </a:bodyPr>
          <a:lstStyle/>
          <a:p>
            <a:pPr marL="12065" marR="5080" indent="-8890" algn="ctr">
              <a:lnSpc>
                <a:spcPct val="127899"/>
              </a:lnSpc>
              <a:spcBef>
                <a:spcPts val="95"/>
              </a:spcBef>
            </a:pPr>
            <a:r>
              <a:rPr sz="2000" spc="-15" dirty="0">
                <a:solidFill>
                  <a:srgbClr val="FFFFFF"/>
                </a:solidFill>
                <a:latin typeface="Titillium Web"/>
                <a:cs typeface="Titillium Web"/>
              </a:rPr>
              <a:t>Brobygning</a:t>
            </a:r>
            <a:r>
              <a:rPr sz="2000" spc="484" dirty="0">
                <a:solidFill>
                  <a:srgbClr val="FFFFFF"/>
                </a:solidFill>
                <a:latin typeface="Titillium Web"/>
                <a:cs typeface="Titillium Web"/>
              </a:rPr>
              <a:t> </a:t>
            </a:r>
            <a:r>
              <a:rPr sz="2000" spc="-10" dirty="0">
                <a:solidFill>
                  <a:srgbClr val="FFFFFF"/>
                </a:solidFill>
                <a:latin typeface="Titillium Web"/>
                <a:cs typeface="Titillium Web"/>
              </a:rPr>
              <a:t>har </a:t>
            </a:r>
            <a:r>
              <a:rPr sz="2000" spc="-5" dirty="0">
                <a:solidFill>
                  <a:srgbClr val="FFFFFF"/>
                </a:solidFill>
                <a:latin typeface="Titillium Web"/>
                <a:cs typeface="Titillium Web"/>
              </a:rPr>
              <a:t> </a:t>
            </a:r>
            <a:r>
              <a:rPr sz="2000" spc="-20" dirty="0">
                <a:solidFill>
                  <a:srgbClr val="FFFFFF"/>
                </a:solidFill>
                <a:latin typeface="Titillium Web"/>
                <a:cs typeface="Titillium Web"/>
              </a:rPr>
              <a:t>gjort</a:t>
            </a:r>
            <a:r>
              <a:rPr sz="2000" spc="-40" dirty="0">
                <a:solidFill>
                  <a:srgbClr val="FFFFFF"/>
                </a:solidFill>
                <a:latin typeface="Titillium Web"/>
                <a:cs typeface="Titillium Web"/>
              </a:rPr>
              <a:t> </a:t>
            </a:r>
            <a:r>
              <a:rPr sz="2000" spc="-10" dirty="0">
                <a:solidFill>
                  <a:srgbClr val="FFFFFF"/>
                </a:solidFill>
                <a:latin typeface="Titillium Web"/>
                <a:cs typeface="Titillium Web"/>
              </a:rPr>
              <a:t>mig</a:t>
            </a:r>
            <a:r>
              <a:rPr sz="2000" spc="-40" dirty="0">
                <a:solidFill>
                  <a:srgbClr val="FFFFFF"/>
                </a:solidFill>
                <a:latin typeface="Titillium Web"/>
                <a:cs typeface="Titillium Web"/>
              </a:rPr>
              <a:t> </a:t>
            </a:r>
            <a:r>
              <a:rPr sz="2000" dirty="0">
                <a:solidFill>
                  <a:srgbClr val="FFFFFF"/>
                </a:solidFill>
                <a:latin typeface="Titillium Web"/>
                <a:cs typeface="Titillium Web"/>
              </a:rPr>
              <a:t>mere</a:t>
            </a:r>
            <a:r>
              <a:rPr sz="2000" spc="-50" dirty="0">
                <a:solidFill>
                  <a:srgbClr val="FFFFFF"/>
                </a:solidFill>
                <a:latin typeface="Titillium Web"/>
                <a:cs typeface="Titillium Web"/>
              </a:rPr>
              <a:t> </a:t>
            </a:r>
            <a:r>
              <a:rPr sz="2000" dirty="0">
                <a:solidFill>
                  <a:srgbClr val="FFFFFF"/>
                </a:solidFill>
                <a:latin typeface="Titillium Web"/>
                <a:cs typeface="Titillium Web"/>
              </a:rPr>
              <a:t>i</a:t>
            </a:r>
            <a:r>
              <a:rPr sz="2000" spc="-65" dirty="0">
                <a:solidFill>
                  <a:srgbClr val="FFFFFF"/>
                </a:solidFill>
                <a:latin typeface="Titillium Web"/>
                <a:cs typeface="Titillium Web"/>
              </a:rPr>
              <a:t> </a:t>
            </a:r>
            <a:r>
              <a:rPr sz="2000" spc="-20" dirty="0">
                <a:solidFill>
                  <a:srgbClr val="FFFFFF"/>
                </a:solidFill>
                <a:latin typeface="Titillium Web"/>
                <a:cs typeface="Titillium Web"/>
              </a:rPr>
              <a:t>tvivl </a:t>
            </a:r>
            <a:r>
              <a:rPr sz="2000" spc="-425" dirty="0">
                <a:solidFill>
                  <a:srgbClr val="FFFFFF"/>
                </a:solidFill>
                <a:latin typeface="Titillium Web"/>
                <a:cs typeface="Titillium Web"/>
              </a:rPr>
              <a:t> </a:t>
            </a:r>
            <a:r>
              <a:rPr sz="2000" spc="10" dirty="0">
                <a:solidFill>
                  <a:srgbClr val="FFFFFF"/>
                </a:solidFill>
                <a:latin typeface="Titillium Web"/>
                <a:cs typeface="Titillium Web"/>
              </a:rPr>
              <a:t>16%</a:t>
            </a:r>
            <a:endParaRPr sz="2000">
              <a:latin typeface="Titillium Web"/>
              <a:cs typeface="Titillium Web"/>
            </a:endParaRPr>
          </a:p>
        </p:txBody>
      </p:sp>
      <p:sp>
        <p:nvSpPr>
          <p:cNvPr id="17" name="object 17"/>
          <p:cNvSpPr txBox="1"/>
          <p:nvPr/>
        </p:nvSpPr>
        <p:spPr>
          <a:xfrm>
            <a:off x="2886918" y="3043450"/>
            <a:ext cx="890905" cy="805815"/>
          </a:xfrm>
          <a:prstGeom prst="rect">
            <a:avLst/>
          </a:prstGeom>
        </p:spPr>
        <p:txBody>
          <a:bodyPr vert="horz" wrap="square" lIns="0" tIns="12065" rIns="0" bIns="0" rtlCol="0">
            <a:spAutoFit/>
          </a:bodyPr>
          <a:lstStyle/>
          <a:p>
            <a:pPr marL="234950" marR="5080" indent="-222885">
              <a:lnSpc>
                <a:spcPct val="127899"/>
              </a:lnSpc>
              <a:spcBef>
                <a:spcPts val="95"/>
              </a:spcBef>
            </a:pPr>
            <a:r>
              <a:rPr sz="2000" spc="-10" dirty="0">
                <a:solidFill>
                  <a:srgbClr val="FFFFFF"/>
                </a:solidFill>
                <a:latin typeface="Titillium Web"/>
                <a:cs typeface="Titillium Web"/>
              </a:rPr>
              <a:t>V</a:t>
            </a:r>
            <a:r>
              <a:rPr sz="2000" spc="10" dirty="0">
                <a:solidFill>
                  <a:srgbClr val="FFFFFF"/>
                </a:solidFill>
                <a:latin typeface="Titillium Web"/>
                <a:cs typeface="Titillium Web"/>
              </a:rPr>
              <a:t>ed</a:t>
            </a:r>
            <a:r>
              <a:rPr sz="2000" spc="-55" dirty="0">
                <a:solidFill>
                  <a:srgbClr val="FFFFFF"/>
                </a:solidFill>
                <a:latin typeface="Titillium Web"/>
                <a:cs typeface="Titillium Web"/>
              </a:rPr>
              <a:t> </a:t>
            </a:r>
            <a:r>
              <a:rPr sz="2000" spc="-70" dirty="0">
                <a:solidFill>
                  <a:srgbClr val="FFFFFF"/>
                </a:solidFill>
                <a:latin typeface="Titillium Web"/>
                <a:cs typeface="Titillium Web"/>
              </a:rPr>
              <a:t>i</a:t>
            </a:r>
            <a:r>
              <a:rPr sz="2000" spc="-50" dirty="0">
                <a:solidFill>
                  <a:srgbClr val="FFFFFF"/>
                </a:solidFill>
                <a:latin typeface="Titillium Web"/>
                <a:cs typeface="Titillium Web"/>
              </a:rPr>
              <a:t>kke  </a:t>
            </a:r>
            <a:r>
              <a:rPr sz="2000" spc="10" dirty="0">
                <a:solidFill>
                  <a:srgbClr val="FFFFFF"/>
                </a:solidFill>
                <a:latin typeface="Titillium Web"/>
                <a:cs typeface="Titillium Web"/>
              </a:rPr>
              <a:t>11%</a:t>
            </a:r>
            <a:endParaRPr sz="2000">
              <a:latin typeface="Titillium Web"/>
              <a:cs typeface="Titillium Web"/>
            </a:endParaRPr>
          </a:p>
        </p:txBody>
      </p:sp>
      <p:pic>
        <p:nvPicPr>
          <p:cNvPr id="18" name="Lyd 7">
            <a:hlinkClick r:id="" action="ppaction://media"/>
            <a:extLst>
              <a:ext uri="{FF2B5EF4-FFF2-40B4-BE49-F238E27FC236}">
                <a16:creationId xmlns:a16="http://schemas.microsoft.com/office/drawing/2014/main" id="{9E8D178B-7B45-488A-913D-BAAA97E085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6050" y="92075"/>
            <a:ext cx="381000" cy="38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2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5EFF1"/>
          </a:solidFill>
        </p:spPr>
        <p:txBody>
          <a:bodyPr wrap="square" lIns="0" tIns="0" rIns="0" bIns="0" rtlCol="0"/>
          <a:lstStyle/>
          <a:p>
            <a:endParaRPr/>
          </a:p>
        </p:txBody>
      </p:sp>
      <p:sp>
        <p:nvSpPr>
          <p:cNvPr id="3" name="object 3"/>
          <p:cNvSpPr txBox="1">
            <a:spLocks noGrp="1"/>
          </p:cNvSpPr>
          <p:nvPr>
            <p:ph type="title"/>
          </p:nvPr>
        </p:nvSpPr>
        <p:spPr>
          <a:xfrm>
            <a:off x="1275218" y="590336"/>
            <a:ext cx="3499485" cy="628650"/>
          </a:xfrm>
          <a:prstGeom prst="rect">
            <a:avLst/>
          </a:prstGeom>
        </p:spPr>
        <p:txBody>
          <a:bodyPr vert="horz" wrap="square" lIns="0" tIns="13335" rIns="0" bIns="0" rtlCol="0">
            <a:spAutoFit/>
          </a:bodyPr>
          <a:lstStyle/>
          <a:p>
            <a:pPr marL="12700">
              <a:lnSpc>
                <a:spcPct val="100000"/>
              </a:lnSpc>
              <a:spcBef>
                <a:spcPts val="105"/>
              </a:spcBef>
            </a:pPr>
            <a:r>
              <a:rPr spc="-5" dirty="0"/>
              <a:t>Identifikation</a:t>
            </a:r>
          </a:p>
        </p:txBody>
      </p:sp>
      <p:sp>
        <p:nvSpPr>
          <p:cNvPr id="4" name="object 4"/>
          <p:cNvSpPr txBox="1"/>
          <p:nvPr/>
        </p:nvSpPr>
        <p:spPr>
          <a:xfrm>
            <a:off x="1275218" y="1247469"/>
            <a:ext cx="15996919" cy="1030605"/>
          </a:xfrm>
          <a:prstGeom prst="rect">
            <a:avLst/>
          </a:prstGeom>
        </p:spPr>
        <p:txBody>
          <a:bodyPr vert="horz" wrap="square" lIns="0" tIns="12065" rIns="0" bIns="0" rtlCol="0">
            <a:spAutoFit/>
          </a:bodyPr>
          <a:lstStyle/>
          <a:p>
            <a:pPr marL="12700" marR="5080">
              <a:lnSpc>
                <a:spcPct val="100000"/>
              </a:lnSpc>
              <a:spcBef>
                <a:spcPts val="95"/>
              </a:spcBef>
            </a:pPr>
            <a:r>
              <a:rPr sz="3300" b="0" spc="-20" dirty="0">
                <a:solidFill>
                  <a:srgbClr val="705861"/>
                </a:solidFill>
                <a:latin typeface="Calibri Light"/>
                <a:cs typeface="Calibri Light"/>
              </a:rPr>
              <a:t>Identifikation</a:t>
            </a:r>
            <a:r>
              <a:rPr sz="3300" b="0" spc="10" dirty="0">
                <a:solidFill>
                  <a:srgbClr val="705861"/>
                </a:solidFill>
                <a:latin typeface="Calibri Light"/>
                <a:cs typeface="Calibri Light"/>
              </a:rPr>
              <a:t> </a:t>
            </a:r>
            <a:r>
              <a:rPr sz="3300" b="0" spc="-5" dirty="0">
                <a:solidFill>
                  <a:srgbClr val="705861"/>
                </a:solidFill>
                <a:latin typeface="Calibri Light"/>
                <a:cs typeface="Calibri Light"/>
              </a:rPr>
              <a:t>er</a:t>
            </a:r>
            <a:r>
              <a:rPr sz="3300" b="0" spc="5" dirty="0">
                <a:solidFill>
                  <a:srgbClr val="705861"/>
                </a:solidFill>
                <a:latin typeface="Calibri Light"/>
                <a:cs typeface="Calibri Light"/>
              </a:rPr>
              <a:t> </a:t>
            </a:r>
            <a:r>
              <a:rPr sz="3300" b="0" spc="-30" dirty="0">
                <a:solidFill>
                  <a:srgbClr val="705861"/>
                </a:solidFill>
                <a:latin typeface="Calibri Light"/>
                <a:cs typeface="Calibri Light"/>
              </a:rPr>
              <a:t>ikke</a:t>
            </a:r>
            <a:r>
              <a:rPr sz="3300" b="0" spc="5" dirty="0">
                <a:solidFill>
                  <a:srgbClr val="705861"/>
                </a:solidFill>
                <a:latin typeface="Calibri Light"/>
                <a:cs typeface="Calibri Light"/>
              </a:rPr>
              <a:t> </a:t>
            </a:r>
            <a:r>
              <a:rPr sz="3300" b="0" spc="-30" dirty="0">
                <a:solidFill>
                  <a:srgbClr val="705861"/>
                </a:solidFill>
                <a:latin typeface="Calibri Light"/>
                <a:cs typeface="Calibri Light"/>
              </a:rPr>
              <a:t>afgørende</a:t>
            </a:r>
            <a:r>
              <a:rPr sz="3300" b="0" spc="5" dirty="0">
                <a:solidFill>
                  <a:srgbClr val="705861"/>
                </a:solidFill>
                <a:latin typeface="Calibri Light"/>
                <a:cs typeface="Calibri Light"/>
              </a:rPr>
              <a:t> </a:t>
            </a:r>
            <a:r>
              <a:rPr sz="3300" b="0" spc="-35" dirty="0">
                <a:solidFill>
                  <a:srgbClr val="705861"/>
                </a:solidFill>
                <a:latin typeface="Calibri Light"/>
                <a:cs typeface="Calibri Light"/>
              </a:rPr>
              <a:t>for</a:t>
            </a:r>
            <a:r>
              <a:rPr sz="3300" b="0" spc="5" dirty="0">
                <a:solidFill>
                  <a:srgbClr val="705861"/>
                </a:solidFill>
                <a:latin typeface="Calibri Light"/>
                <a:cs typeface="Calibri Light"/>
              </a:rPr>
              <a:t> </a:t>
            </a:r>
            <a:r>
              <a:rPr sz="3300" b="0" spc="-20" dirty="0">
                <a:solidFill>
                  <a:srgbClr val="705861"/>
                </a:solidFill>
                <a:latin typeface="Calibri Light"/>
                <a:cs typeface="Calibri Light"/>
              </a:rPr>
              <a:t>valget</a:t>
            </a:r>
            <a:r>
              <a:rPr sz="3300" b="0" spc="10" dirty="0">
                <a:solidFill>
                  <a:srgbClr val="705861"/>
                </a:solidFill>
                <a:latin typeface="Calibri Light"/>
                <a:cs typeface="Calibri Light"/>
              </a:rPr>
              <a:t> </a:t>
            </a:r>
            <a:r>
              <a:rPr sz="3300" b="0" spc="-15" dirty="0">
                <a:solidFill>
                  <a:srgbClr val="705861"/>
                </a:solidFill>
                <a:latin typeface="Calibri Light"/>
                <a:cs typeface="Calibri Light"/>
              </a:rPr>
              <a:t>af</a:t>
            </a:r>
            <a:r>
              <a:rPr sz="3300" b="0" spc="10" dirty="0">
                <a:solidFill>
                  <a:srgbClr val="705861"/>
                </a:solidFill>
                <a:latin typeface="Calibri Light"/>
                <a:cs typeface="Calibri Light"/>
              </a:rPr>
              <a:t> </a:t>
            </a:r>
            <a:r>
              <a:rPr sz="3300" b="0" spc="-15" dirty="0">
                <a:solidFill>
                  <a:srgbClr val="705861"/>
                </a:solidFill>
                <a:latin typeface="Calibri Light"/>
                <a:cs typeface="Calibri Light"/>
              </a:rPr>
              <a:t>brobygning,</a:t>
            </a:r>
            <a:r>
              <a:rPr sz="3300" b="0" spc="10" dirty="0">
                <a:solidFill>
                  <a:srgbClr val="705861"/>
                </a:solidFill>
                <a:latin typeface="Calibri Light"/>
                <a:cs typeface="Calibri Light"/>
              </a:rPr>
              <a:t> </a:t>
            </a:r>
            <a:r>
              <a:rPr sz="3300" b="0" spc="-5" dirty="0">
                <a:solidFill>
                  <a:srgbClr val="705861"/>
                </a:solidFill>
                <a:latin typeface="Calibri Light"/>
                <a:cs typeface="Calibri Light"/>
              </a:rPr>
              <a:t>men</a:t>
            </a:r>
            <a:r>
              <a:rPr sz="3300" b="0" spc="5" dirty="0">
                <a:solidFill>
                  <a:srgbClr val="705861"/>
                </a:solidFill>
                <a:latin typeface="Calibri Light"/>
                <a:cs typeface="Calibri Light"/>
              </a:rPr>
              <a:t> </a:t>
            </a:r>
            <a:r>
              <a:rPr sz="3300" b="0" spc="-10" dirty="0">
                <a:solidFill>
                  <a:srgbClr val="705861"/>
                </a:solidFill>
                <a:latin typeface="Calibri Light"/>
                <a:cs typeface="Calibri Light"/>
              </a:rPr>
              <a:t>det</a:t>
            </a:r>
            <a:r>
              <a:rPr sz="3300" b="0" spc="10" dirty="0">
                <a:solidFill>
                  <a:srgbClr val="705861"/>
                </a:solidFill>
                <a:latin typeface="Calibri Light"/>
                <a:cs typeface="Calibri Light"/>
              </a:rPr>
              <a:t> </a:t>
            </a:r>
            <a:r>
              <a:rPr sz="3300" b="0" spc="-5" dirty="0">
                <a:solidFill>
                  <a:srgbClr val="705861"/>
                </a:solidFill>
                <a:latin typeface="Calibri Light"/>
                <a:cs typeface="Calibri Light"/>
              </a:rPr>
              <a:t>er</a:t>
            </a:r>
            <a:r>
              <a:rPr sz="3300" b="0" spc="5" dirty="0">
                <a:solidFill>
                  <a:srgbClr val="705861"/>
                </a:solidFill>
                <a:latin typeface="Calibri Light"/>
                <a:cs typeface="Calibri Light"/>
              </a:rPr>
              <a:t> </a:t>
            </a:r>
            <a:r>
              <a:rPr sz="3300" b="0" spc="-5" dirty="0">
                <a:solidFill>
                  <a:srgbClr val="705861"/>
                </a:solidFill>
                <a:latin typeface="Calibri Light"/>
                <a:cs typeface="Calibri Light"/>
              </a:rPr>
              <a:t>helt</a:t>
            </a:r>
            <a:r>
              <a:rPr sz="3300" b="0" spc="15" dirty="0">
                <a:solidFill>
                  <a:srgbClr val="705861"/>
                </a:solidFill>
                <a:latin typeface="Calibri Light"/>
                <a:cs typeface="Calibri Light"/>
              </a:rPr>
              <a:t> </a:t>
            </a:r>
            <a:r>
              <a:rPr sz="3300" b="0" spc="-30" dirty="0">
                <a:solidFill>
                  <a:srgbClr val="705861"/>
                </a:solidFill>
                <a:latin typeface="Calibri Light"/>
                <a:cs typeface="Calibri Light"/>
              </a:rPr>
              <a:t>afgørende</a:t>
            </a:r>
            <a:r>
              <a:rPr sz="3300" b="0" spc="5" dirty="0">
                <a:solidFill>
                  <a:srgbClr val="705861"/>
                </a:solidFill>
                <a:latin typeface="Calibri Light"/>
                <a:cs typeface="Calibri Light"/>
              </a:rPr>
              <a:t> </a:t>
            </a:r>
            <a:r>
              <a:rPr sz="3300" b="0" spc="-35" dirty="0">
                <a:solidFill>
                  <a:srgbClr val="705861"/>
                </a:solidFill>
                <a:latin typeface="Calibri Light"/>
                <a:cs typeface="Calibri Light"/>
              </a:rPr>
              <a:t>for</a:t>
            </a:r>
            <a:r>
              <a:rPr sz="3300" b="0" spc="5" dirty="0">
                <a:solidFill>
                  <a:srgbClr val="705861"/>
                </a:solidFill>
                <a:latin typeface="Calibri Light"/>
                <a:cs typeface="Calibri Light"/>
              </a:rPr>
              <a:t> </a:t>
            </a:r>
            <a:r>
              <a:rPr sz="3300" b="0" spc="-20" dirty="0">
                <a:solidFill>
                  <a:srgbClr val="705861"/>
                </a:solidFill>
                <a:latin typeface="Calibri Light"/>
                <a:cs typeface="Calibri Light"/>
              </a:rPr>
              <a:t>at</a:t>
            </a:r>
            <a:r>
              <a:rPr sz="3300" b="0" spc="10" dirty="0">
                <a:solidFill>
                  <a:srgbClr val="705861"/>
                </a:solidFill>
                <a:latin typeface="Calibri Light"/>
                <a:cs typeface="Calibri Light"/>
              </a:rPr>
              <a:t> </a:t>
            </a:r>
            <a:r>
              <a:rPr sz="3300" b="0" spc="-20" dirty="0">
                <a:solidFill>
                  <a:srgbClr val="705861"/>
                </a:solidFill>
                <a:latin typeface="Calibri Light"/>
                <a:cs typeface="Calibri Light"/>
              </a:rPr>
              <a:t>vælge </a:t>
            </a:r>
            <a:r>
              <a:rPr sz="3300" b="0" spc="-730" dirty="0">
                <a:solidFill>
                  <a:srgbClr val="705861"/>
                </a:solidFill>
                <a:latin typeface="Calibri Light"/>
                <a:cs typeface="Calibri Light"/>
              </a:rPr>
              <a:t> </a:t>
            </a:r>
            <a:r>
              <a:rPr sz="3300" b="0" spc="-5" dirty="0">
                <a:solidFill>
                  <a:srgbClr val="705861"/>
                </a:solidFill>
                <a:latin typeface="Calibri Light"/>
                <a:cs typeface="Calibri Light"/>
              </a:rPr>
              <a:t>gymnasium/gymnasieretning, </a:t>
            </a:r>
            <a:r>
              <a:rPr sz="3300" b="0" spc="-20" dirty="0">
                <a:solidFill>
                  <a:srgbClr val="705861"/>
                </a:solidFill>
                <a:latin typeface="Calibri Light"/>
                <a:cs typeface="Calibri Light"/>
              </a:rPr>
              <a:t>at</a:t>
            </a:r>
            <a:r>
              <a:rPr sz="3300" b="0" dirty="0">
                <a:solidFill>
                  <a:srgbClr val="705861"/>
                </a:solidFill>
                <a:latin typeface="Calibri Light"/>
                <a:cs typeface="Calibri Light"/>
              </a:rPr>
              <a:t> </a:t>
            </a:r>
            <a:r>
              <a:rPr sz="3300" b="0" spc="-25" dirty="0">
                <a:solidFill>
                  <a:srgbClr val="705861"/>
                </a:solidFill>
                <a:latin typeface="Calibri Light"/>
                <a:cs typeface="Calibri Light"/>
              </a:rPr>
              <a:t>føle</a:t>
            </a:r>
            <a:r>
              <a:rPr sz="3300" b="0" spc="-5" dirty="0">
                <a:solidFill>
                  <a:srgbClr val="705861"/>
                </a:solidFill>
                <a:latin typeface="Calibri Light"/>
                <a:cs typeface="Calibri Light"/>
              </a:rPr>
              <a:t> </a:t>
            </a:r>
            <a:r>
              <a:rPr sz="3300" b="0" spc="-20" dirty="0">
                <a:solidFill>
                  <a:srgbClr val="705861"/>
                </a:solidFill>
                <a:latin typeface="Calibri Light"/>
                <a:cs typeface="Calibri Light"/>
              </a:rPr>
              <a:t>at</a:t>
            </a:r>
            <a:r>
              <a:rPr sz="3300" b="0" dirty="0">
                <a:solidFill>
                  <a:srgbClr val="705861"/>
                </a:solidFill>
                <a:latin typeface="Calibri Light"/>
                <a:cs typeface="Calibri Light"/>
              </a:rPr>
              <a:t> </a:t>
            </a:r>
            <a:r>
              <a:rPr sz="3300" b="0" spc="-5" dirty="0">
                <a:solidFill>
                  <a:srgbClr val="705861"/>
                </a:solidFill>
                <a:latin typeface="Calibri Light"/>
                <a:cs typeface="Calibri Light"/>
              </a:rPr>
              <a:t>man passer</a:t>
            </a:r>
            <a:r>
              <a:rPr sz="3300" b="0" dirty="0">
                <a:solidFill>
                  <a:srgbClr val="705861"/>
                </a:solidFill>
                <a:latin typeface="Calibri Light"/>
                <a:cs typeface="Calibri Light"/>
              </a:rPr>
              <a:t> </a:t>
            </a:r>
            <a:r>
              <a:rPr sz="3300" b="0" spc="-5" dirty="0">
                <a:solidFill>
                  <a:srgbClr val="705861"/>
                </a:solidFill>
                <a:latin typeface="Calibri Light"/>
                <a:cs typeface="Calibri Light"/>
              </a:rPr>
              <a:t>ind.</a:t>
            </a:r>
            <a:endParaRPr sz="3300">
              <a:latin typeface="Calibri Light"/>
              <a:cs typeface="Calibri Light"/>
            </a:endParaRPr>
          </a:p>
        </p:txBody>
      </p:sp>
      <p:sp>
        <p:nvSpPr>
          <p:cNvPr id="5" name="object 5"/>
          <p:cNvSpPr txBox="1"/>
          <p:nvPr/>
        </p:nvSpPr>
        <p:spPr>
          <a:xfrm>
            <a:off x="364251" y="3413288"/>
            <a:ext cx="2449195" cy="2232660"/>
          </a:xfrm>
          <a:prstGeom prst="rect">
            <a:avLst/>
          </a:prstGeom>
        </p:spPr>
        <p:txBody>
          <a:bodyPr vert="horz" wrap="square" lIns="0" tIns="46355" rIns="0" bIns="0" rtlCol="0">
            <a:spAutoFit/>
          </a:bodyPr>
          <a:lstStyle/>
          <a:p>
            <a:pPr marL="12700" marR="514984">
              <a:lnSpc>
                <a:spcPts val="2140"/>
              </a:lnSpc>
              <a:spcBef>
                <a:spcPts val="365"/>
              </a:spcBef>
            </a:pPr>
            <a:r>
              <a:rPr sz="1950" b="0" i="1" spc="-10" dirty="0">
                <a:solidFill>
                  <a:srgbClr val="333333"/>
                </a:solidFill>
                <a:latin typeface="Calibri Light"/>
                <a:cs typeface="Calibri Light"/>
              </a:rPr>
              <a:t>Hvad er årsagen </a:t>
            </a:r>
            <a:r>
              <a:rPr sz="1950" b="0" i="1" spc="-15" dirty="0">
                <a:solidFill>
                  <a:srgbClr val="333333"/>
                </a:solidFill>
                <a:latin typeface="Calibri Light"/>
                <a:cs typeface="Calibri Light"/>
              </a:rPr>
              <a:t>til, </a:t>
            </a:r>
            <a:r>
              <a:rPr sz="1950" b="0" i="1" spc="-434" dirty="0">
                <a:solidFill>
                  <a:srgbClr val="333333"/>
                </a:solidFill>
                <a:latin typeface="Calibri Light"/>
                <a:cs typeface="Calibri Light"/>
              </a:rPr>
              <a:t> </a:t>
            </a:r>
            <a:r>
              <a:rPr sz="1950" b="0" i="1" spc="-5" dirty="0">
                <a:solidFill>
                  <a:srgbClr val="333333"/>
                </a:solidFill>
                <a:latin typeface="Calibri Light"/>
                <a:cs typeface="Calibri Light"/>
              </a:rPr>
              <a:t>at</a:t>
            </a:r>
            <a:r>
              <a:rPr sz="1950" b="0" i="1" dirty="0">
                <a:solidFill>
                  <a:srgbClr val="333333"/>
                </a:solidFill>
                <a:latin typeface="Calibri Light"/>
                <a:cs typeface="Calibri Light"/>
              </a:rPr>
              <a:t> </a:t>
            </a:r>
            <a:r>
              <a:rPr sz="1950" b="0" i="1" spc="-5" dirty="0">
                <a:solidFill>
                  <a:srgbClr val="333333"/>
                </a:solidFill>
                <a:latin typeface="Calibri Light"/>
                <a:cs typeface="Calibri Light"/>
              </a:rPr>
              <a:t>du</a:t>
            </a:r>
            <a:r>
              <a:rPr sz="1950" b="0" i="1" dirty="0">
                <a:solidFill>
                  <a:srgbClr val="333333"/>
                </a:solidFill>
                <a:latin typeface="Calibri Light"/>
                <a:cs typeface="Calibri Light"/>
              </a:rPr>
              <a:t> </a:t>
            </a:r>
            <a:r>
              <a:rPr sz="1950" b="0" i="1" spc="-10" dirty="0">
                <a:solidFill>
                  <a:srgbClr val="333333"/>
                </a:solidFill>
                <a:latin typeface="Calibri Light"/>
                <a:cs typeface="Calibri Light"/>
              </a:rPr>
              <a:t>er</a:t>
            </a:r>
            <a:r>
              <a:rPr sz="1950" b="0" i="1" dirty="0">
                <a:solidFill>
                  <a:srgbClr val="333333"/>
                </a:solidFill>
                <a:latin typeface="Calibri Light"/>
                <a:cs typeface="Calibri Light"/>
              </a:rPr>
              <a:t> </a:t>
            </a:r>
            <a:r>
              <a:rPr sz="1950" b="0" i="1" spc="5" dirty="0">
                <a:solidFill>
                  <a:srgbClr val="333333"/>
                </a:solidFill>
                <a:latin typeface="Calibri Light"/>
                <a:cs typeface="Calibri Light"/>
              </a:rPr>
              <a:t>på </a:t>
            </a:r>
            <a:r>
              <a:rPr sz="1950" b="0" i="1" spc="10" dirty="0">
                <a:solidFill>
                  <a:srgbClr val="333333"/>
                </a:solidFill>
                <a:latin typeface="Calibri Light"/>
                <a:cs typeface="Calibri Light"/>
              </a:rPr>
              <a:t> </a:t>
            </a:r>
            <a:r>
              <a:rPr sz="1950" b="0" i="1" spc="-15" dirty="0">
                <a:solidFill>
                  <a:srgbClr val="333333"/>
                </a:solidFill>
                <a:latin typeface="Calibri Light"/>
                <a:cs typeface="Calibri Light"/>
              </a:rPr>
              <a:t>brobygning</a:t>
            </a:r>
            <a:r>
              <a:rPr sz="1950" b="0" i="1" spc="-5" dirty="0">
                <a:solidFill>
                  <a:srgbClr val="333333"/>
                </a:solidFill>
                <a:latin typeface="Calibri Light"/>
                <a:cs typeface="Calibri Light"/>
              </a:rPr>
              <a:t> </a:t>
            </a:r>
            <a:r>
              <a:rPr sz="1950" b="0" i="1" spc="5" dirty="0">
                <a:solidFill>
                  <a:srgbClr val="333333"/>
                </a:solidFill>
                <a:latin typeface="Calibri Light"/>
                <a:cs typeface="Calibri Light"/>
              </a:rPr>
              <a:t>på</a:t>
            </a:r>
            <a:endParaRPr sz="1950">
              <a:latin typeface="Calibri Light"/>
              <a:cs typeface="Calibri Light"/>
            </a:endParaRPr>
          </a:p>
          <a:p>
            <a:pPr marL="12700">
              <a:lnSpc>
                <a:spcPts val="2010"/>
              </a:lnSpc>
            </a:pPr>
            <a:r>
              <a:rPr sz="1950" b="0" i="1" spc="-15" dirty="0">
                <a:solidFill>
                  <a:srgbClr val="333333"/>
                </a:solidFill>
                <a:latin typeface="Calibri Light"/>
                <a:cs typeface="Calibri Light"/>
              </a:rPr>
              <a:t>netop</a:t>
            </a:r>
            <a:r>
              <a:rPr sz="1950" b="0" i="1" spc="-20" dirty="0">
                <a:solidFill>
                  <a:srgbClr val="333333"/>
                </a:solidFill>
                <a:latin typeface="Calibri Light"/>
                <a:cs typeface="Calibri Light"/>
              </a:rPr>
              <a:t> dette</a:t>
            </a:r>
            <a:r>
              <a:rPr sz="1950" b="0" i="1" spc="-15" dirty="0">
                <a:solidFill>
                  <a:srgbClr val="333333"/>
                </a:solidFill>
                <a:latin typeface="Calibri Light"/>
                <a:cs typeface="Calibri Light"/>
              </a:rPr>
              <a:t> </a:t>
            </a:r>
            <a:r>
              <a:rPr sz="1950" b="0" i="1" spc="-30" dirty="0">
                <a:solidFill>
                  <a:srgbClr val="333333"/>
                </a:solidFill>
                <a:latin typeface="Calibri Light"/>
                <a:cs typeface="Calibri Light"/>
              </a:rPr>
              <a:t>gymnasium?</a:t>
            </a:r>
            <a:endParaRPr sz="1950">
              <a:latin typeface="Calibri Light"/>
              <a:cs typeface="Calibri Light"/>
            </a:endParaRPr>
          </a:p>
          <a:p>
            <a:pPr marL="12700" marR="768350">
              <a:lnSpc>
                <a:spcPts val="2140"/>
              </a:lnSpc>
              <a:spcBef>
                <a:spcPts val="140"/>
              </a:spcBef>
            </a:pPr>
            <a:r>
              <a:rPr sz="1950" b="0" i="1" spc="-10" dirty="0">
                <a:solidFill>
                  <a:srgbClr val="333333"/>
                </a:solidFill>
                <a:latin typeface="Calibri Light"/>
                <a:cs typeface="Calibri Light"/>
              </a:rPr>
              <a:t>krydset</a:t>
            </a:r>
            <a:r>
              <a:rPr sz="1950" b="0" i="1" spc="-5" dirty="0">
                <a:solidFill>
                  <a:srgbClr val="333333"/>
                </a:solidFill>
                <a:latin typeface="Calibri Light"/>
                <a:cs typeface="Calibri Light"/>
              </a:rPr>
              <a:t> </a:t>
            </a:r>
            <a:r>
              <a:rPr sz="1950" b="0" i="1" spc="-20" dirty="0">
                <a:solidFill>
                  <a:srgbClr val="333333"/>
                </a:solidFill>
                <a:latin typeface="Calibri Light"/>
                <a:cs typeface="Calibri Light"/>
              </a:rPr>
              <a:t>med </a:t>
            </a:r>
            <a:r>
              <a:rPr sz="1950" b="0" i="1" spc="-15" dirty="0">
                <a:solidFill>
                  <a:srgbClr val="333333"/>
                </a:solidFill>
                <a:latin typeface="Calibri Light"/>
                <a:cs typeface="Calibri Light"/>
              </a:rPr>
              <a:t> Klassetrin</a:t>
            </a:r>
            <a:r>
              <a:rPr sz="1950" b="0" i="1" spc="-60" dirty="0">
                <a:solidFill>
                  <a:srgbClr val="333333"/>
                </a:solidFill>
                <a:latin typeface="Calibri Light"/>
                <a:cs typeface="Calibri Light"/>
              </a:rPr>
              <a:t> </a:t>
            </a:r>
            <a:r>
              <a:rPr sz="1950" b="0" i="1" spc="-15" dirty="0">
                <a:solidFill>
                  <a:srgbClr val="333333"/>
                </a:solidFill>
                <a:latin typeface="Calibri Light"/>
                <a:cs typeface="Calibri Light"/>
              </a:rPr>
              <a:t>samlet</a:t>
            </a:r>
            <a:endParaRPr sz="1950">
              <a:latin typeface="Calibri Light"/>
              <a:cs typeface="Calibri Light"/>
            </a:endParaRPr>
          </a:p>
          <a:p>
            <a:pPr marL="12700">
              <a:lnSpc>
                <a:spcPts val="2010"/>
              </a:lnSpc>
            </a:pPr>
            <a:r>
              <a:rPr sz="1950" b="0" i="1" spc="-15" dirty="0">
                <a:solidFill>
                  <a:srgbClr val="333333"/>
                </a:solidFill>
                <a:latin typeface="Calibri Light"/>
                <a:cs typeface="Calibri Light"/>
              </a:rPr>
              <a:t>delt</a:t>
            </a:r>
            <a:r>
              <a:rPr sz="1950" b="0" i="1" spc="-5" dirty="0">
                <a:solidFill>
                  <a:srgbClr val="333333"/>
                </a:solidFill>
                <a:latin typeface="Calibri Light"/>
                <a:cs typeface="Calibri Light"/>
              </a:rPr>
              <a:t> </a:t>
            </a:r>
            <a:r>
              <a:rPr sz="1950" b="0" i="1" spc="5" dirty="0">
                <a:solidFill>
                  <a:srgbClr val="333333"/>
                </a:solidFill>
                <a:latin typeface="Calibri Light"/>
                <a:cs typeface="Calibri Light"/>
              </a:rPr>
              <a:t>i</a:t>
            </a:r>
            <a:r>
              <a:rPr sz="1950" b="0" i="1" spc="-5" dirty="0">
                <a:solidFill>
                  <a:srgbClr val="333333"/>
                </a:solidFill>
                <a:latin typeface="Calibri Light"/>
                <a:cs typeface="Calibri Light"/>
              </a:rPr>
              <a:t> </a:t>
            </a:r>
            <a:r>
              <a:rPr sz="1950" b="0" i="1" spc="-15" dirty="0">
                <a:solidFill>
                  <a:srgbClr val="333333"/>
                </a:solidFill>
                <a:latin typeface="Calibri Light"/>
                <a:cs typeface="Calibri Light"/>
              </a:rPr>
              <a:t>9.</a:t>
            </a:r>
            <a:r>
              <a:rPr sz="1950" b="0" i="1" spc="-5" dirty="0">
                <a:solidFill>
                  <a:srgbClr val="333333"/>
                </a:solidFill>
                <a:latin typeface="Calibri Light"/>
                <a:cs typeface="Calibri Light"/>
              </a:rPr>
              <a:t> </a:t>
            </a:r>
            <a:r>
              <a:rPr sz="1950" b="0" i="1" spc="5" dirty="0">
                <a:solidFill>
                  <a:srgbClr val="333333"/>
                </a:solidFill>
                <a:latin typeface="Calibri Light"/>
                <a:cs typeface="Calibri Light"/>
              </a:rPr>
              <a:t>og</a:t>
            </a:r>
            <a:r>
              <a:rPr sz="1950" b="0" i="1" dirty="0">
                <a:solidFill>
                  <a:srgbClr val="333333"/>
                </a:solidFill>
                <a:latin typeface="Calibri Light"/>
                <a:cs typeface="Calibri Light"/>
              </a:rPr>
              <a:t> </a:t>
            </a:r>
            <a:r>
              <a:rPr sz="1950" b="0" i="1" spc="-20" dirty="0">
                <a:solidFill>
                  <a:srgbClr val="333333"/>
                </a:solidFill>
                <a:latin typeface="Calibri Light"/>
                <a:cs typeface="Calibri Light"/>
              </a:rPr>
              <a:t>10.</a:t>
            </a:r>
            <a:r>
              <a:rPr sz="1950" b="0" i="1" spc="-5" dirty="0">
                <a:solidFill>
                  <a:srgbClr val="333333"/>
                </a:solidFill>
                <a:latin typeface="Calibri Light"/>
                <a:cs typeface="Calibri Light"/>
              </a:rPr>
              <a:t> </a:t>
            </a:r>
            <a:r>
              <a:rPr sz="1950" b="0" i="1" spc="-20" dirty="0">
                <a:solidFill>
                  <a:srgbClr val="333333"/>
                </a:solidFill>
                <a:latin typeface="Calibri Light"/>
                <a:cs typeface="Calibri Light"/>
              </a:rPr>
              <a:t>klasse.</a:t>
            </a:r>
            <a:endParaRPr sz="1950">
              <a:latin typeface="Calibri Light"/>
              <a:cs typeface="Calibri Light"/>
            </a:endParaRPr>
          </a:p>
          <a:p>
            <a:pPr marL="12700">
              <a:lnSpc>
                <a:spcPts val="2240"/>
              </a:lnSpc>
            </a:pPr>
            <a:r>
              <a:rPr sz="1950" b="0" i="1" spc="-35" dirty="0">
                <a:solidFill>
                  <a:srgbClr val="333333"/>
                </a:solidFill>
                <a:latin typeface="Calibri Light"/>
                <a:cs typeface="Calibri Light"/>
              </a:rPr>
              <a:t>1.524</a:t>
            </a:r>
            <a:r>
              <a:rPr sz="1950" b="0" i="1" spc="-30" dirty="0">
                <a:solidFill>
                  <a:srgbClr val="333333"/>
                </a:solidFill>
                <a:latin typeface="Calibri Light"/>
                <a:cs typeface="Calibri Light"/>
              </a:rPr>
              <a:t> </a:t>
            </a:r>
            <a:r>
              <a:rPr sz="1950" b="0" i="1" spc="-20" dirty="0">
                <a:solidFill>
                  <a:srgbClr val="333333"/>
                </a:solidFill>
                <a:latin typeface="Calibri Light"/>
                <a:cs typeface="Calibri Light"/>
              </a:rPr>
              <a:t>informanter</a:t>
            </a:r>
            <a:endParaRPr sz="1950">
              <a:latin typeface="Calibri Light"/>
              <a:cs typeface="Calibri Light"/>
            </a:endParaRPr>
          </a:p>
        </p:txBody>
      </p:sp>
      <p:grpSp>
        <p:nvGrpSpPr>
          <p:cNvPr id="6" name="object 6"/>
          <p:cNvGrpSpPr/>
          <p:nvPr/>
        </p:nvGrpSpPr>
        <p:grpSpPr>
          <a:xfrm>
            <a:off x="5557114" y="2455648"/>
            <a:ext cx="13257530" cy="3750310"/>
            <a:chOff x="5557114" y="2455648"/>
            <a:chExt cx="13257530" cy="3750310"/>
          </a:xfrm>
        </p:grpSpPr>
        <p:sp>
          <p:nvSpPr>
            <p:cNvPr id="7" name="object 7"/>
            <p:cNvSpPr/>
            <p:nvPr/>
          </p:nvSpPr>
          <p:spPr>
            <a:xfrm>
              <a:off x="5563464" y="2742251"/>
              <a:ext cx="263525" cy="3457575"/>
            </a:xfrm>
            <a:custGeom>
              <a:avLst/>
              <a:gdLst/>
              <a:ahLst/>
              <a:cxnLst/>
              <a:rect l="l" t="t" r="r" b="b"/>
              <a:pathLst>
                <a:path w="263525" h="3457575">
                  <a:moveTo>
                    <a:pt x="263510" y="0"/>
                  </a:moveTo>
                  <a:lnTo>
                    <a:pt x="0" y="0"/>
                  </a:lnTo>
                  <a:lnTo>
                    <a:pt x="0" y="3457015"/>
                  </a:lnTo>
                  <a:lnTo>
                    <a:pt x="263510" y="3457015"/>
                  </a:lnTo>
                  <a:lnTo>
                    <a:pt x="263510" y="0"/>
                  </a:lnTo>
                  <a:close/>
                </a:path>
              </a:pathLst>
            </a:custGeom>
            <a:solidFill>
              <a:srgbClr val="46515A"/>
            </a:solidFill>
          </p:spPr>
          <p:txBody>
            <a:bodyPr wrap="square" lIns="0" tIns="0" rIns="0" bIns="0" rtlCol="0"/>
            <a:lstStyle/>
            <a:p>
              <a:endParaRPr/>
            </a:p>
          </p:txBody>
        </p:sp>
        <p:sp>
          <p:nvSpPr>
            <p:cNvPr id="8" name="object 8"/>
            <p:cNvSpPr/>
            <p:nvPr/>
          </p:nvSpPr>
          <p:spPr>
            <a:xfrm>
              <a:off x="5563464" y="2742241"/>
              <a:ext cx="263525" cy="3457575"/>
            </a:xfrm>
            <a:custGeom>
              <a:avLst/>
              <a:gdLst/>
              <a:ahLst/>
              <a:cxnLst/>
              <a:rect l="l" t="t" r="r" b="b"/>
              <a:pathLst>
                <a:path w="263525" h="3457575">
                  <a:moveTo>
                    <a:pt x="0" y="0"/>
                  </a:moveTo>
                  <a:lnTo>
                    <a:pt x="263510" y="0"/>
                  </a:lnTo>
                  <a:lnTo>
                    <a:pt x="263510" y="3457015"/>
                  </a:lnTo>
                  <a:lnTo>
                    <a:pt x="0" y="3457015"/>
                  </a:lnTo>
                  <a:lnTo>
                    <a:pt x="0" y="0"/>
                  </a:lnTo>
                  <a:close/>
                </a:path>
              </a:pathLst>
            </a:custGeom>
            <a:ln w="12544">
              <a:solidFill>
                <a:srgbClr val="46515A"/>
              </a:solidFill>
            </a:ln>
          </p:spPr>
          <p:txBody>
            <a:bodyPr wrap="square" lIns="0" tIns="0" rIns="0" bIns="0" rtlCol="0"/>
            <a:lstStyle/>
            <a:p>
              <a:endParaRPr/>
            </a:p>
          </p:txBody>
        </p:sp>
        <p:sp>
          <p:nvSpPr>
            <p:cNvPr id="9" name="object 9"/>
            <p:cNvSpPr/>
            <p:nvPr/>
          </p:nvSpPr>
          <p:spPr>
            <a:xfrm>
              <a:off x="5826974" y="4340045"/>
              <a:ext cx="263525" cy="1859280"/>
            </a:xfrm>
            <a:custGeom>
              <a:avLst/>
              <a:gdLst/>
              <a:ahLst/>
              <a:cxnLst/>
              <a:rect l="l" t="t" r="r" b="b"/>
              <a:pathLst>
                <a:path w="263525" h="1859279">
                  <a:moveTo>
                    <a:pt x="263510" y="0"/>
                  </a:moveTo>
                  <a:lnTo>
                    <a:pt x="0" y="0"/>
                  </a:lnTo>
                  <a:lnTo>
                    <a:pt x="0" y="1859220"/>
                  </a:lnTo>
                  <a:lnTo>
                    <a:pt x="263510" y="1859220"/>
                  </a:lnTo>
                  <a:lnTo>
                    <a:pt x="263510" y="0"/>
                  </a:lnTo>
                  <a:close/>
                </a:path>
              </a:pathLst>
            </a:custGeom>
            <a:solidFill>
              <a:srgbClr val="BFA3AF"/>
            </a:solidFill>
          </p:spPr>
          <p:txBody>
            <a:bodyPr wrap="square" lIns="0" tIns="0" rIns="0" bIns="0" rtlCol="0"/>
            <a:lstStyle/>
            <a:p>
              <a:endParaRPr/>
            </a:p>
          </p:txBody>
        </p:sp>
        <p:sp>
          <p:nvSpPr>
            <p:cNvPr id="10" name="object 10"/>
            <p:cNvSpPr/>
            <p:nvPr/>
          </p:nvSpPr>
          <p:spPr>
            <a:xfrm>
              <a:off x="5826974" y="4340035"/>
              <a:ext cx="263525" cy="1859280"/>
            </a:xfrm>
            <a:custGeom>
              <a:avLst/>
              <a:gdLst/>
              <a:ahLst/>
              <a:cxnLst/>
              <a:rect l="l" t="t" r="r" b="b"/>
              <a:pathLst>
                <a:path w="263525" h="1859279">
                  <a:moveTo>
                    <a:pt x="0" y="0"/>
                  </a:moveTo>
                  <a:lnTo>
                    <a:pt x="263510" y="0"/>
                  </a:lnTo>
                  <a:lnTo>
                    <a:pt x="263510" y="1859220"/>
                  </a:lnTo>
                  <a:lnTo>
                    <a:pt x="0" y="1859220"/>
                  </a:lnTo>
                  <a:lnTo>
                    <a:pt x="0" y="0"/>
                  </a:lnTo>
                  <a:close/>
                </a:path>
              </a:pathLst>
            </a:custGeom>
            <a:ln w="12544">
              <a:solidFill>
                <a:srgbClr val="BFA3AF"/>
              </a:solidFill>
            </a:ln>
          </p:spPr>
          <p:txBody>
            <a:bodyPr wrap="square" lIns="0" tIns="0" rIns="0" bIns="0" rtlCol="0"/>
            <a:lstStyle/>
            <a:p>
              <a:endParaRPr/>
            </a:p>
          </p:txBody>
        </p:sp>
        <p:sp>
          <p:nvSpPr>
            <p:cNvPr id="11" name="object 11"/>
            <p:cNvSpPr/>
            <p:nvPr/>
          </p:nvSpPr>
          <p:spPr>
            <a:xfrm>
              <a:off x="6540125" y="2462008"/>
              <a:ext cx="266065" cy="3737610"/>
            </a:xfrm>
            <a:custGeom>
              <a:avLst/>
              <a:gdLst/>
              <a:ahLst/>
              <a:cxnLst/>
              <a:rect l="l" t="t" r="r" b="b"/>
              <a:pathLst>
                <a:path w="266065" h="3737610">
                  <a:moveTo>
                    <a:pt x="265604" y="0"/>
                  </a:moveTo>
                  <a:lnTo>
                    <a:pt x="0" y="0"/>
                  </a:lnTo>
                  <a:lnTo>
                    <a:pt x="0" y="3737257"/>
                  </a:lnTo>
                  <a:lnTo>
                    <a:pt x="265604" y="3737257"/>
                  </a:lnTo>
                  <a:lnTo>
                    <a:pt x="265604" y="0"/>
                  </a:lnTo>
                  <a:close/>
                </a:path>
              </a:pathLst>
            </a:custGeom>
            <a:solidFill>
              <a:srgbClr val="46515A"/>
            </a:solidFill>
          </p:spPr>
          <p:txBody>
            <a:bodyPr wrap="square" lIns="0" tIns="0" rIns="0" bIns="0" rtlCol="0"/>
            <a:lstStyle/>
            <a:p>
              <a:endParaRPr/>
            </a:p>
          </p:txBody>
        </p:sp>
        <p:sp>
          <p:nvSpPr>
            <p:cNvPr id="12" name="object 12"/>
            <p:cNvSpPr/>
            <p:nvPr/>
          </p:nvSpPr>
          <p:spPr>
            <a:xfrm>
              <a:off x="6540125" y="2461998"/>
              <a:ext cx="266065" cy="3737610"/>
            </a:xfrm>
            <a:custGeom>
              <a:avLst/>
              <a:gdLst/>
              <a:ahLst/>
              <a:cxnLst/>
              <a:rect l="l" t="t" r="r" b="b"/>
              <a:pathLst>
                <a:path w="266065" h="3737610">
                  <a:moveTo>
                    <a:pt x="0" y="0"/>
                  </a:moveTo>
                  <a:lnTo>
                    <a:pt x="265604" y="0"/>
                  </a:lnTo>
                  <a:lnTo>
                    <a:pt x="265604" y="3737257"/>
                  </a:lnTo>
                  <a:lnTo>
                    <a:pt x="0" y="3737257"/>
                  </a:lnTo>
                  <a:lnTo>
                    <a:pt x="0" y="0"/>
                  </a:lnTo>
                  <a:close/>
                </a:path>
              </a:pathLst>
            </a:custGeom>
            <a:ln w="12544">
              <a:solidFill>
                <a:srgbClr val="46515A"/>
              </a:solidFill>
            </a:ln>
          </p:spPr>
          <p:txBody>
            <a:bodyPr wrap="square" lIns="0" tIns="0" rIns="0" bIns="0" rtlCol="0"/>
            <a:lstStyle/>
            <a:p>
              <a:endParaRPr/>
            </a:p>
          </p:txBody>
        </p:sp>
        <p:sp>
          <p:nvSpPr>
            <p:cNvPr id="13" name="object 13"/>
            <p:cNvSpPr/>
            <p:nvPr/>
          </p:nvSpPr>
          <p:spPr>
            <a:xfrm>
              <a:off x="6805730" y="4680935"/>
              <a:ext cx="263525" cy="1518920"/>
            </a:xfrm>
            <a:custGeom>
              <a:avLst/>
              <a:gdLst/>
              <a:ahLst/>
              <a:cxnLst/>
              <a:rect l="l" t="t" r="r" b="b"/>
              <a:pathLst>
                <a:path w="263525" h="1518920">
                  <a:moveTo>
                    <a:pt x="263510" y="0"/>
                  </a:moveTo>
                  <a:lnTo>
                    <a:pt x="0" y="0"/>
                  </a:lnTo>
                  <a:lnTo>
                    <a:pt x="0" y="1518320"/>
                  </a:lnTo>
                  <a:lnTo>
                    <a:pt x="263510" y="1518320"/>
                  </a:lnTo>
                  <a:lnTo>
                    <a:pt x="263510" y="0"/>
                  </a:lnTo>
                  <a:close/>
                </a:path>
              </a:pathLst>
            </a:custGeom>
            <a:solidFill>
              <a:srgbClr val="BFA3AF"/>
            </a:solidFill>
          </p:spPr>
          <p:txBody>
            <a:bodyPr wrap="square" lIns="0" tIns="0" rIns="0" bIns="0" rtlCol="0"/>
            <a:lstStyle/>
            <a:p>
              <a:endParaRPr/>
            </a:p>
          </p:txBody>
        </p:sp>
        <p:sp>
          <p:nvSpPr>
            <p:cNvPr id="14" name="object 14"/>
            <p:cNvSpPr/>
            <p:nvPr/>
          </p:nvSpPr>
          <p:spPr>
            <a:xfrm>
              <a:off x="6805730" y="4680925"/>
              <a:ext cx="263525" cy="1518920"/>
            </a:xfrm>
            <a:custGeom>
              <a:avLst/>
              <a:gdLst/>
              <a:ahLst/>
              <a:cxnLst/>
              <a:rect l="l" t="t" r="r" b="b"/>
              <a:pathLst>
                <a:path w="263525" h="1518920">
                  <a:moveTo>
                    <a:pt x="0" y="0"/>
                  </a:moveTo>
                  <a:lnTo>
                    <a:pt x="263510" y="0"/>
                  </a:lnTo>
                  <a:lnTo>
                    <a:pt x="263510" y="1518320"/>
                  </a:lnTo>
                  <a:lnTo>
                    <a:pt x="0" y="1518320"/>
                  </a:lnTo>
                  <a:lnTo>
                    <a:pt x="0" y="0"/>
                  </a:lnTo>
                  <a:close/>
                </a:path>
              </a:pathLst>
            </a:custGeom>
            <a:ln w="12544">
              <a:solidFill>
                <a:srgbClr val="BFA3AF"/>
              </a:solidFill>
            </a:ln>
          </p:spPr>
          <p:txBody>
            <a:bodyPr wrap="square" lIns="0" tIns="0" rIns="0" bIns="0" rtlCol="0"/>
            <a:lstStyle/>
            <a:p>
              <a:endParaRPr/>
            </a:p>
          </p:txBody>
        </p:sp>
        <p:sp>
          <p:nvSpPr>
            <p:cNvPr id="15" name="object 15"/>
            <p:cNvSpPr/>
            <p:nvPr/>
          </p:nvSpPr>
          <p:spPr>
            <a:xfrm>
              <a:off x="7518881" y="5753804"/>
              <a:ext cx="263525" cy="445770"/>
            </a:xfrm>
            <a:custGeom>
              <a:avLst/>
              <a:gdLst/>
              <a:ahLst/>
              <a:cxnLst/>
              <a:rect l="l" t="t" r="r" b="b"/>
              <a:pathLst>
                <a:path w="263525" h="445770">
                  <a:moveTo>
                    <a:pt x="263510" y="0"/>
                  </a:moveTo>
                  <a:lnTo>
                    <a:pt x="0" y="0"/>
                  </a:lnTo>
                  <a:lnTo>
                    <a:pt x="0" y="445462"/>
                  </a:lnTo>
                  <a:lnTo>
                    <a:pt x="263510" y="445462"/>
                  </a:lnTo>
                  <a:lnTo>
                    <a:pt x="263510" y="0"/>
                  </a:lnTo>
                  <a:close/>
                </a:path>
              </a:pathLst>
            </a:custGeom>
            <a:solidFill>
              <a:srgbClr val="46515A"/>
            </a:solidFill>
          </p:spPr>
          <p:txBody>
            <a:bodyPr wrap="square" lIns="0" tIns="0" rIns="0" bIns="0" rtlCol="0"/>
            <a:lstStyle/>
            <a:p>
              <a:endParaRPr/>
            </a:p>
          </p:txBody>
        </p:sp>
        <p:sp>
          <p:nvSpPr>
            <p:cNvPr id="16" name="object 16"/>
            <p:cNvSpPr/>
            <p:nvPr/>
          </p:nvSpPr>
          <p:spPr>
            <a:xfrm>
              <a:off x="7518881" y="5753793"/>
              <a:ext cx="263525" cy="445770"/>
            </a:xfrm>
            <a:custGeom>
              <a:avLst/>
              <a:gdLst/>
              <a:ahLst/>
              <a:cxnLst/>
              <a:rect l="l" t="t" r="r" b="b"/>
              <a:pathLst>
                <a:path w="263525" h="445770">
                  <a:moveTo>
                    <a:pt x="0" y="0"/>
                  </a:moveTo>
                  <a:lnTo>
                    <a:pt x="263510" y="0"/>
                  </a:lnTo>
                  <a:lnTo>
                    <a:pt x="263510" y="445462"/>
                  </a:lnTo>
                  <a:lnTo>
                    <a:pt x="0" y="445462"/>
                  </a:lnTo>
                  <a:lnTo>
                    <a:pt x="0" y="0"/>
                  </a:lnTo>
                  <a:close/>
                </a:path>
              </a:pathLst>
            </a:custGeom>
            <a:ln w="12544">
              <a:solidFill>
                <a:srgbClr val="46515A"/>
              </a:solidFill>
            </a:ln>
          </p:spPr>
          <p:txBody>
            <a:bodyPr wrap="square" lIns="0" tIns="0" rIns="0" bIns="0" rtlCol="0"/>
            <a:lstStyle/>
            <a:p>
              <a:endParaRPr/>
            </a:p>
          </p:txBody>
        </p:sp>
        <p:sp>
          <p:nvSpPr>
            <p:cNvPr id="17" name="object 17"/>
            <p:cNvSpPr/>
            <p:nvPr/>
          </p:nvSpPr>
          <p:spPr>
            <a:xfrm>
              <a:off x="7782391" y="4300308"/>
              <a:ext cx="266065" cy="1899285"/>
            </a:xfrm>
            <a:custGeom>
              <a:avLst/>
              <a:gdLst/>
              <a:ahLst/>
              <a:cxnLst/>
              <a:rect l="l" t="t" r="r" b="b"/>
              <a:pathLst>
                <a:path w="266065" h="1899285">
                  <a:moveTo>
                    <a:pt x="265604" y="0"/>
                  </a:moveTo>
                  <a:lnTo>
                    <a:pt x="0" y="0"/>
                  </a:lnTo>
                  <a:lnTo>
                    <a:pt x="0" y="1898947"/>
                  </a:lnTo>
                  <a:lnTo>
                    <a:pt x="265604" y="1898947"/>
                  </a:lnTo>
                  <a:lnTo>
                    <a:pt x="265604" y="0"/>
                  </a:lnTo>
                  <a:close/>
                </a:path>
              </a:pathLst>
            </a:custGeom>
            <a:solidFill>
              <a:srgbClr val="BFA3AF"/>
            </a:solidFill>
          </p:spPr>
          <p:txBody>
            <a:bodyPr wrap="square" lIns="0" tIns="0" rIns="0" bIns="0" rtlCol="0"/>
            <a:lstStyle/>
            <a:p>
              <a:endParaRPr/>
            </a:p>
          </p:txBody>
        </p:sp>
        <p:sp>
          <p:nvSpPr>
            <p:cNvPr id="18" name="object 18"/>
            <p:cNvSpPr/>
            <p:nvPr/>
          </p:nvSpPr>
          <p:spPr>
            <a:xfrm>
              <a:off x="7782391" y="4300298"/>
              <a:ext cx="266065" cy="1899285"/>
            </a:xfrm>
            <a:custGeom>
              <a:avLst/>
              <a:gdLst/>
              <a:ahLst/>
              <a:cxnLst/>
              <a:rect l="l" t="t" r="r" b="b"/>
              <a:pathLst>
                <a:path w="266065" h="1899285">
                  <a:moveTo>
                    <a:pt x="0" y="0"/>
                  </a:moveTo>
                  <a:lnTo>
                    <a:pt x="265604" y="0"/>
                  </a:lnTo>
                  <a:lnTo>
                    <a:pt x="265604" y="1898947"/>
                  </a:lnTo>
                  <a:lnTo>
                    <a:pt x="0" y="1898947"/>
                  </a:lnTo>
                  <a:lnTo>
                    <a:pt x="0" y="0"/>
                  </a:lnTo>
                  <a:close/>
                </a:path>
              </a:pathLst>
            </a:custGeom>
            <a:ln w="12544">
              <a:solidFill>
                <a:srgbClr val="BFA3AF"/>
              </a:solidFill>
            </a:ln>
          </p:spPr>
          <p:txBody>
            <a:bodyPr wrap="square" lIns="0" tIns="0" rIns="0" bIns="0" rtlCol="0"/>
            <a:lstStyle/>
            <a:p>
              <a:endParaRPr/>
            </a:p>
          </p:txBody>
        </p:sp>
        <p:sp>
          <p:nvSpPr>
            <p:cNvPr id="19" name="object 19"/>
            <p:cNvSpPr/>
            <p:nvPr/>
          </p:nvSpPr>
          <p:spPr>
            <a:xfrm>
              <a:off x="8497636" y="5193318"/>
              <a:ext cx="263525" cy="1006475"/>
            </a:xfrm>
            <a:custGeom>
              <a:avLst/>
              <a:gdLst/>
              <a:ahLst/>
              <a:cxnLst/>
              <a:rect l="l" t="t" r="r" b="b"/>
              <a:pathLst>
                <a:path w="263525" h="1006475">
                  <a:moveTo>
                    <a:pt x="263510" y="0"/>
                  </a:moveTo>
                  <a:lnTo>
                    <a:pt x="0" y="0"/>
                  </a:lnTo>
                  <a:lnTo>
                    <a:pt x="0" y="1005937"/>
                  </a:lnTo>
                  <a:lnTo>
                    <a:pt x="263510" y="1005937"/>
                  </a:lnTo>
                  <a:lnTo>
                    <a:pt x="263510" y="0"/>
                  </a:lnTo>
                  <a:close/>
                </a:path>
              </a:pathLst>
            </a:custGeom>
            <a:solidFill>
              <a:srgbClr val="46515A"/>
            </a:solidFill>
          </p:spPr>
          <p:txBody>
            <a:bodyPr wrap="square" lIns="0" tIns="0" rIns="0" bIns="0" rtlCol="0"/>
            <a:lstStyle/>
            <a:p>
              <a:endParaRPr/>
            </a:p>
          </p:txBody>
        </p:sp>
        <p:sp>
          <p:nvSpPr>
            <p:cNvPr id="20" name="object 20"/>
            <p:cNvSpPr/>
            <p:nvPr/>
          </p:nvSpPr>
          <p:spPr>
            <a:xfrm>
              <a:off x="8497636" y="5193307"/>
              <a:ext cx="263525" cy="1006475"/>
            </a:xfrm>
            <a:custGeom>
              <a:avLst/>
              <a:gdLst/>
              <a:ahLst/>
              <a:cxnLst/>
              <a:rect l="l" t="t" r="r" b="b"/>
              <a:pathLst>
                <a:path w="263525" h="1006475">
                  <a:moveTo>
                    <a:pt x="0" y="0"/>
                  </a:moveTo>
                  <a:lnTo>
                    <a:pt x="263510" y="0"/>
                  </a:lnTo>
                  <a:lnTo>
                    <a:pt x="263510" y="1005937"/>
                  </a:lnTo>
                  <a:lnTo>
                    <a:pt x="0" y="1005937"/>
                  </a:lnTo>
                  <a:lnTo>
                    <a:pt x="0" y="0"/>
                  </a:lnTo>
                  <a:close/>
                </a:path>
              </a:pathLst>
            </a:custGeom>
            <a:ln w="12544">
              <a:solidFill>
                <a:srgbClr val="46515A"/>
              </a:solidFill>
            </a:ln>
          </p:spPr>
          <p:txBody>
            <a:bodyPr wrap="square" lIns="0" tIns="0" rIns="0" bIns="0" rtlCol="0"/>
            <a:lstStyle/>
            <a:p>
              <a:endParaRPr/>
            </a:p>
          </p:txBody>
        </p:sp>
        <p:sp>
          <p:nvSpPr>
            <p:cNvPr id="21" name="object 21"/>
            <p:cNvSpPr/>
            <p:nvPr/>
          </p:nvSpPr>
          <p:spPr>
            <a:xfrm>
              <a:off x="8761147" y="4779236"/>
              <a:ext cx="266065" cy="1420495"/>
            </a:xfrm>
            <a:custGeom>
              <a:avLst/>
              <a:gdLst/>
              <a:ahLst/>
              <a:cxnLst/>
              <a:rect l="l" t="t" r="r" b="b"/>
              <a:pathLst>
                <a:path w="266065" h="1420495">
                  <a:moveTo>
                    <a:pt x="265604" y="0"/>
                  </a:moveTo>
                  <a:lnTo>
                    <a:pt x="0" y="0"/>
                  </a:lnTo>
                  <a:lnTo>
                    <a:pt x="0" y="1420030"/>
                  </a:lnTo>
                  <a:lnTo>
                    <a:pt x="265604" y="1420030"/>
                  </a:lnTo>
                  <a:lnTo>
                    <a:pt x="265604" y="0"/>
                  </a:lnTo>
                  <a:close/>
                </a:path>
              </a:pathLst>
            </a:custGeom>
            <a:solidFill>
              <a:srgbClr val="BFA3AF"/>
            </a:solidFill>
          </p:spPr>
          <p:txBody>
            <a:bodyPr wrap="square" lIns="0" tIns="0" rIns="0" bIns="0" rtlCol="0"/>
            <a:lstStyle/>
            <a:p>
              <a:endParaRPr/>
            </a:p>
          </p:txBody>
        </p:sp>
        <p:sp>
          <p:nvSpPr>
            <p:cNvPr id="22" name="object 22"/>
            <p:cNvSpPr/>
            <p:nvPr/>
          </p:nvSpPr>
          <p:spPr>
            <a:xfrm>
              <a:off x="8761147" y="4779226"/>
              <a:ext cx="266065" cy="1420495"/>
            </a:xfrm>
            <a:custGeom>
              <a:avLst/>
              <a:gdLst/>
              <a:ahLst/>
              <a:cxnLst/>
              <a:rect l="l" t="t" r="r" b="b"/>
              <a:pathLst>
                <a:path w="266065" h="1420495">
                  <a:moveTo>
                    <a:pt x="0" y="0"/>
                  </a:moveTo>
                  <a:lnTo>
                    <a:pt x="265604" y="0"/>
                  </a:lnTo>
                  <a:lnTo>
                    <a:pt x="265604" y="1420030"/>
                  </a:lnTo>
                  <a:lnTo>
                    <a:pt x="0" y="1420030"/>
                  </a:lnTo>
                  <a:lnTo>
                    <a:pt x="0" y="0"/>
                  </a:lnTo>
                  <a:close/>
                </a:path>
              </a:pathLst>
            </a:custGeom>
            <a:ln w="12544">
              <a:solidFill>
                <a:srgbClr val="BFA3AF"/>
              </a:solidFill>
            </a:ln>
          </p:spPr>
          <p:txBody>
            <a:bodyPr wrap="square" lIns="0" tIns="0" rIns="0" bIns="0" rtlCol="0"/>
            <a:lstStyle/>
            <a:p>
              <a:endParaRPr/>
            </a:p>
          </p:txBody>
        </p:sp>
        <p:sp>
          <p:nvSpPr>
            <p:cNvPr id="23" name="object 23"/>
            <p:cNvSpPr/>
            <p:nvPr/>
          </p:nvSpPr>
          <p:spPr>
            <a:xfrm>
              <a:off x="9476392" y="4540814"/>
              <a:ext cx="263525" cy="1658620"/>
            </a:xfrm>
            <a:custGeom>
              <a:avLst/>
              <a:gdLst/>
              <a:ahLst/>
              <a:cxnLst/>
              <a:rect l="l" t="t" r="r" b="b"/>
              <a:pathLst>
                <a:path w="263525" h="1658620">
                  <a:moveTo>
                    <a:pt x="263510" y="0"/>
                  </a:moveTo>
                  <a:lnTo>
                    <a:pt x="0" y="0"/>
                  </a:lnTo>
                  <a:lnTo>
                    <a:pt x="0" y="1658441"/>
                  </a:lnTo>
                  <a:lnTo>
                    <a:pt x="263510" y="1658441"/>
                  </a:lnTo>
                  <a:lnTo>
                    <a:pt x="263510" y="0"/>
                  </a:lnTo>
                  <a:close/>
                </a:path>
              </a:pathLst>
            </a:custGeom>
            <a:solidFill>
              <a:srgbClr val="46515A"/>
            </a:solidFill>
          </p:spPr>
          <p:txBody>
            <a:bodyPr wrap="square" lIns="0" tIns="0" rIns="0" bIns="0" rtlCol="0"/>
            <a:lstStyle/>
            <a:p>
              <a:endParaRPr/>
            </a:p>
          </p:txBody>
        </p:sp>
        <p:sp>
          <p:nvSpPr>
            <p:cNvPr id="24" name="object 24"/>
            <p:cNvSpPr/>
            <p:nvPr/>
          </p:nvSpPr>
          <p:spPr>
            <a:xfrm>
              <a:off x="9476392" y="4540814"/>
              <a:ext cx="263525" cy="1658620"/>
            </a:xfrm>
            <a:custGeom>
              <a:avLst/>
              <a:gdLst/>
              <a:ahLst/>
              <a:cxnLst/>
              <a:rect l="l" t="t" r="r" b="b"/>
              <a:pathLst>
                <a:path w="263525" h="1658620">
                  <a:moveTo>
                    <a:pt x="0" y="0"/>
                  </a:moveTo>
                  <a:lnTo>
                    <a:pt x="263510" y="0"/>
                  </a:lnTo>
                  <a:lnTo>
                    <a:pt x="263510" y="1658441"/>
                  </a:lnTo>
                  <a:lnTo>
                    <a:pt x="0" y="1658441"/>
                  </a:lnTo>
                  <a:lnTo>
                    <a:pt x="0" y="0"/>
                  </a:lnTo>
                  <a:close/>
                </a:path>
              </a:pathLst>
            </a:custGeom>
            <a:ln w="12544">
              <a:solidFill>
                <a:srgbClr val="46515A"/>
              </a:solidFill>
            </a:ln>
          </p:spPr>
          <p:txBody>
            <a:bodyPr wrap="square" lIns="0" tIns="0" rIns="0" bIns="0" rtlCol="0"/>
            <a:lstStyle/>
            <a:p>
              <a:endParaRPr/>
            </a:p>
          </p:txBody>
        </p:sp>
        <p:sp>
          <p:nvSpPr>
            <p:cNvPr id="25" name="object 25"/>
            <p:cNvSpPr/>
            <p:nvPr/>
          </p:nvSpPr>
          <p:spPr>
            <a:xfrm>
              <a:off x="9739902" y="5042747"/>
              <a:ext cx="263525" cy="1156970"/>
            </a:xfrm>
            <a:custGeom>
              <a:avLst/>
              <a:gdLst/>
              <a:ahLst/>
              <a:cxnLst/>
              <a:rect l="l" t="t" r="r" b="b"/>
              <a:pathLst>
                <a:path w="263525" h="1156970">
                  <a:moveTo>
                    <a:pt x="263510" y="0"/>
                  </a:moveTo>
                  <a:lnTo>
                    <a:pt x="0" y="0"/>
                  </a:lnTo>
                  <a:lnTo>
                    <a:pt x="0" y="1156519"/>
                  </a:lnTo>
                  <a:lnTo>
                    <a:pt x="263510" y="1156519"/>
                  </a:lnTo>
                  <a:lnTo>
                    <a:pt x="263510" y="0"/>
                  </a:lnTo>
                  <a:close/>
                </a:path>
              </a:pathLst>
            </a:custGeom>
            <a:solidFill>
              <a:srgbClr val="BFA3AF"/>
            </a:solidFill>
          </p:spPr>
          <p:txBody>
            <a:bodyPr wrap="square" lIns="0" tIns="0" rIns="0" bIns="0" rtlCol="0"/>
            <a:lstStyle/>
            <a:p>
              <a:endParaRPr/>
            </a:p>
          </p:txBody>
        </p:sp>
        <p:sp>
          <p:nvSpPr>
            <p:cNvPr id="26" name="object 26"/>
            <p:cNvSpPr/>
            <p:nvPr/>
          </p:nvSpPr>
          <p:spPr>
            <a:xfrm>
              <a:off x="9739902" y="5042736"/>
              <a:ext cx="263525" cy="1156970"/>
            </a:xfrm>
            <a:custGeom>
              <a:avLst/>
              <a:gdLst/>
              <a:ahLst/>
              <a:cxnLst/>
              <a:rect l="l" t="t" r="r" b="b"/>
              <a:pathLst>
                <a:path w="263525" h="1156970">
                  <a:moveTo>
                    <a:pt x="0" y="0"/>
                  </a:moveTo>
                  <a:lnTo>
                    <a:pt x="263510" y="0"/>
                  </a:lnTo>
                  <a:lnTo>
                    <a:pt x="263510" y="1156519"/>
                  </a:lnTo>
                  <a:lnTo>
                    <a:pt x="0" y="1156519"/>
                  </a:lnTo>
                  <a:lnTo>
                    <a:pt x="0" y="0"/>
                  </a:lnTo>
                  <a:close/>
                </a:path>
              </a:pathLst>
            </a:custGeom>
            <a:ln w="12544">
              <a:solidFill>
                <a:srgbClr val="BFA3AF"/>
              </a:solidFill>
            </a:ln>
          </p:spPr>
          <p:txBody>
            <a:bodyPr wrap="square" lIns="0" tIns="0" rIns="0" bIns="0" rtlCol="0"/>
            <a:lstStyle/>
            <a:p>
              <a:endParaRPr/>
            </a:p>
          </p:txBody>
        </p:sp>
        <p:sp>
          <p:nvSpPr>
            <p:cNvPr id="27" name="object 27"/>
            <p:cNvSpPr/>
            <p:nvPr/>
          </p:nvSpPr>
          <p:spPr>
            <a:xfrm>
              <a:off x="10453053" y="5053196"/>
              <a:ext cx="266065" cy="1146175"/>
            </a:xfrm>
            <a:custGeom>
              <a:avLst/>
              <a:gdLst/>
              <a:ahLst/>
              <a:cxnLst/>
              <a:rect l="l" t="t" r="r" b="b"/>
              <a:pathLst>
                <a:path w="266065" h="1146175">
                  <a:moveTo>
                    <a:pt x="265604" y="0"/>
                  </a:moveTo>
                  <a:lnTo>
                    <a:pt x="0" y="0"/>
                  </a:lnTo>
                  <a:lnTo>
                    <a:pt x="0" y="1146059"/>
                  </a:lnTo>
                  <a:lnTo>
                    <a:pt x="265604" y="1146059"/>
                  </a:lnTo>
                  <a:lnTo>
                    <a:pt x="265604" y="0"/>
                  </a:lnTo>
                  <a:close/>
                </a:path>
              </a:pathLst>
            </a:custGeom>
            <a:solidFill>
              <a:srgbClr val="46515A"/>
            </a:solidFill>
          </p:spPr>
          <p:txBody>
            <a:bodyPr wrap="square" lIns="0" tIns="0" rIns="0" bIns="0" rtlCol="0"/>
            <a:lstStyle/>
            <a:p>
              <a:endParaRPr/>
            </a:p>
          </p:txBody>
        </p:sp>
        <p:sp>
          <p:nvSpPr>
            <p:cNvPr id="28" name="object 28"/>
            <p:cNvSpPr/>
            <p:nvPr/>
          </p:nvSpPr>
          <p:spPr>
            <a:xfrm>
              <a:off x="10453053" y="5053186"/>
              <a:ext cx="266065" cy="1146175"/>
            </a:xfrm>
            <a:custGeom>
              <a:avLst/>
              <a:gdLst/>
              <a:ahLst/>
              <a:cxnLst/>
              <a:rect l="l" t="t" r="r" b="b"/>
              <a:pathLst>
                <a:path w="266065" h="1146175">
                  <a:moveTo>
                    <a:pt x="0" y="0"/>
                  </a:moveTo>
                  <a:lnTo>
                    <a:pt x="265604" y="0"/>
                  </a:lnTo>
                  <a:lnTo>
                    <a:pt x="265604" y="1146059"/>
                  </a:lnTo>
                  <a:lnTo>
                    <a:pt x="0" y="1146059"/>
                  </a:lnTo>
                  <a:lnTo>
                    <a:pt x="0" y="0"/>
                  </a:lnTo>
                  <a:close/>
                </a:path>
              </a:pathLst>
            </a:custGeom>
            <a:ln w="12544">
              <a:solidFill>
                <a:srgbClr val="46515A"/>
              </a:solidFill>
            </a:ln>
          </p:spPr>
          <p:txBody>
            <a:bodyPr wrap="square" lIns="0" tIns="0" rIns="0" bIns="0" rtlCol="0"/>
            <a:lstStyle/>
            <a:p>
              <a:endParaRPr/>
            </a:p>
          </p:txBody>
        </p:sp>
        <p:sp>
          <p:nvSpPr>
            <p:cNvPr id="29" name="object 29"/>
            <p:cNvSpPr/>
            <p:nvPr/>
          </p:nvSpPr>
          <p:spPr>
            <a:xfrm>
              <a:off x="10718658" y="5197506"/>
              <a:ext cx="263525" cy="1002030"/>
            </a:xfrm>
            <a:custGeom>
              <a:avLst/>
              <a:gdLst/>
              <a:ahLst/>
              <a:cxnLst/>
              <a:rect l="l" t="t" r="r" b="b"/>
              <a:pathLst>
                <a:path w="263525" h="1002029">
                  <a:moveTo>
                    <a:pt x="263510" y="0"/>
                  </a:moveTo>
                  <a:lnTo>
                    <a:pt x="0" y="0"/>
                  </a:lnTo>
                  <a:lnTo>
                    <a:pt x="0" y="1001760"/>
                  </a:lnTo>
                  <a:lnTo>
                    <a:pt x="263510" y="1001760"/>
                  </a:lnTo>
                  <a:lnTo>
                    <a:pt x="263510" y="0"/>
                  </a:lnTo>
                  <a:close/>
                </a:path>
              </a:pathLst>
            </a:custGeom>
            <a:solidFill>
              <a:srgbClr val="BFA3AF"/>
            </a:solidFill>
          </p:spPr>
          <p:txBody>
            <a:bodyPr wrap="square" lIns="0" tIns="0" rIns="0" bIns="0" rtlCol="0"/>
            <a:lstStyle/>
            <a:p>
              <a:endParaRPr/>
            </a:p>
          </p:txBody>
        </p:sp>
        <p:sp>
          <p:nvSpPr>
            <p:cNvPr id="30" name="object 30"/>
            <p:cNvSpPr/>
            <p:nvPr/>
          </p:nvSpPr>
          <p:spPr>
            <a:xfrm>
              <a:off x="10718658" y="5197496"/>
              <a:ext cx="263525" cy="1002030"/>
            </a:xfrm>
            <a:custGeom>
              <a:avLst/>
              <a:gdLst/>
              <a:ahLst/>
              <a:cxnLst/>
              <a:rect l="l" t="t" r="r" b="b"/>
              <a:pathLst>
                <a:path w="263525" h="1002029">
                  <a:moveTo>
                    <a:pt x="0" y="0"/>
                  </a:moveTo>
                  <a:lnTo>
                    <a:pt x="263510" y="0"/>
                  </a:lnTo>
                  <a:lnTo>
                    <a:pt x="263510" y="1001760"/>
                  </a:lnTo>
                  <a:lnTo>
                    <a:pt x="0" y="1001760"/>
                  </a:lnTo>
                  <a:lnTo>
                    <a:pt x="0" y="0"/>
                  </a:lnTo>
                  <a:close/>
                </a:path>
              </a:pathLst>
            </a:custGeom>
            <a:ln w="12544">
              <a:solidFill>
                <a:srgbClr val="BFA3AF"/>
              </a:solidFill>
            </a:ln>
          </p:spPr>
          <p:txBody>
            <a:bodyPr wrap="square" lIns="0" tIns="0" rIns="0" bIns="0" rtlCol="0"/>
            <a:lstStyle/>
            <a:p>
              <a:endParaRPr/>
            </a:p>
          </p:txBody>
        </p:sp>
        <p:sp>
          <p:nvSpPr>
            <p:cNvPr id="31" name="object 31"/>
            <p:cNvSpPr/>
            <p:nvPr/>
          </p:nvSpPr>
          <p:spPr>
            <a:xfrm>
              <a:off x="11431809" y="4821057"/>
              <a:ext cx="263525" cy="1378585"/>
            </a:xfrm>
            <a:custGeom>
              <a:avLst/>
              <a:gdLst/>
              <a:ahLst/>
              <a:cxnLst/>
              <a:rect l="l" t="t" r="r" b="b"/>
              <a:pathLst>
                <a:path w="263525" h="1378585">
                  <a:moveTo>
                    <a:pt x="263510" y="0"/>
                  </a:moveTo>
                  <a:lnTo>
                    <a:pt x="0" y="0"/>
                  </a:lnTo>
                  <a:lnTo>
                    <a:pt x="0" y="1378198"/>
                  </a:lnTo>
                  <a:lnTo>
                    <a:pt x="263510" y="1378198"/>
                  </a:lnTo>
                  <a:lnTo>
                    <a:pt x="263510" y="0"/>
                  </a:lnTo>
                  <a:close/>
                </a:path>
              </a:pathLst>
            </a:custGeom>
            <a:solidFill>
              <a:srgbClr val="46515A"/>
            </a:solidFill>
          </p:spPr>
          <p:txBody>
            <a:bodyPr wrap="square" lIns="0" tIns="0" rIns="0" bIns="0" rtlCol="0"/>
            <a:lstStyle/>
            <a:p>
              <a:endParaRPr/>
            </a:p>
          </p:txBody>
        </p:sp>
        <p:sp>
          <p:nvSpPr>
            <p:cNvPr id="32" name="object 32"/>
            <p:cNvSpPr/>
            <p:nvPr/>
          </p:nvSpPr>
          <p:spPr>
            <a:xfrm>
              <a:off x="11431809" y="4821047"/>
              <a:ext cx="263525" cy="1378585"/>
            </a:xfrm>
            <a:custGeom>
              <a:avLst/>
              <a:gdLst/>
              <a:ahLst/>
              <a:cxnLst/>
              <a:rect l="l" t="t" r="r" b="b"/>
              <a:pathLst>
                <a:path w="263525" h="1378585">
                  <a:moveTo>
                    <a:pt x="0" y="0"/>
                  </a:moveTo>
                  <a:lnTo>
                    <a:pt x="263510" y="0"/>
                  </a:lnTo>
                  <a:lnTo>
                    <a:pt x="263510" y="1378198"/>
                  </a:lnTo>
                  <a:lnTo>
                    <a:pt x="0" y="1378198"/>
                  </a:lnTo>
                  <a:lnTo>
                    <a:pt x="0" y="0"/>
                  </a:lnTo>
                  <a:close/>
                </a:path>
              </a:pathLst>
            </a:custGeom>
            <a:ln w="12544">
              <a:solidFill>
                <a:srgbClr val="46515A"/>
              </a:solidFill>
            </a:ln>
          </p:spPr>
          <p:txBody>
            <a:bodyPr wrap="square" lIns="0" tIns="0" rIns="0" bIns="0" rtlCol="0"/>
            <a:lstStyle/>
            <a:p>
              <a:endParaRPr/>
            </a:p>
          </p:txBody>
        </p:sp>
        <p:sp>
          <p:nvSpPr>
            <p:cNvPr id="33" name="object 33"/>
            <p:cNvSpPr/>
            <p:nvPr/>
          </p:nvSpPr>
          <p:spPr>
            <a:xfrm>
              <a:off x="11695319" y="5778902"/>
              <a:ext cx="266065" cy="420370"/>
            </a:xfrm>
            <a:custGeom>
              <a:avLst/>
              <a:gdLst/>
              <a:ahLst/>
              <a:cxnLst/>
              <a:rect l="l" t="t" r="r" b="b"/>
              <a:pathLst>
                <a:path w="266065" h="420370">
                  <a:moveTo>
                    <a:pt x="265604" y="0"/>
                  </a:moveTo>
                  <a:lnTo>
                    <a:pt x="0" y="0"/>
                  </a:lnTo>
                  <a:lnTo>
                    <a:pt x="0" y="420364"/>
                  </a:lnTo>
                  <a:lnTo>
                    <a:pt x="265604" y="420364"/>
                  </a:lnTo>
                  <a:lnTo>
                    <a:pt x="265604" y="0"/>
                  </a:lnTo>
                  <a:close/>
                </a:path>
              </a:pathLst>
            </a:custGeom>
            <a:solidFill>
              <a:srgbClr val="BFA3AF"/>
            </a:solidFill>
          </p:spPr>
          <p:txBody>
            <a:bodyPr wrap="square" lIns="0" tIns="0" rIns="0" bIns="0" rtlCol="0"/>
            <a:lstStyle/>
            <a:p>
              <a:endParaRPr/>
            </a:p>
          </p:txBody>
        </p:sp>
        <p:sp>
          <p:nvSpPr>
            <p:cNvPr id="34" name="object 34"/>
            <p:cNvSpPr/>
            <p:nvPr/>
          </p:nvSpPr>
          <p:spPr>
            <a:xfrm>
              <a:off x="11695319" y="5778892"/>
              <a:ext cx="266065" cy="420370"/>
            </a:xfrm>
            <a:custGeom>
              <a:avLst/>
              <a:gdLst/>
              <a:ahLst/>
              <a:cxnLst/>
              <a:rect l="l" t="t" r="r" b="b"/>
              <a:pathLst>
                <a:path w="266065" h="420370">
                  <a:moveTo>
                    <a:pt x="0" y="0"/>
                  </a:moveTo>
                  <a:lnTo>
                    <a:pt x="265604" y="0"/>
                  </a:lnTo>
                  <a:lnTo>
                    <a:pt x="265604" y="420364"/>
                  </a:lnTo>
                  <a:lnTo>
                    <a:pt x="0" y="420364"/>
                  </a:lnTo>
                  <a:lnTo>
                    <a:pt x="0" y="0"/>
                  </a:lnTo>
                  <a:close/>
                </a:path>
              </a:pathLst>
            </a:custGeom>
            <a:ln w="12544">
              <a:solidFill>
                <a:srgbClr val="BFA3AF"/>
              </a:solidFill>
            </a:ln>
          </p:spPr>
          <p:txBody>
            <a:bodyPr wrap="square" lIns="0" tIns="0" rIns="0" bIns="0" rtlCol="0"/>
            <a:lstStyle/>
            <a:p>
              <a:endParaRPr/>
            </a:p>
          </p:txBody>
        </p:sp>
        <p:sp>
          <p:nvSpPr>
            <p:cNvPr id="35" name="object 35"/>
            <p:cNvSpPr/>
            <p:nvPr/>
          </p:nvSpPr>
          <p:spPr>
            <a:xfrm>
              <a:off x="12410564" y="5264426"/>
              <a:ext cx="263525" cy="935355"/>
            </a:xfrm>
            <a:custGeom>
              <a:avLst/>
              <a:gdLst/>
              <a:ahLst/>
              <a:cxnLst/>
              <a:rect l="l" t="t" r="r" b="b"/>
              <a:pathLst>
                <a:path w="263525" h="935354">
                  <a:moveTo>
                    <a:pt x="263510" y="0"/>
                  </a:moveTo>
                  <a:lnTo>
                    <a:pt x="0" y="0"/>
                  </a:lnTo>
                  <a:lnTo>
                    <a:pt x="0" y="934840"/>
                  </a:lnTo>
                  <a:lnTo>
                    <a:pt x="263510" y="934840"/>
                  </a:lnTo>
                  <a:lnTo>
                    <a:pt x="263510" y="0"/>
                  </a:lnTo>
                  <a:close/>
                </a:path>
              </a:pathLst>
            </a:custGeom>
            <a:solidFill>
              <a:srgbClr val="46515A"/>
            </a:solidFill>
          </p:spPr>
          <p:txBody>
            <a:bodyPr wrap="square" lIns="0" tIns="0" rIns="0" bIns="0" rtlCol="0"/>
            <a:lstStyle/>
            <a:p>
              <a:endParaRPr/>
            </a:p>
          </p:txBody>
        </p:sp>
        <p:sp>
          <p:nvSpPr>
            <p:cNvPr id="36" name="object 36"/>
            <p:cNvSpPr/>
            <p:nvPr/>
          </p:nvSpPr>
          <p:spPr>
            <a:xfrm>
              <a:off x="12410564" y="5264415"/>
              <a:ext cx="263525" cy="935355"/>
            </a:xfrm>
            <a:custGeom>
              <a:avLst/>
              <a:gdLst/>
              <a:ahLst/>
              <a:cxnLst/>
              <a:rect l="l" t="t" r="r" b="b"/>
              <a:pathLst>
                <a:path w="263525" h="935354">
                  <a:moveTo>
                    <a:pt x="0" y="0"/>
                  </a:moveTo>
                  <a:lnTo>
                    <a:pt x="263510" y="0"/>
                  </a:lnTo>
                  <a:lnTo>
                    <a:pt x="263510" y="934840"/>
                  </a:lnTo>
                  <a:lnTo>
                    <a:pt x="0" y="934840"/>
                  </a:lnTo>
                  <a:lnTo>
                    <a:pt x="0" y="0"/>
                  </a:lnTo>
                  <a:close/>
                </a:path>
              </a:pathLst>
            </a:custGeom>
            <a:ln w="12544">
              <a:solidFill>
                <a:srgbClr val="46515A"/>
              </a:solidFill>
            </a:ln>
          </p:spPr>
          <p:txBody>
            <a:bodyPr wrap="square" lIns="0" tIns="0" rIns="0" bIns="0" rtlCol="0"/>
            <a:lstStyle/>
            <a:p>
              <a:endParaRPr/>
            </a:p>
          </p:txBody>
        </p:sp>
        <p:sp>
          <p:nvSpPr>
            <p:cNvPr id="37" name="object 37"/>
            <p:cNvSpPr/>
            <p:nvPr/>
          </p:nvSpPr>
          <p:spPr>
            <a:xfrm>
              <a:off x="12674075" y="5682696"/>
              <a:ext cx="266065" cy="516890"/>
            </a:xfrm>
            <a:custGeom>
              <a:avLst/>
              <a:gdLst/>
              <a:ahLst/>
              <a:cxnLst/>
              <a:rect l="l" t="t" r="r" b="b"/>
              <a:pathLst>
                <a:path w="266065" h="516889">
                  <a:moveTo>
                    <a:pt x="265604" y="0"/>
                  </a:moveTo>
                  <a:lnTo>
                    <a:pt x="0" y="0"/>
                  </a:lnTo>
                  <a:lnTo>
                    <a:pt x="0" y="516560"/>
                  </a:lnTo>
                  <a:lnTo>
                    <a:pt x="265604" y="516560"/>
                  </a:lnTo>
                  <a:lnTo>
                    <a:pt x="265604" y="0"/>
                  </a:lnTo>
                  <a:close/>
                </a:path>
              </a:pathLst>
            </a:custGeom>
            <a:solidFill>
              <a:srgbClr val="BFA3AF"/>
            </a:solidFill>
          </p:spPr>
          <p:txBody>
            <a:bodyPr wrap="square" lIns="0" tIns="0" rIns="0" bIns="0" rtlCol="0"/>
            <a:lstStyle/>
            <a:p>
              <a:endParaRPr/>
            </a:p>
          </p:txBody>
        </p:sp>
        <p:sp>
          <p:nvSpPr>
            <p:cNvPr id="38" name="object 38"/>
            <p:cNvSpPr/>
            <p:nvPr/>
          </p:nvSpPr>
          <p:spPr>
            <a:xfrm>
              <a:off x="12674075" y="5682685"/>
              <a:ext cx="266065" cy="516890"/>
            </a:xfrm>
            <a:custGeom>
              <a:avLst/>
              <a:gdLst/>
              <a:ahLst/>
              <a:cxnLst/>
              <a:rect l="l" t="t" r="r" b="b"/>
              <a:pathLst>
                <a:path w="266065" h="516889">
                  <a:moveTo>
                    <a:pt x="0" y="0"/>
                  </a:moveTo>
                  <a:lnTo>
                    <a:pt x="265604" y="0"/>
                  </a:lnTo>
                  <a:lnTo>
                    <a:pt x="265604" y="516560"/>
                  </a:lnTo>
                  <a:lnTo>
                    <a:pt x="0" y="516560"/>
                  </a:lnTo>
                  <a:lnTo>
                    <a:pt x="0" y="0"/>
                  </a:lnTo>
                  <a:close/>
                </a:path>
              </a:pathLst>
            </a:custGeom>
            <a:ln w="12544">
              <a:solidFill>
                <a:srgbClr val="BFA3AF"/>
              </a:solidFill>
            </a:ln>
          </p:spPr>
          <p:txBody>
            <a:bodyPr wrap="square" lIns="0" tIns="0" rIns="0" bIns="0" rtlCol="0"/>
            <a:lstStyle/>
            <a:p>
              <a:endParaRPr/>
            </a:p>
          </p:txBody>
        </p:sp>
        <p:sp>
          <p:nvSpPr>
            <p:cNvPr id="39" name="object 39"/>
            <p:cNvSpPr/>
            <p:nvPr/>
          </p:nvSpPr>
          <p:spPr>
            <a:xfrm>
              <a:off x="13389319" y="5170313"/>
              <a:ext cx="263525" cy="1029335"/>
            </a:xfrm>
            <a:custGeom>
              <a:avLst/>
              <a:gdLst/>
              <a:ahLst/>
              <a:cxnLst/>
              <a:rect l="l" t="t" r="r" b="b"/>
              <a:pathLst>
                <a:path w="263525" h="1029335">
                  <a:moveTo>
                    <a:pt x="263510" y="0"/>
                  </a:moveTo>
                  <a:lnTo>
                    <a:pt x="0" y="0"/>
                  </a:lnTo>
                  <a:lnTo>
                    <a:pt x="0" y="1028942"/>
                  </a:lnTo>
                  <a:lnTo>
                    <a:pt x="263510" y="1028942"/>
                  </a:lnTo>
                  <a:lnTo>
                    <a:pt x="263510" y="0"/>
                  </a:lnTo>
                  <a:close/>
                </a:path>
              </a:pathLst>
            </a:custGeom>
            <a:solidFill>
              <a:srgbClr val="46515A"/>
            </a:solidFill>
          </p:spPr>
          <p:txBody>
            <a:bodyPr wrap="square" lIns="0" tIns="0" rIns="0" bIns="0" rtlCol="0"/>
            <a:lstStyle/>
            <a:p>
              <a:endParaRPr/>
            </a:p>
          </p:txBody>
        </p:sp>
        <p:sp>
          <p:nvSpPr>
            <p:cNvPr id="40" name="object 40"/>
            <p:cNvSpPr/>
            <p:nvPr/>
          </p:nvSpPr>
          <p:spPr>
            <a:xfrm>
              <a:off x="13389319" y="5170303"/>
              <a:ext cx="263525" cy="1029335"/>
            </a:xfrm>
            <a:custGeom>
              <a:avLst/>
              <a:gdLst/>
              <a:ahLst/>
              <a:cxnLst/>
              <a:rect l="l" t="t" r="r" b="b"/>
              <a:pathLst>
                <a:path w="263525" h="1029335">
                  <a:moveTo>
                    <a:pt x="0" y="0"/>
                  </a:moveTo>
                  <a:lnTo>
                    <a:pt x="263510" y="0"/>
                  </a:lnTo>
                  <a:lnTo>
                    <a:pt x="263510" y="1028942"/>
                  </a:lnTo>
                  <a:lnTo>
                    <a:pt x="0" y="1028942"/>
                  </a:lnTo>
                  <a:lnTo>
                    <a:pt x="0" y="0"/>
                  </a:lnTo>
                  <a:close/>
                </a:path>
              </a:pathLst>
            </a:custGeom>
            <a:ln w="12544">
              <a:solidFill>
                <a:srgbClr val="46515A"/>
              </a:solidFill>
            </a:ln>
          </p:spPr>
          <p:txBody>
            <a:bodyPr wrap="square" lIns="0" tIns="0" rIns="0" bIns="0" rtlCol="0"/>
            <a:lstStyle/>
            <a:p>
              <a:endParaRPr/>
            </a:p>
          </p:txBody>
        </p:sp>
        <p:sp>
          <p:nvSpPr>
            <p:cNvPr id="41" name="object 41"/>
            <p:cNvSpPr/>
            <p:nvPr/>
          </p:nvSpPr>
          <p:spPr>
            <a:xfrm>
              <a:off x="13652830" y="5741259"/>
              <a:ext cx="263525" cy="458470"/>
            </a:xfrm>
            <a:custGeom>
              <a:avLst/>
              <a:gdLst/>
              <a:ahLst/>
              <a:cxnLst/>
              <a:rect l="l" t="t" r="r" b="b"/>
              <a:pathLst>
                <a:path w="263525" h="458470">
                  <a:moveTo>
                    <a:pt x="263510" y="0"/>
                  </a:moveTo>
                  <a:lnTo>
                    <a:pt x="0" y="0"/>
                  </a:lnTo>
                  <a:lnTo>
                    <a:pt x="0" y="458006"/>
                  </a:lnTo>
                  <a:lnTo>
                    <a:pt x="263510" y="458006"/>
                  </a:lnTo>
                  <a:lnTo>
                    <a:pt x="263510" y="0"/>
                  </a:lnTo>
                  <a:close/>
                </a:path>
              </a:pathLst>
            </a:custGeom>
            <a:solidFill>
              <a:srgbClr val="BFA3AF"/>
            </a:solidFill>
          </p:spPr>
          <p:txBody>
            <a:bodyPr wrap="square" lIns="0" tIns="0" rIns="0" bIns="0" rtlCol="0"/>
            <a:lstStyle/>
            <a:p>
              <a:endParaRPr/>
            </a:p>
          </p:txBody>
        </p:sp>
        <p:sp>
          <p:nvSpPr>
            <p:cNvPr id="42" name="object 42"/>
            <p:cNvSpPr/>
            <p:nvPr/>
          </p:nvSpPr>
          <p:spPr>
            <a:xfrm>
              <a:off x="13652830" y="5741249"/>
              <a:ext cx="263525" cy="458470"/>
            </a:xfrm>
            <a:custGeom>
              <a:avLst/>
              <a:gdLst/>
              <a:ahLst/>
              <a:cxnLst/>
              <a:rect l="l" t="t" r="r" b="b"/>
              <a:pathLst>
                <a:path w="263525" h="458470">
                  <a:moveTo>
                    <a:pt x="0" y="0"/>
                  </a:moveTo>
                  <a:lnTo>
                    <a:pt x="263510" y="0"/>
                  </a:lnTo>
                  <a:lnTo>
                    <a:pt x="263510" y="458006"/>
                  </a:lnTo>
                  <a:lnTo>
                    <a:pt x="0" y="458006"/>
                  </a:lnTo>
                  <a:lnTo>
                    <a:pt x="0" y="0"/>
                  </a:lnTo>
                  <a:close/>
                </a:path>
              </a:pathLst>
            </a:custGeom>
            <a:ln w="12544">
              <a:solidFill>
                <a:srgbClr val="BFA3AF"/>
              </a:solidFill>
            </a:ln>
          </p:spPr>
          <p:txBody>
            <a:bodyPr wrap="square" lIns="0" tIns="0" rIns="0" bIns="0" rtlCol="0"/>
            <a:lstStyle/>
            <a:p>
              <a:endParaRPr/>
            </a:p>
          </p:txBody>
        </p:sp>
        <p:sp>
          <p:nvSpPr>
            <p:cNvPr id="43" name="object 43"/>
            <p:cNvSpPr/>
            <p:nvPr/>
          </p:nvSpPr>
          <p:spPr>
            <a:xfrm>
              <a:off x="14365981" y="5264426"/>
              <a:ext cx="266065" cy="935355"/>
            </a:xfrm>
            <a:custGeom>
              <a:avLst/>
              <a:gdLst/>
              <a:ahLst/>
              <a:cxnLst/>
              <a:rect l="l" t="t" r="r" b="b"/>
              <a:pathLst>
                <a:path w="266065" h="935354">
                  <a:moveTo>
                    <a:pt x="265604" y="0"/>
                  </a:moveTo>
                  <a:lnTo>
                    <a:pt x="0" y="0"/>
                  </a:lnTo>
                  <a:lnTo>
                    <a:pt x="0" y="934840"/>
                  </a:lnTo>
                  <a:lnTo>
                    <a:pt x="265604" y="934840"/>
                  </a:lnTo>
                  <a:lnTo>
                    <a:pt x="265604" y="0"/>
                  </a:lnTo>
                  <a:close/>
                </a:path>
              </a:pathLst>
            </a:custGeom>
            <a:solidFill>
              <a:srgbClr val="46515A"/>
            </a:solidFill>
          </p:spPr>
          <p:txBody>
            <a:bodyPr wrap="square" lIns="0" tIns="0" rIns="0" bIns="0" rtlCol="0"/>
            <a:lstStyle/>
            <a:p>
              <a:endParaRPr/>
            </a:p>
          </p:txBody>
        </p:sp>
        <p:sp>
          <p:nvSpPr>
            <p:cNvPr id="44" name="object 44"/>
            <p:cNvSpPr/>
            <p:nvPr/>
          </p:nvSpPr>
          <p:spPr>
            <a:xfrm>
              <a:off x="14365981" y="5264415"/>
              <a:ext cx="266065" cy="935355"/>
            </a:xfrm>
            <a:custGeom>
              <a:avLst/>
              <a:gdLst/>
              <a:ahLst/>
              <a:cxnLst/>
              <a:rect l="l" t="t" r="r" b="b"/>
              <a:pathLst>
                <a:path w="266065" h="935354">
                  <a:moveTo>
                    <a:pt x="0" y="0"/>
                  </a:moveTo>
                  <a:lnTo>
                    <a:pt x="265604" y="0"/>
                  </a:lnTo>
                  <a:lnTo>
                    <a:pt x="265604" y="934840"/>
                  </a:lnTo>
                  <a:lnTo>
                    <a:pt x="0" y="934840"/>
                  </a:lnTo>
                  <a:lnTo>
                    <a:pt x="0" y="0"/>
                  </a:lnTo>
                  <a:close/>
                </a:path>
              </a:pathLst>
            </a:custGeom>
            <a:ln w="12544">
              <a:solidFill>
                <a:srgbClr val="46515A"/>
              </a:solidFill>
            </a:ln>
          </p:spPr>
          <p:txBody>
            <a:bodyPr wrap="square" lIns="0" tIns="0" rIns="0" bIns="0" rtlCol="0"/>
            <a:lstStyle/>
            <a:p>
              <a:endParaRPr/>
            </a:p>
          </p:txBody>
        </p:sp>
        <p:sp>
          <p:nvSpPr>
            <p:cNvPr id="45" name="object 45"/>
            <p:cNvSpPr/>
            <p:nvPr/>
          </p:nvSpPr>
          <p:spPr>
            <a:xfrm>
              <a:off x="14631585" y="5908563"/>
              <a:ext cx="263525" cy="290830"/>
            </a:xfrm>
            <a:custGeom>
              <a:avLst/>
              <a:gdLst/>
              <a:ahLst/>
              <a:cxnLst/>
              <a:rect l="l" t="t" r="r" b="b"/>
              <a:pathLst>
                <a:path w="263525" h="290829">
                  <a:moveTo>
                    <a:pt x="263510" y="0"/>
                  </a:moveTo>
                  <a:lnTo>
                    <a:pt x="0" y="0"/>
                  </a:lnTo>
                  <a:lnTo>
                    <a:pt x="0" y="290703"/>
                  </a:lnTo>
                  <a:lnTo>
                    <a:pt x="263510" y="290703"/>
                  </a:lnTo>
                  <a:lnTo>
                    <a:pt x="263510" y="0"/>
                  </a:lnTo>
                  <a:close/>
                </a:path>
              </a:pathLst>
            </a:custGeom>
            <a:solidFill>
              <a:srgbClr val="BFA3AF"/>
            </a:solidFill>
          </p:spPr>
          <p:txBody>
            <a:bodyPr wrap="square" lIns="0" tIns="0" rIns="0" bIns="0" rtlCol="0"/>
            <a:lstStyle/>
            <a:p>
              <a:endParaRPr/>
            </a:p>
          </p:txBody>
        </p:sp>
        <p:sp>
          <p:nvSpPr>
            <p:cNvPr id="46" name="object 46"/>
            <p:cNvSpPr/>
            <p:nvPr/>
          </p:nvSpPr>
          <p:spPr>
            <a:xfrm>
              <a:off x="14631585" y="5908553"/>
              <a:ext cx="263525" cy="290830"/>
            </a:xfrm>
            <a:custGeom>
              <a:avLst/>
              <a:gdLst/>
              <a:ahLst/>
              <a:cxnLst/>
              <a:rect l="l" t="t" r="r" b="b"/>
              <a:pathLst>
                <a:path w="263525" h="290829">
                  <a:moveTo>
                    <a:pt x="0" y="0"/>
                  </a:moveTo>
                  <a:lnTo>
                    <a:pt x="263510" y="0"/>
                  </a:lnTo>
                  <a:lnTo>
                    <a:pt x="263510" y="290703"/>
                  </a:lnTo>
                  <a:lnTo>
                    <a:pt x="0" y="290703"/>
                  </a:lnTo>
                  <a:lnTo>
                    <a:pt x="0" y="0"/>
                  </a:lnTo>
                  <a:close/>
                </a:path>
              </a:pathLst>
            </a:custGeom>
            <a:ln w="12544">
              <a:solidFill>
                <a:srgbClr val="BFA3AF"/>
              </a:solidFill>
            </a:ln>
          </p:spPr>
          <p:txBody>
            <a:bodyPr wrap="square" lIns="0" tIns="0" rIns="0" bIns="0" rtlCol="0"/>
            <a:lstStyle/>
            <a:p>
              <a:endParaRPr/>
            </a:p>
          </p:txBody>
        </p:sp>
        <p:sp>
          <p:nvSpPr>
            <p:cNvPr id="47" name="object 47"/>
            <p:cNvSpPr/>
            <p:nvPr/>
          </p:nvSpPr>
          <p:spPr>
            <a:xfrm>
              <a:off x="15344737" y="5310435"/>
              <a:ext cx="263525" cy="889000"/>
            </a:xfrm>
            <a:custGeom>
              <a:avLst/>
              <a:gdLst/>
              <a:ahLst/>
              <a:cxnLst/>
              <a:rect l="l" t="t" r="r" b="b"/>
              <a:pathLst>
                <a:path w="263525" h="889000">
                  <a:moveTo>
                    <a:pt x="263510" y="0"/>
                  </a:moveTo>
                  <a:lnTo>
                    <a:pt x="0" y="0"/>
                  </a:lnTo>
                  <a:lnTo>
                    <a:pt x="0" y="888831"/>
                  </a:lnTo>
                  <a:lnTo>
                    <a:pt x="263510" y="888831"/>
                  </a:lnTo>
                  <a:lnTo>
                    <a:pt x="263510" y="0"/>
                  </a:lnTo>
                  <a:close/>
                </a:path>
              </a:pathLst>
            </a:custGeom>
            <a:solidFill>
              <a:srgbClr val="46515A"/>
            </a:solidFill>
          </p:spPr>
          <p:txBody>
            <a:bodyPr wrap="square" lIns="0" tIns="0" rIns="0" bIns="0" rtlCol="0"/>
            <a:lstStyle/>
            <a:p>
              <a:endParaRPr/>
            </a:p>
          </p:txBody>
        </p:sp>
        <p:sp>
          <p:nvSpPr>
            <p:cNvPr id="48" name="object 48"/>
            <p:cNvSpPr/>
            <p:nvPr/>
          </p:nvSpPr>
          <p:spPr>
            <a:xfrm>
              <a:off x="15344737" y="5310424"/>
              <a:ext cx="263525" cy="889000"/>
            </a:xfrm>
            <a:custGeom>
              <a:avLst/>
              <a:gdLst/>
              <a:ahLst/>
              <a:cxnLst/>
              <a:rect l="l" t="t" r="r" b="b"/>
              <a:pathLst>
                <a:path w="263525" h="889000">
                  <a:moveTo>
                    <a:pt x="0" y="0"/>
                  </a:moveTo>
                  <a:lnTo>
                    <a:pt x="263510" y="0"/>
                  </a:lnTo>
                  <a:lnTo>
                    <a:pt x="263510" y="888831"/>
                  </a:lnTo>
                  <a:lnTo>
                    <a:pt x="0" y="888831"/>
                  </a:lnTo>
                  <a:lnTo>
                    <a:pt x="0" y="0"/>
                  </a:lnTo>
                  <a:close/>
                </a:path>
              </a:pathLst>
            </a:custGeom>
            <a:ln w="12544">
              <a:solidFill>
                <a:srgbClr val="46515A"/>
              </a:solidFill>
            </a:ln>
          </p:spPr>
          <p:txBody>
            <a:bodyPr wrap="square" lIns="0" tIns="0" rIns="0" bIns="0" rtlCol="0"/>
            <a:lstStyle/>
            <a:p>
              <a:endParaRPr/>
            </a:p>
          </p:txBody>
        </p:sp>
        <p:sp>
          <p:nvSpPr>
            <p:cNvPr id="49" name="object 49"/>
            <p:cNvSpPr/>
            <p:nvPr/>
          </p:nvSpPr>
          <p:spPr>
            <a:xfrm>
              <a:off x="15608247" y="5992225"/>
              <a:ext cx="266065" cy="207645"/>
            </a:xfrm>
            <a:custGeom>
              <a:avLst/>
              <a:gdLst/>
              <a:ahLst/>
              <a:cxnLst/>
              <a:rect l="l" t="t" r="r" b="b"/>
              <a:pathLst>
                <a:path w="266065" h="207645">
                  <a:moveTo>
                    <a:pt x="265604" y="0"/>
                  </a:moveTo>
                  <a:lnTo>
                    <a:pt x="0" y="0"/>
                  </a:lnTo>
                  <a:lnTo>
                    <a:pt x="0" y="207040"/>
                  </a:lnTo>
                  <a:lnTo>
                    <a:pt x="265604" y="207040"/>
                  </a:lnTo>
                  <a:lnTo>
                    <a:pt x="265604" y="0"/>
                  </a:lnTo>
                  <a:close/>
                </a:path>
              </a:pathLst>
            </a:custGeom>
            <a:solidFill>
              <a:srgbClr val="BFA3AF"/>
            </a:solidFill>
          </p:spPr>
          <p:txBody>
            <a:bodyPr wrap="square" lIns="0" tIns="0" rIns="0" bIns="0" rtlCol="0"/>
            <a:lstStyle/>
            <a:p>
              <a:endParaRPr/>
            </a:p>
          </p:txBody>
        </p:sp>
        <p:sp>
          <p:nvSpPr>
            <p:cNvPr id="50" name="object 50"/>
            <p:cNvSpPr/>
            <p:nvPr/>
          </p:nvSpPr>
          <p:spPr>
            <a:xfrm>
              <a:off x="15608247" y="5992215"/>
              <a:ext cx="266065" cy="207645"/>
            </a:xfrm>
            <a:custGeom>
              <a:avLst/>
              <a:gdLst/>
              <a:ahLst/>
              <a:cxnLst/>
              <a:rect l="l" t="t" r="r" b="b"/>
              <a:pathLst>
                <a:path w="266065" h="207645">
                  <a:moveTo>
                    <a:pt x="0" y="0"/>
                  </a:moveTo>
                  <a:lnTo>
                    <a:pt x="265604" y="0"/>
                  </a:lnTo>
                  <a:lnTo>
                    <a:pt x="265604" y="207040"/>
                  </a:lnTo>
                  <a:lnTo>
                    <a:pt x="0" y="207040"/>
                  </a:lnTo>
                  <a:lnTo>
                    <a:pt x="0" y="0"/>
                  </a:lnTo>
                  <a:close/>
                </a:path>
              </a:pathLst>
            </a:custGeom>
            <a:ln w="12544">
              <a:solidFill>
                <a:srgbClr val="BFA3AF"/>
              </a:solidFill>
            </a:ln>
          </p:spPr>
          <p:txBody>
            <a:bodyPr wrap="square" lIns="0" tIns="0" rIns="0" bIns="0" rtlCol="0"/>
            <a:lstStyle/>
            <a:p>
              <a:endParaRPr/>
            </a:p>
          </p:txBody>
        </p:sp>
        <p:sp>
          <p:nvSpPr>
            <p:cNvPr id="51" name="object 51"/>
            <p:cNvSpPr/>
            <p:nvPr/>
          </p:nvSpPr>
          <p:spPr>
            <a:xfrm>
              <a:off x="16323492" y="5638781"/>
              <a:ext cx="263525" cy="560705"/>
            </a:xfrm>
            <a:custGeom>
              <a:avLst/>
              <a:gdLst/>
              <a:ahLst/>
              <a:cxnLst/>
              <a:rect l="l" t="t" r="r" b="b"/>
              <a:pathLst>
                <a:path w="263525" h="560704">
                  <a:moveTo>
                    <a:pt x="263510" y="0"/>
                  </a:moveTo>
                  <a:lnTo>
                    <a:pt x="0" y="0"/>
                  </a:lnTo>
                  <a:lnTo>
                    <a:pt x="0" y="560485"/>
                  </a:lnTo>
                  <a:lnTo>
                    <a:pt x="263510" y="560485"/>
                  </a:lnTo>
                  <a:lnTo>
                    <a:pt x="263510" y="0"/>
                  </a:lnTo>
                  <a:close/>
                </a:path>
              </a:pathLst>
            </a:custGeom>
            <a:solidFill>
              <a:srgbClr val="46515A"/>
            </a:solidFill>
          </p:spPr>
          <p:txBody>
            <a:bodyPr wrap="square" lIns="0" tIns="0" rIns="0" bIns="0" rtlCol="0"/>
            <a:lstStyle/>
            <a:p>
              <a:endParaRPr/>
            </a:p>
          </p:txBody>
        </p:sp>
        <p:sp>
          <p:nvSpPr>
            <p:cNvPr id="52" name="object 52"/>
            <p:cNvSpPr/>
            <p:nvPr/>
          </p:nvSpPr>
          <p:spPr>
            <a:xfrm>
              <a:off x="16323492" y="5638770"/>
              <a:ext cx="263525" cy="560705"/>
            </a:xfrm>
            <a:custGeom>
              <a:avLst/>
              <a:gdLst/>
              <a:ahLst/>
              <a:cxnLst/>
              <a:rect l="l" t="t" r="r" b="b"/>
              <a:pathLst>
                <a:path w="263525" h="560704">
                  <a:moveTo>
                    <a:pt x="0" y="0"/>
                  </a:moveTo>
                  <a:lnTo>
                    <a:pt x="263510" y="0"/>
                  </a:lnTo>
                  <a:lnTo>
                    <a:pt x="263510" y="560485"/>
                  </a:lnTo>
                  <a:lnTo>
                    <a:pt x="0" y="560485"/>
                  </a:lnTo>
                  <a:lnTo>
                    <a:pt x="0" y="0"/>
                  </a:lnTo>
                  <a:close/>
                </a:path>
              </a:pathLst>
            </a:custGeom>
            <a:ln w="12544">
              <a:solidFill>
                <a:srgbClr val="46515A"/>
              </a:solidFill>
            </a:ln>
          </p:spPr>
          <p:txBody>
            <a:bodyPr wrap="square" lIns="0" tIns="0" rIns="0" bIns="0" rtlCol="0"/>
            <a:lstStyle/>
            <a:p>
              <a:endParaRPr/>
            </a:p>
          </p:txBody>
        </p:sp>
        <p:sp>
          <p:nvSpPr>
            <p:cNvPr id="53" name="object 53"/>
            <p:cNvSpPr/>
            <p:nvPr/>
          </p:nvSpPr>
          <p:spPr>
            <a:xfrm>
              <a:off x="16587003" y="5908563"/>
              <a:ext cx="266065" cy="290830"/>
            </a:xfrm>
            <a:custGeom>
              <a:avLst/>
              <a:gdLst/>
              <a:ahLst/>
              <a:cxnLst/>
              <a:rect l="l" t="t" r="r" b="b"/>
              <a:pathLst>
                <a:path w="266065" h="290829">
                  <a:moveTo>
                    <a:pt x="265604" y="0"/>
                  </a:moveTo>
                  <a:lnTo>
                    <a:pt x="0" y="0"/>
                  </a:lnTo>
                  <a:lnTo>
                    <a:pt x="0" y="290703"/>
                  </a:lnTo>
                  <a:lnTo>
                    <a:pt x="265604" y="290703"/>
                  </a:lnTo>
                  <a:lnTo>
                    <a:pt x="265604" y="0"/>
                  </a:lnTo>
                  <a:close/>
                </a:path>
              </a:pathLst>
            </a:custGeom>
            <a:solidFill>
              <a:srgbClr val="BFA3AF"/>
            </a:solidFill>
          </p:spPr>
          <p:txBody>
            <a:bodyPr wrap="square" lIns="0" tIns="0" rIns="0" bIns="0" rtlCol="0"/>
            <a:lstStyle/>
            <a:p>
              <a:endParaRPr/>
            </a:p>
          </p:txBody>
        </p:sp>
        <p:sp>
          <p:nvSpPr>
            <p:cNvPr id="54" name="object 54"/>
            <p:cNvSpPr/>
            <p:nvPr/>
          </p:nvSpPr>
          <p:spPr>
            <a:xfrm>
              <a:off x="16587003" y="5908553"/>
              <a:ext cx="266065" cy="290830"/>
            </a:xfrm>
            <a:custGeom>
              <a:avLst/>
              <a:gdLst/>
              <a:ahLst/>
              <a:cxnLst/>
              <a:rect l="l" t="t" r="r" b="b"/>
              <a:pathLst>
                <a:path w="266065" h="290829">
                  <a:moveTo>
                    <a:pt x="0" y="0"/>
                  </a:moveTo>
                  <a:lnTo>
                    <a:pt x="265604" y="0"/>
                  </a:lnTo>
                  <a:lnTo>
                    <a:pt x="265604" y="290703"/>
                  </a:lnTo>
                  <a:lnTo>
                    <a:pt x="0" y="290703"/>
                  </a:lnTo>
                  <a:lnTo>
                    <a:pt x="0" y="0"/>
                  </a:lnTo>
                  <a:close/>
                </a:path>
              </a:pathLst>
            </a:custGeom>
            <a:ln w="12544">
              <a:solidFill>
                <a:srgbClr val="BFA3AF"/>
              </a:solidFill>
            </a:ln>
          </p:spPr>
          <p:txBody>
            <a:bodyPr wrap="square" lIns="0" tIns="0" rIns="0" bIns="0" rtlCol="0"/>
            <a:lstStyle/>
            <a:p>
              <a:endParaRPr/>
            </a:p>
          </p:txBody>
        </p:sp>
        <p:sp>
          <p:nvSpPr>
            <p:cNvPr id="55" name="object 55"/>
            <p:cNvSpPr/>
            <p:nvPr/>
          </p:nvSpPr>
          <p:spPr>
            <a:xfrm>
              <a:off x="17302248" y="5521664"/>
              <a:ext cx="263525" cy="678180"/>
            </a:xfrm>
            <a:custGeom>
              <a:avLst/>
              <a:gdLst/>
              <a:ahLst/>
              <a:cxnLst/>
              <a:rect l="l" t="t" r="r" b="b"/>
              <a:pathLst>
                <a:path w="263525" h="678179">
                  <a:moveTo>
                    <a:pt x="263510" y="0"/>
                  </a:moveTo>
                  <a:lnTo>
                    <a:pt x="0" y="0"/>
                  </a:lnTo>
                  <a:lnTo>
                    <a:pt x="0" y="677602"/>
                  </a:lnTo>
                  <a:lnTo>
                    <a:pt x="263510" y="677602"/>
                  </a:lnTo>
                  <a:lnTo>
                    <a:pt x="263510" y="0"/>
                  </a:lnTo>
                  <a:close/>
                </a:path>
              </a:pathLst>
            </a:custGeom>
            <a:solidFill>
              <a:srgbClr val="46515A"/>
            </a:solidFill>
          </p:spPr>
          <p:txBody>
            <a:bodyPr wrap="square" lIns="0" tIns="0" rIns="0" bIns="0" rtlCol="0"/>
            <a:lstStyle/>
            <a:p>
              <a:endParaRPr/>
            </a:p>
          </p:txBody>
        </p:sp>
        <p:sp>
          <p:nvSpPr>
            <p:cNvPr id="56" name="object 56"/>
            <p:cNvSpPr/>
            <p:nvPr/>
          </p:nvSpPr>
          <p:spPr>
            <a:xfrm>
              <a:off x="17302248" y="5521653"/>
              <a:ext cx="263525" cy="678180"/>
            </a:xfrm>
            <a:custGeom>
              <a:avLst/>
              <a:gdLst/>
              <a:ahLst/>
              <a:cxnLst/>
              <a:rect l="l" t="t" r="r" b="b"/>
              <a:pathLst>
                <a:path w="263525" h="678179">
                  <a:moveTo>
                    <a:pt x="0" y="0"/>
                  </a:moveTo>
                  <a:lnTo>
                    <a:pt x="263510" y="0"/>
                  </a:lnTo>
                  <a:lnTo>
                    <a:pt x="263510" y="677602"/>
                  </a:lnTo>
                  <a:lnTo>
                    <a:pt x="0" y="677602"/>
                  </a:lnTo>
                  <a:lnTo>
                    <a:pt x="0" y="0"/>
                  </a:lnTo>
                  <a:close/>
                </a:path>
              </a:pathLst>
            </a:custGeom>
            <a:ln w="12544">
              <a:solidFill>
                <a:srgbClr val="46515A"/>
              </a:solidFill>
            </a:ln>
          </p:spPr>
          <p:txBody>
            <a:bodyPr wrap="square" lIns="0" tIns="0" rIns="0" bIns="0" rtlCol="0"/>
            <a:lstStyle/>
            <a:p>
              <a:endParaRPr/>
            </a:p>
          </p:txBody>
        </p:sp>
        <p:sp>
          <p:nvSpPr>
            <p:cNvPr id="57" name="object 57"/>
            <p:cNvSpPr/>
            <p:nvPr/>
          </p:nvSpPr>
          <p:spPr>
            <a:xfrm>
              <a:off x="17565758" y="5939934"/>
              <a:ext cx="263525" cy="259715"/>
            </a:xfrm>
            <a:custGeom>
              <a:avLst/>
              <a:gdLst/>
              <a:ahLst/>
              <a:cxnLst/>
              <a:rect l="l" t="t" r="r" b="b"/>
              <a:pathLst>
                <a:path w="263525" h="259714">
                  <a:moveTo>
                    <a:pt x="263510" y="0"/>
                  </a:moveTo>
                  <a:lnTo>
                    <a:pt x="0" y="0"/>
                  </a:lnTo>
                  <a:lnTo>
                    <a:pt x="0" y="259332"/>
                  </a:lnTo>
                  <a:lnTo>
                    <a:pt x="263510" y="259332"/>
                  </a:lnTo>
                  <a:lnTo>
                    <a:pt x="263510" y="0"/>
                  </a:lnTo>
                  <a:close/>
                </a:path>
              </a:pathLst>
            </a:custGeom>
            <a:solidFill>
              <a:srgbClr val="BFA3AF"/>
            </a:solidFill>
          </p:spPr>
          <p:txBody>
            <a:bodyPr wrap="square" lIns="0" tIns="0" rIns="0" bIns="0" rtlCol="0"/>
            <a:lstStyle/>
            <a:p>
              <a:endParaRPr/>
            </a:p>
          </p:txBody>
        </p:sp>
        <p:sp>
          <p:nvSpPr>
            <p:cNvPr id="58" name="object 58"/>
            <p:cNvSpPr/>
            <p:nvPr/>
          </p:nvSpPr>
          <p:spPr>
            <a:xfrm>
              <a:off x="17565758" y="5939924"/>
              <a:ext cx="263525" cy="259715"/>
            </a:xfrm>
            <a:custGeom>
              <a:avLst/>
              <a:gdLst/>
              <a:ahLst/>
              <a:cxnLst/>
              <a:rect l="l" t="t" r="r" b="b"/>
              <a:pathLst>
                <a:path w="263525" h="259714">
                  <a:moveTo>
                    <a:pt x="0" y="0"/>
                  </a:moveTo>
                  <a:lnTo>
                    <a:pt x="263510" y="0"/>
                  </a:lnTo>
                  <a:lnTo>
                    <a:pt x="263510" y="259332"/>
                  </a:lnTo>
                  <a:lnTo>
                    <a:pt x="0" y="259332"/>
                  </a:lnTo>
                  <a:lnTo>
                    <a:pt x="0" y="0"/>
                  </a:lnTo>
                  <a:close/>
                </a:path>
              </a:pathLst>
            </a:custGeom>
            <a:ln w="12544">
              <a:solidFill>
                <a:srgbClr val="BFA3AF"/>
              </a:solidFill>
            </a:ln>
          </p:spPr>
          <p:txBody>
            <a:bodyPr wrap="square" lIns="0" tIns="0" rIns="0" bIns="0" rtlCol="0"/>
            <a:lstStyle/>
            <a:p>
              <a:endParaRPr/>
            </a:p>
          </p:txBody>
        </p:sp>
        <p:sp>
          <p:nvSpPr>
            <p:cNvPr id="59" name="object 59"/>
            <p:cNvSpPr/>
            <p:nvPr/>
          </p:nvSpPr>
          <p:spPr>
            <a:xfrm>
              <a:off x="18278909" y="6105154"/>
              <a:ext cx="266065" cy="94615"/>
            </a:xfrm>
            <a:custGeom>
              <a:avLst/>
              <a:gdLst/>
              <a:ahLst/>
              <a:cxnLst/>
              <a:rect l="l" t="t" r="r" b="b"/>
              <a:pathLst>
                <a:path w="266065" h="94614">
                  <a:moveTo>
                    <a:pt x="265604" y="0"/>
                  </a:moveTo>
                  <a:lnTo>
                    <a:pt x="0" y="0"/>
                  </a:lnTo>
                  <a:lnTo>
                    <a:pt x="0" y="94112"/>
                  </a:lnTo>
                  <a:lnTo>
                    <a:pt x="265604" y="94112"/>
                  </a:lnTo>
                  <a:lnTo>
                    <a:pt x="265604" y="0"/>
                  </a:lnTo>
                  <a:close/>
                </a:path>
              </a:pathLst>
            </a:custGeom>
            <a:solidFill>
              <a:srgbClr val="46515A"/>
            </a:solidFill>
          </p:spPr>
          <p:txBody>
            <a:bodyPr wrap="square" lIns="0" tIns="0" rIns="0" bIns="0" rtlCol="0"/>
            <a:lstStyle/>
            <a:p>
              <a:endParaRPr/>
            </a:p>
          </p:txBody>
        </p:sp>
        <p:sp>
          <p:nvSpPr>
            <p:cNvPr id="60" name="object 60"/>
            <p:cNvSpPr/>
            <p:nvPr/>
          </p:nvSpPr>
          <p:spPr>
            <a:xfrm>
              <a:off x="18278909" y="6105143"/>
              <a:ext cx="266065" cy="94615"/>
            </a:xfrm>
            <a:custGeom>
              <a:avLst/>
              <a:gdLst/>
              <a:ahLst/>
              <a:cxnLst/>
              <a:rect l="l" t="t" r="r" b="b"/>
              <a:pathLst>
                <a:path w="266065" h="94614">
                  <a:moveTo>
                    <a:pt x="0" y="0"/>
                  </a:moveTo>
                  <a:lnTo>
                    <a:pt x="265604" y="0"/>
                  </a:lnTo>
                  <a:lnTo>
                    <a:pt x="265604" y="94112"/>
                  </a:lnTo>
                  <a:lnTo>
                    <a:pt x="0" y="94112"/>
                  </a:lnTo>
                  <a:lnTo>
                    <a:pt x="0" y="0"/>
                  </a:lnTo>
                  <a:close/>
                </a:path>
              </a:pathLst>
            </a:custGeom>
            <a:ln w="12544">
              <a:solidFill>
                <a:srgbClr val="46515A"/>
              </a:solidFill>
            </a:ln>
          </p:spPr>
          <p:txBody>
            <a:bodyPr wrap="square" lIns="0" tIns="0" rIns="0" bIns="0" rtlCol="0"/>
            <a:lstStyle/>
            <a:p>
              <a:endParaRPr/>
            </a:p>
          </p:txBody>
        </p:sp>
        <p:sp>
          <p:nvSpPr>
            <p:cNvPr id="61" name="object 61"/>
            <p:cNvSpPr/>
            <p:nvPr/>
          </p:nvSpPr>
          <p:spPr>
            <a:xfrm>
              <a:off x="18544513" y="6115614"/>
              <a:ext cx="263525" cy="83820"/>
            </a:xfrm>
            <a:custGeom>
              <a:avLst/>
              <a:gdLst/>
              <a:ahLst/>
              <a:cxnLst/>
              <a:rect l="l" t="t" r="r" b="b"/>
              <a:pathLst>
                <a:path w="263525" h="83820">
                  <a:moveTo>
                    <a:pt x="263510" y="0"/>
                  </a:moveTo>
                  <a:lnTo>
                    <a:pt x="0" y="0"/>
                  </a:lnTo>
                  <a:lnTo>
                    <a:pt x="0" y="83651"/>
                  </a:lnTo>
                  <a:lnTo>
                    <a:pt x="263510" y="83651"/>
                  </a:lnTo>
                  <a:lnTo>
                    <a:pt x="263510" y="0"/>
                  </a:lnTo>
                  <a:close/>
                </a:path>
              </a:pathLst>
            </a:custGeom>
            <a:solidFill>
              <a:srgbClr val="BFA3AF"/>
            </a:solidFill>
          </p:spPr>
          <p:txBody>
            <a:bodyPr wrap="square" lIns="0" tIns="0" rIns="0" bIns="0" rtlCol="0"/>
            <a:lstStyle/>
            <a:p>
              <a:endParaRPr/>
            </a:p>
          </p:txBody>
        </p:sp>
        <p:sp>
          <p:nvSpPr>
            <p:cNvPr id="62" name="object 62"/>
            <p:cNvSpPr/>
            <p:nvPr/>
          </p:nvSpPr>
          <p:spPr>
            <a:xfrm>
              <a:off x="18544513" y="6115604"/>
              <a:ext cx="263525" cy="83820"/>
            </a:xfrm>
            <a:custGeom>
              <a:avLst/>
              <a:gdLst/>
              <a:ahLst/>
              <a:cxnLst/>
              <a:rect l="l" t="t" r="r" b="b"/>
              <a:pathLst>
                <a:path w="263525" h="83820">
                  <a:moveTo>
                    <a:pt x="0" y="0"/>
                  </a:moveTo>
                  <a:lnTo>
                    <a:pt x="263510" y="0"/>
                  </a:lnTo>
                  <a:lnTo>
                    <a:pt x="263510" y="83651"/>
                  </a:lnTo>
                  <a:lnTo>
                    <a:pt x="0" y="83651"/>
                  </a:lnTo>
                  <a:lnTo>
                    <a:pt x="0" y="0"/>
                  </a:lnTo>
                  <a:close/>
                </a:path>
              </a:pathLst>
            </a:custGeom>
            <a:ln w="12544">
              <a:solidFill>
                <a:srgbClr val="BFA3AF"/>
              </a:solidFill>
            </a:ln>
          </p:spPr>
          <p:txBody>
            <a:bodyPr wrap="square" lIns="0" tIns="0" rIns="0" bIns="0" rtlCol="0"/>
            <a:lstStyle/>
            <a:p>
              <a:endParaRPr/>
            </a:p>
          </p:txBody>
        </p:sp>
        <p:sp>
          <p:nvSpPr>
            <p:cNvPr id="63" name="object 63"/>
            <p:cNvSpPr/>
            <p:nvPr/>
          </p:nvSpPr>
          <p:spPr>
            <a:xfrm>
              <a:off x="5825925" y="3993926"/>
              <a:ext cx="12717780" cy="2118995"/>
            </a:xfrm>
            <a:custGeom>
              <a:avLst/>
              <a:gdLst/>
              <a:ahLst/>
              <a:cxnLst/>
              <a:rect l="l" t="t" r="r" b="b"/>
              <a:pathLst>
                <a:path w="12717780" h="2118995">
                  <a:moveTo>
                    <a:pt x="0" y="0"/>
                  </a:moveTo>
                  <a:lnTo>
                    <a:pt x="978755" y="207040"/>
                  </a:lnTo>
                  <a:lnTo>
                    <a:pt x="1957511" y="621132"/>
                  </a:lnTo>
                  <a:lnTo>
                    <a:pt x="2936266" y="874182"/>
                  </a:lnTo>
                  <a:lnTo>
                    <a:pt x="3912927" y="941112"/>
                  </a:lnTo>
                  <a:lnTo>
                    <a:pt x="4891683" y="1173252"/>
                  </a:lnTo>
                  <a:lnTo>
                    <a:pt x="5870439" y="1576883"/>
                  </a:lnTo>
                  <a:lnTo>
                    <a:pt x="6849194" y="1597794"/>
                  </a:lnTo>
                  <a:lnTo>
                    <a:pt x="7825855" y="1622892"/>
                  </a:lnTo>
                  <a:lnTo>
                    <a:pt x="8804611" y="1775558"/>
                  </a:lnTo>
                  <a:lnTo>
                    <a:pt x="9783367" y="1850854"/>
                  </a:lnTo>
                  <a:lnTo>
                    <a:pt x="10762122" y="1855032"/>
                  </a:lnTo>
                  <a:lnTo>
                    <a:pt x="11738783" y="1855032"/>
                  </a:lnTo>
                  <a:lnTo>
                    <a:pt x="12717539" y="2118542"/>
                  </a:lnTo>
                </a:path>
              </a:pathLst>
            </a:custGeom>
            <a:ln w="39737">
              <a:solidFill>
                <a:srgbClr val="006C7F"/>
              </a:solidFill>
            </a:ln>
          </p:spPr>
          <p:txBody>
            <a:bodyPr wrap="square" lIns="0" tIns="0" rIns="0" bIns="0" rtlCol="0"/>
            <a:lstStyle/>
            <a:p>
              <a:endParaRPr/>
            </a:p>
          </p:txBody>
        </p:sp>
        <p:sp>
          <p:nvSpPr>
            <p:cNvPr id="64" name="object 64"/>
            <p:cNvSpPr/>
            <p:nvPr/>
          </p:nvSpPr>
          <p:spPr>
            <a:xfrm>
              <a:off x="16407144" y="3118690"/>
              <a:ext cx="334645" cy="115570"/>
            </a:xfrm>
            <a:custGeom>
              <a:avLst/>
              <a:gdLst/>
              <a:ahLst/>
              <a:cxnLst/>
              <a:rect l="l" t="t" r="r" b="b"/>
              <a:pathLst>
                <a:path w="334644" h="115569">
                  <a:moveTo>
                    <a:pt x="334618" y="0"/>
                  </a:moveTo>
                  <a:lnTo>
                    <a:pt x="0" y="0"/>
                  </a:lnTo>
                  <a:lnTo>
                    <a:pt x="0" y="115022"/>
                  </a:lnTo>
                  <a:lnTo>
                    <a:pt x="334618" y="115022"/>
                  </a:lnTo>
                  <a:lnTo>
                    <a:pt x="334618" y="0"/>
                  </a:lnTo>
                  <a:close/>
                </a:path>
              </a:pathLst>
            </a:custGeom>
            <a:solidFill>
              <a:srgbClr val="46515A"/>
            </a:solidFill>
          </p:spPr>
          <p:txBody>
            <a:bodyPr wrap="square" lIns="0" tIns="0" rIns="0" bIns="0" rtlCol="0"/>
            <a:lstStyle/>
            <a:p>
              <a:endParaRPr/>
            </a:p>
          </p:txBody>
        </p:sp>
      </p:grpSp>
      <p:sp>
        <p:nvSpPr>
          <p:cNvPr id="65" name="object 65"/>
          <p:cNvSpPr txBox="1"/>
          <p:nvPr/>
        </p:nvSpPr>
        <p:spPr>
          <a:xfrm>
            <a:off x="4694523" y="6026716"/>
            <a:ext cx="419100" cy="276860"/>
          </a:xfrm>
          <a:prstGeom prst="rect">
            <a:avLst/>
          </a:prstGeom>
        </p:spPr>
        <p:txBody>
          <a:bodyPr vert="horz" wrap="square" lIns="0" tIns="12065" rIns="0" bIns="0" rtlCol="0">
            <a:spAutoFit/>
          </a:bodyPr>
          <a:lstStyle/>
          <a:p>
            <a:pPr marL="12700">
              <a:lnSpc>
                <a:spcPct val="100000"/>
              </a:lnSpc>
              <a:spcBef>
                <a:spcPts val="95"/>
              </a:spcBef>
            </a:pPr>
            <a:r>
              <a:rPr sz="1650" spc="-5" dirty="0">
                <a:latin typeface="Titillium Web"/>
                <a:cs typeface="Titillium Web"/>
              </a:rPr>
              <a:t>0</a:t>
            </a:r>
            <a:r>
              <a:rPr sz="1650" spc="-45" dirty="0">
                <a:latin typeface="Titillium Web"/>
                <a:cs typeface="Titillium Web"/>
              </a:rPr>
              <a:t>,</a:t>
            </a:r>
            <a:r>
              <a:rPr sz="1650" spc="-5" dirty="0">
                <a:latin typeface="Titillium Web"/>
                <a:cs typeface="Titillium Web"/>
              </a:rPr>
              <a:t>0%</a:t>
            </a:r>
            <a:endParaRPr sz="1650">
              <a:latin typeface="Titillium Web"/>
              <a:cs typeface="Titillium Web"/>
            </a:endParaRPr>
          </a:p>
        </p:txBody>
      </p:sp>
      <p:sp>
        <p:nvSpPr>
          <p:cNvPr id="66" name="object 66"/>
          <p:cNvSpPr txBox="1"/>
          <p:nvPr/>
        </p:nvSpPr>
        <p:spPr>
          <a:xfrm>
            <a:off x="4577407" y="5256049"/>
            <a:ext cx="535940" cy="276860"/>
          </a:xfrm>
          <a:prstGeom prst="rect">
            <a:avLst/>
          </a:prstGeom>
        </p:spPr>
        <p:txBody>
          <a:bodyPr vert="horz" wrap="square" lIns="0" tIns="12065" rIns="0" bIns="0" rtlCol="0">
            <a:spAutoFit/>
          </a:bodyPr>
          <a:lstStyle/>
          <a:p>
            <a:pPr marL="12700">
              <a:lnSpc>
                <a:spcPct val="100000"/>
              </a:lnSpc>
              <a:spcBef>
                <a:spcPts val="95"/>
              </a:spcBef>
            </a:pPr>
            <a:r>
              <a:rPr sz="1650" spc="-5" dirty="0">
                <a:latin typeface="Titillium Web"/>
                <a:cs typeface="Titillium Web"/>
              </a:rPr>
              <a:t>10</a:t>
            </a:r>
            <a:r>
              <a:rPr sz="1650" spc="-45" dirty="0">
                <a:latin typeface="Titillium Web"/>
                <a:cs typeface="Titillium Web"/>
              </a:rPr>
              <a:t>,</a:t>
            </a:r>
            <a:r>
              <a:rPr sz="1650" spc="-5" dirty="0">
                <a:latin typeface="Titillium Web"/>
                <a:cs typeface="Titillium Web"/>
              </a:rPr>
              <a:t>0%</a:t>
            </a:r>
            <a:endParaRPr sz="1650">
              <a:latin typeface="Titillium Web"/>
              <a:cs typeface="Titillium Web"/>
            </a:endParaRPr>
          </a:p>
        </p:txBody>
      </p:sp>
      <p:sp>
        <p:nvSpPr>
          <p:cNvPr id="67" name="object 67"/>
          <p:cNvSpPr txBox="1"/>
          <p:nvPr/>
        </p:nvSpPr>
        <p:spPr>
          <a:xfrm>
            <a:off x="4577407" y="4485383"/>
            <a:ext cx="535940" cy="276860"/>
          </a:xfrm>
          <a:prstGeom prst="rect">
            <a:avLst/>
          </a:prstGeom>
        </p:spPr>
        <p:txBody>
          <a:bodyPr vert="horz" wrap="square" lIns="0" tIns="12065" rIns="0" bIns="0" rtlCol="0">
            <a:spAutoFit/>
          </a:bodyPr>
          <a:lstStyle/>
          <a:p>
            <a:pPr marL="12700">
              <a:lnSpc>
                <a:spcPct val="100000"/>
              </a:lnSpc>
              <a:spcBef>
                <a:spcPts val="95"/>
              </a:spcBef>
            </a:pPr>
            <a:r>
              <a:rPr sz="1650" spc="-5" dirty="0">
                <a:latin typeface="Titillium Web"/>
                <a:cs typeface="Titillium Web"/>
              </a:rPr>
              <a:t>20</a:t>
            </a:r>
            <a:r>
              <a:rPr sz="1650" spc="-45" dirty="0">
                <a:latin typeface="Titillium Web"/>
                <a:cs typeface="Titillium Web"/>
              </a:rPr>
              <a:t>,</a:t>
            </a:r>
            <a:r>
              <a:rPr sz="1650" spc="-5" dirty="0">
                <a:latin typeface="Titillium Web"/>
                <a:cs typeface="Titillium Web"/>
              </a:rPr>
              <a:t>0%</a:t>
            </a:r>
            <a:endParaRPr sz="1650">
              <a:latin typeface="Titillium Web"/>
              <a:cs typeface="Titillium Web"/>
            </a:endParaRPr>
          </a:p>
        </p:txBody>
      </p:sp>
      <p:sp>
        <p:nvSpPr>
          <p:cNvPr id="68" name="object 68"/>
          <p:cNvSpPr txBox="1"/>
          <p:nvPr/>
        </p:nvSpPr>
        <p:spPr>
          <a:xfrm>
            <a:off x="4577407" y="3714717"/>
            <a:ext cx="535940" cy="276860"/>
          </a:xfrm>
          <a:prstGeom prst="rect">
            <a:avLst/>
          </a:prstGeom>
        </p:spPr>
        <p:txBody>
          <a:bodyPr vert="horz" wrap="square" lIns="0" tIns="12065" rIns="0" bIns="0" rtlCol="0">
            <a:spAutoFit/>
          </a:bodyPr>
          <a:lstStyle/>
          <a:p>
            <a:pPr marL="12700">
              <a:lnSpc>
                <a:spcPct val="100000"/>
              </a:lnSpc>
              <a:spcBef>
                <a:spcPts val="95"/>
              </a:spcBef>
            </a:pPr>
            <a:r>
              <a:rPr sz="1650" spc="-5" dirty="0">
                <a:latin typeface="Titillium Web"/>
                <a:cs typeface="Titillium Web"/>
              </a:rPr>
              <a:t>30</a:t>
            </a:r>
            <a:r>
              <a:rPr sz="1650" spc="-45" dirty="0">
                <a:latin typeface="Titillium Web"/>
                <a:cs typeface="Titillium Web"/>
              </a:rPr>
              <a:t>,</a:t>
            </a:r>
            <a:r>
              <a:rPr sz="1650" spc="-5" dirty="0">
                <a:latin typeface="Titillium Web"/>
                <a:cs typeface="Titillium Web"/>
              </a:rPr>
              <a:t>0%</a:t>
            </a:r>
            <a:endParaRPr sz="1650">
              <a:latin typeface="Titillium Web"/>
              <a:cs typeface="Titillium Web"/>
            </a:endParaRPr>
          </a:p>
        </p:txBody>
      </p:sp>
      <p:sp>
        <p:nvSpPr>
          <p:cNvPr id="69" name="object 69"/>
          <p:cNvSpPr txBox="1"/>
          <p:nvPr/>
        </p:nvSpPr>
        <p:spPr>
          <a:xfrm>
            <a:off x="4577407" y="2944050"/>
            <a:ext cx="535940" cy="276860"/>
          </a:xfrm>
          <a:prstGeom prst="rect">
            <a:avLst/>
          </a:prstGeom>
        </p:spPr>
        <p:txBody>
          <a:bodyPr vert="horz" wrap="square" lIns="0" tIns="12065" rIns="0" bIns="0" rtlCol="0">
            <a:spAutoFit/>
          </a:bodyPr>
          <a:lstStyle/>
          <a:p>
            <a:pPr marL="12700">
              <a:lnSpc>
                <a:spcPct val="100000"/>
              </a:lnSpc>
              <a:spcBef>
                <a:spcPts val="95"/>
              </a:spcBef>
            </a:pPr>
            <a:r>
              <a:rPr sz="1650" spc="-5" dirty="0">
                <a:latin typeface="Titillium Web"/>
                <a:cs typeface="Titillium Web"/>
              </a:rPr>
              <a:t>40</a:t>
            </a:r>
            <a:r>
              <a:rPr sz="1650" spc="-45" dirty="0">
                <a:latin typeface="Titillium Web"/>
                <a:cs typeface="Titillium Web"/>
              </a:rPr>
              <a:t>,</a:t>
            </a:r>
            <a:r>
              <a:rPr sz="1650" spc="-5" dirty="0">
                <a:latin typeface="Titillium Web"/>
                <a:cs typeface="Titillium Web"/>
              </a:rPr>
              <a:t>0%</a:t>
            </a:r>
            <a:endParaRPr sz="1650">
              <a:latin typeface="Titillium Web"/>
              <a:cs typeface="Titillium Web"/>
            </a:endParaRPr>
          </a:p>
        </p:txBody>
      </p:sp>
      <p:sp>
        <p:nvSpPr>
          <p:cNvPr id="70" name="object 70"/>
          <p:cNvSpPr txBox="1"/>
          <p:nvPr/>
        </p:nvSpPr>
        <p:spPr>
          <a:xfrm>
            <a:off x="4577407" y="2173614"/>
            <a:ext cx="535940" cy="276860"/>
          </a:xfrm>
          <a:prstGeom prst="rect">
            <a:avLst/>
          </a:prstGeom>
        </p:spPr>
        <p:txBody>
          <a:bodyPr vert="horz" wrap="square" lIns="0" tIns="12065" rIns="0" bIns="0" rtlCol="0">
            <a:spAutoFit/>
          </a:bodyPr>
          <a:lstStyle/>
          <a:p>
            <a:pPr marL="12700">
              <a:lnSpc>
                <a:spcPct val="100000"/>
              </a:lnSpc>
              <a:spcBef>
                <a:spcPts val="95"/>
              </a:spcBef>
            </a:pPr>
            <a:r>
              <a:rPr sz="1650" spc="-5" dirty="0">
                <a:latin typeface="Titillium Web"/>
                <a:cs typeface="Titillium Web"/>
              </a:rPr>
              <a:t>50</a:t>
            </a:r>
            <a:r>
              <a:rPr sz="1650" spc="-45" dirty="0">
                <a:latin typeface="Titillium Web"/>
                <a:cs typeface="Titillium Web"/>
              </a:rPr>
              <a:t>,</a:t>
            </a:r>
            <a:r>
              <a:rPr sz="1650" spc="-5" dirty="0">
                <a:latin typeface="Titillium Web"/>
                <a:cs typeface="Titillium Web"/>
              </a:rPr>
              <a:t>0%</a:t>
            </a:r>
            <a:endParaRPr sz="1650">
              <a:latin typeface="Titillium Web"/>
              <a:cs typeface="Titillium Web"/>
            </a:endParaRPr>
          </a:p>
        </p:txBody>
      </p:sp>
      <p:grpSp>
        <p:nvGrpSpPr>
          <p:cNvPr id="71" name="object 71"/>
          <p:cNvGrpSpPr/>
          <p:nvPr/>
        </p:nvGrpSpPr>
        <p:grpSpPr>
          <a:xfrm>
            <a:off x="1505592" y="6344812"/>
            <a:ext cx="17084675" cy="4963795"/>
            <a:chOff x="1505592" y="6344812"/>
            <a:chExt cx="17084675" cy="4963795"/>
          </a:xfrm>
        </p:grpSpPr>
        <p:pic>
          <p:nvPicPr>
            <p:cNvPr id="72" name="object 72"/>
            <p:cNvPicPr/>
            <p:nvPr/>
          </p:nvPicPr>
          <p:blipFill>
            <a:blip r:embed="rId4" cstate="print"/>
            <a:stretch>
              <a:fillRect/>
            </a:stretch>
          </p:blipFill>
          <p:spPr>
            <a:xfrm>
              <a:off x="1505592" y="6369893"/>
              <a:ext cx="5352833" cy="4342751"/>
            </a:xfrm>
            <a:prstGeom prst="rect">
              <a:avLst/>
            </a:prstGeom>
          </p:spPr>
        </p:pic>
        <p:sp>
          <p:nvSpPr>
            <p:cNvPr id="73" name="object 73"/>
            <p:cNvSpPr/>
            <p:nvPr/>
          </p:nvSpPr>
          <p:spPr>
            <a:xfrm>
              <a:off x="3935842" y="6389838"/>
              <a:ext cx="3895725" cy="3873500"/>
            </a:xfrm>
            <a:custGeom>
              <a:avLst/>
              <a:gdLst/>
              <a:ahLst/>
              <a:cxnLst/>
              <a:rect l="l" t="t" r="r" b="b"/>
              <a:pathLst>
                <a:path w="3895725" h="3873500">
                  <a:moveTo>
                    <a:pt x="103672" y="3860800"/>
                  </a:moveTo>
                  <a:lnTo>
                    <a:pt x="68552" y="3860800"/>
                  </a:lnTo>
                  <a:lnTo>
                    <a:pt x="68008" y="3873500"/>
                  </a:lnTo>
                  <a:lnTo>
                    <a:pt x="97546" y="3873500"/>
                  </a:lnTo>
                  <a:lnTo>
                    <a:pt x="103672" y="3860800"/>
                  </a:lnTo>
                  <a:close/>
                </a:path>
                <a:path w="3895725" h="3873500">
                  <a:moveTo>
                    <a:pt x="110049" y="3848100"/>
                  </a:moveTo>
                  <a:lnTo>
                    <a:pt x="90039" y="3848100"/>
                  </a:lnTo>
                  <a:lnTo>
                    <a:pt x="88709" y="3860800"/>
                  </a:lnTo>
                  <a:lnTo>
                    <a:pt x="106740" y="3860800"/>
                  </a:lnTo>
                  <a:lnTo>
                    <a:pt x="110049" y="3848100"/>
                  </a:lnTo>
                  <a:close/>
                </a:path>
                <a:path w="3895725" h="3873500">
                  <a:moveTo>
                    <a:pt x="109064" y="3835400"/>
                  </a:moveTo>
                  <a:lnTo>
                    <a:pt x="85976" y="3835400"/>
                  </a:lnTo>
                  <a:lnTo>
                    <a:pt x="89787" y="3848100"/>
                  </a:lnTo>
                  <a:lnTo>
                    <a:pt x="110509" y="3848100"/>
                  </a:lnTo>
                  <a:lnTo>
                    <a:pt x="109064" y="3835400"/>
                  </a:lnTo>
                  <a:close/>
                </a:path>
                <a:path w="3895725" h="3873500">
                  <a:moveTo>
                    <a:pt x="13643" y="3733800"/>
                  </a:moveTo>
                  <a:lnTo>
                    <a:pt x="4586" y="3733800"/>
                  </a:lnTo>
                  <a:lnTo>
                    <a:pt x="2533" y="3746500"/>
                  </a:lnTo>
                  <a:lnTo>
                    <a:pt x="0" y="3746500"/>
                  </a:lnTo>
                  <a:lnTo>
                    <a:pt x="83034" y="3835400"/>
                  </a:lnTo>
                  <a:lnTo>
                    <a:pt x="107316" y="3835400"/>
                  </a:lnTo>
                  <a:lnTo>
                    <a:pt x="101766" y="3822700"/>
                  </a:lnTo>
                  <a:lnTo>
                    <a:pt x="94311" y="3822700"/>
                  </a:lnTo>
                  <a:lnTo>
                    <a:pt x="13643" y="3733800"/>
                  </a:lnTo>
                  <a:close/>
                </a:path>
                <a:path w="3895725" h="3873500">
                  <a:moveTo>
                    <a:pt x="168979" y="3797300"/>
                  </a:moveTo>
                  <a:lnTo>
                    <a:pt x="128844" y="3797300"/>
                  </a:lnTo>
                  <a:lnTo>
                    <a:pt x="135650" y="3810000"/>
                  </a:lnTo>
                  <a:lnTo>
                    <a:pt x="155963" y="3810000"/>
                  </a:lnTo>
                  <a:lnTo>
                    <a:pt x="168979" y="3797300"/>
                  </a:lnTo>
                  <a:close/>
                </a:path>
                <a:path w="3895725" h="3873500">
                  <a:moveTo>
                    <a:pt x="184926" y="3784600"/>
                  </a:moveTo>
                  <a:lnTo>
                    <a:pt x="106671" y="3784600"/>
                  </a:lnTo>
                  <a:lnTo>
                    <a:pt x="111805" y="3797300"/>
                  </a:lnTo>
                  <a:lnTo>
                    <a:pt x="175251" y="3797300"/>
                  </a:lnTo>
                  <a:lnTo>
                    <a:pt x="184926" y="3784600"/>
                  </a:lnTo>
                  <a:close/>
                </a:path>
                <a:path w="3895725" h="3873500">
                  <a:moveTo>
                    <a:pt x="121954" y="3771900"/>
                  </a:moveTo>
                  <a:lnTo>
                    <a:pt x="95002" y="3771900"/>
                  </a:lnTo>
                  <a:lnTo>
                    <a:pt x="101525" y="3784600"/>
                  </a:lnTo>
                  <a:lnTo>
                    <a:pt x="125880" y="3784600"/>
                  </a:lnTo>
                  <a:lnTo>
                    <a:pt x="121954" y="3771900"/>
                  </a:lnTo>
                  <a:close/>
                </a:path>
                <a:path w="3895725" h="3873500">
                  <a:moveTo>
                    <a:pt x="193303" y="3771900"/>
                  </a:moveTo>
                  <a:lnTo>
                    <a:pt x="173858" y="3771900"/>
                  </a:lnTo>
                  <a:lnTo>
                    <a:pt x="165775" y="3784600"/>
                  </a:lnTo>
                  <a:lnTo>
                    <a:pt x="188057" y="3784600"/>
                  </a:lnTo>
                  <a:lnTo>
                    <a:pt x="193303" y="3771900"/>
                  </a:lnTo>
                  <a:close/>
                </a:path>
                <a:path w="3895725" h="3873500">
                  <a:moveTo>
                    <a:pt x="97766" y="3733800"/>
                  </a:moveTo>
                  <a:lnTo>
                    <a:pt x="79924" y="3733800"/>
                  </a:lnTo>
                  <a:lnTo>
                    <a:pt x="80908" y="3746500"/>
                  </a:lnTo>
                  <a:lnTo>
                    <a:pt x="82918" y="3759200"/>
                  </a:lnTo>
                  <a:lnTo>
                    <a:pt x="89976" y="3771900"/>
                  </a:lnTo>
                  <a:lnTo>
                    <a:pt x="118551" y="3771900"/>
                  </a:lnTo>
                  <a:lnTo>
                    <a:pt x="131221" y="3759200"/>
                  </a:lnTo>
                  <a:lnTo>
                    <a:pt x="103389" y="3759200"/>
                  </a:lnTo>
                  <a:lnTo>
                    <a:pt x="99557" y="3746500"/>
                  </a:lnTo>
                  <a:lnTo>
                    <a:pt x="98436" y="3746500"/>
                  </a:lnTo>
                  <a:lnTo>
                    <a:pt x="97766" y="3733800"/>
                  </a:lnTo>
                  <a:close/>
                </a:path>
                <a:path w="3895725" h="3873500">
                  <a:moveTo>
                    <a:pt x="198674" y="3759200"/>
                  </a:moveTo>
                  <a:lnTo>
                    <a:pt x="180727" y="3759200"/>
                  </a:lnTo>
                  <a:lnTo>
                    <a:pt x="176591" y="3771900"/>
                  </a:lnTo>
                  <a:lnTo>
                    <a:pt x="195428" y="3771900"/>
                  </a:lnTo>
                  <a:lnTo>
                    <a:pt x="198674" y="3759200"/>
                  </a:lnTo>
                  <a:close/>
                </a:path>
                <a:path w="3895725" h="3873500">
                  <a:moveTo>
                    <a:pt x="170968" y="3708400"/>
                  </a:moveTo>
                  <a:lnTo>
                    <a:pt x="142822" y="3708400"/>
                  </a:lnTo>
                  <a:lnTo>
                    <a:pt x="149084" y="3721100"/>
                  </a:lnTo>
                  <a:lnTo>
                    <a:pt x="107064" y="3759200"/>
                  </a:lnTo>
                  <a:lnTo>
                    <a:pt x="131221" y="3759200"/>
                  </a:lnTo>
                  <a:lnTo>
                    <a:pt x="169230" y="3721100"/>
                  </a:lnTo>
                  <a:lnTo>
                    <a:pt x="170141" y="3721100"/>
                  </a:lnTo>
                  <a:lnTo>
                    <a:pt x="170968" y="3708400"/>
                  </a:lnTo>
                  <a:close/>
                </a:path>
                <a:path w="3895725" h="3873500">
                  <a:moveTo>
                    <a:pt x="201983" y="3746500"/>
                  </a:moveTo>
                  <a:lnTo>
                    <a:pt x="185763" y="3746500"/>
                  </a:lnTo>
                  <a:lnTo>
                    <a:pt x="184779" y="3759200"/>
                  </a:lnTo>
                  <a:lnTo>
                    <a:pt x="201983" y="3759200"/>
                  </a:lnTo>
                  <a:lnTo>
                    <a:pt x="201983" y="3746500"/>
                  </a:lnTo>
                  <a:close/>
                </a:path>
                <a:path w="3895725" h="3873500">
                  <a:moveTo>
                    <a:pt x="274724" y="3746500"/>
                  </a:moveTo>
                  <a:lnTo>
                    <a:pt x="228516" y="3746500"/>
                  </a:lnTo>
                  <a:lnTo>
                    <a:pt x="233689" y="3759200"/>
                  </a:lnTo>
                  <a:lnTo>
                    <a:pt x="264149" y="3759200"/>
                  </a:lnTo>
                  <a:lnTo>
                    <a:pt x="274724" y="3746500"/>
                  </a:lnTo>
                  <a:close/>
                </a:path>
                <a:path w="3895725" h="3873500">
                  <a:moveTo>
                    <a:pt x="241919" y="3733800"/>
                  </a:moveTo>
                  <a:lnTo>
                    <a:pt x="221626" y="3733800"/>
                  </a:lnTo>
                  <a:lnTo>
                    <a:pt x="222956" y="3746500"/>
                  </a:lnTo>
                  <a:lnTo>
                    <a:pt x="246516" y="3746500"/>
                  </a:lnTo>
                  <a:lnTo>
                    <a:pt x="241919" y="3733800"/>
                  </a:lnTo>
                  <a:close/>
                </a:path>
                <a:path w="3895725" h="3873500">
                  <a:moveTo>
                    <a:pt x="297582" y="3721100"/>
                  </a:moveTo>
                  <a:lnTo>
                    <a:pt x="279886" y="3721100"/>
                  </a:lnTo>
                  <a:lnTo>
                    <a:pt x="268347" y="3733800"/>
                  </a:lnTo>
                  <a:lnTo>
                    <a:pt x="262065" y="3733800"/>
                  </a:lnTo>
                  <a:lnTo>
                    <a:pt x="250987" y="3746500"/>
                  </a:lnTo>
                  <a:lnTo>
                    <a:pt x="280410" y="3746500"/>
                  </a:lnTo>
                  <a:lnTo>
                    <a:pt x="292818" y="3733800"/>
                  </a:lnTo>
                  <a:lnTo>
                    <a:pt x="297582" y="3721100"/>
                  </a:lnTo>
                  <a:close/>
                </a:path>
                <a:path w="3895725" h="3873500">
                  <a:moveTo>
                    <a:pt x="155408" y="3695700"/>
                  </a:moveTo>
                  <a:lnTo>
                    <a:pt x="101410" y="3695700"/>
                  </a:lnTo>
                  <a:lnTo>
                    <a:pt x="90091" y="3708400"/>
                  </a:lnTo>
                  <a:lnTo>
                    <a:pt x="86081" y="3721100"/>
                  </a:lnTo>
                  <a:lnTo>
                    <a:pt x="80950" y="3733800"/>
                  </a:lnTo>
                  <a:lnTo>
                    <a:pt x="98258" y="3733800"/>
                  </a:lnTo>
                  <a:lnTo>
                    <a:pt x="100897" y="3721100"/>
                  </a:lnTo>
                  <a:lnTo>
                    <a:pt x="103274" y="3721100"/>
                  </a:lnTo>
                  <a:lnTo>
                    <a:pt x="113452" y="3708400"/>
                  </a:lnTo>
                  <a:lnTo>
                    <a:pt x="160591" y="3708400"/>
                  </a:lnTo>
                  <a:lnTo>
                    <a:pt x="155408" y="3695700"/>
                  </a:lnTo>
                  <a:close/>
                </a:path>
                <a:path w="3895725" h="3873500">
                  <a:moveTo>
                    <a:pt x="237280" y="3721100"/>
                  </a:moveTo>
                  <a:lnTo>
                    <a:pt x="221071" y="3721100"/>
                  </a:lnTo>
                  <a:lnTo>
                    <a:pt x="221249" y="3733800"/>
                  </a:lnTo>
                  <a:lnTo>
                    <a:pt x="237573" y="3733800"/>
                  </a:lnTo>
                  <a:lnTo>
                    <a:pt x="237280" y="3721100"/>
                  </a:lnTo>
                  <a:close/>
                </a:path>
                <a:path w="3895725" h="3873500">
                  <a:moveTo>
                    <a:pt x="268641" y="3683000"/>
                  </a:moveTo>
                  <a:lnTo>
                    <a:pt x="248809" y="3683000"/>
                  </a:lnTo>
                  <a:lnTo>
                    <a:pt x="227678" y="3695700"/>
                  </a:lnTo>
                  <a:lnTo>
                    <a:pt x="224778" y="3708400"/>
                  </a:lnTo>
                  <a:lnTo>
                    <a:pt x="195889" y="3708400"/>
                  </a:lnTo>
                  <a:lnTo>
                    <a:pt x="198433" y="3721100"/>
                  </a:lnTo>
                  <a:lnTo>
                    <a:pt x="237511" y="3721100"/>
                  </a:lnTo>
                  <a:lnTo>
                    <a:pt x="259321" y="3695700"/>
                  </a:lnTo>
                  <a:lnTo>
                    <a:pt x="264107" y="3695700"/>
                  </a:lnTo>
                  <a:lnTo>
                    <a:pt x="268641" y="3683000"/>
                  </a:lnTo>
                  <a:close/>
                </a:path>
                <a:path w="3895725" h="3873500">
                  <a:moveTo>
                    <a:pt x="307027" y="3695700"/>
                  </a:moveTo>
                  <a:lnTo>
                    <a:pt x="289321" y="3695700"/>
                  </a:lnTo>
                  <a:lnTo>
                    <a:pt x="288525" y="3708400"/>
                  </a:lnTo>
                  <a:lnTo>
                    <a:pt x="287300" y="3708400"/>
                  </a:lnTo>
                  <a:lnTo>
                    <a:pt x="283164" y="3721100"/>
                  </a:lnTo>
                  <a:lnTo>
                    <a:pt x="303948" y="3721100"/>
                  </a:lnTo>
                  <a:lnTo>
                    <a:pt x="305844" y="3708400"/>
                  </a:lnTo>
                  <a:lnTo>
                    <a:pt x="307027" y="3695700"/>
                  </a:lnTo>
                  <a:close/>
                </a:path>
                <a:path w="3895725" h="3873500">
                  <a:moveTo>
                    <a:pt x="209857" y="3695700"/>
                  </a:moveTo>
                  <a:lnTo>
                    <a:pt x="192590" y="3695700"/>
                  </a:lnTo>
                  <a:lnTo>
                    <a:pt x="193177" y="3708400"/>
                  </a:lnTo>
                  <a:lnTo>
                    <a:pt x="210977" y="3708400"/>
                  </a:lnTo>
                  <a:lnTo>
                    <a:pt x="209857" y="3695700"/>
                  </a:lnTo>
                  <a:close/>
                </a:path>
                <a:path w="3895725" h="3873500">
                  <a:moveTo>
                    <a:pt x="126111" y="3683000"/>
                  </a:moveTo>
                  <a:lnTo>
                    <a:pt x="119943" y="3695700"/>
                  </a:lnTo>
                  <a:lnTo>
                    <a:pt x="138268" y="3695700"/>
                  </a:lnTo>
                  <a:lnTo>
                    <a:pt x="126111" y="3683000"/>
                  </a:lnTo>
                  <a:close/>
                </a:path>
                <a:path w="3895725" h="3873500">
                  <a:moveTo>
                    <a:pt x="225616" y="3683000"/>
                  </a:moveTo>
                  <a:lnTo>
                    <a:pt x="175680" y="3683000"/>
                  </a:lnTo>
                  <a:lnTo>
                    <a:pt x="179324" y="3695700"/>
                  </a:lnTo>
                  <a:lnTo>
                    <a:pt x="221731" y="3695700"/>
                  </a:lnTo>
                  <a:lnTo>
                    <a:pt x="225616" y="3683000"/>
                  </a:lnTo>
                  <a:close/>
                </a:path>
                <a:path w="3895725" h="3873500">
                  <a:moveTo>
                    <a:pt x="302797" y="3683000"/>
                  </a:moveTo>
                  <a:lnTo>
                    <a:pt x="280808" y="3683000"/>
                  </a:lnTo>
                  <a:lnTo>
                    <a:pt x="283823" y="3695700"/>
                  </a:lnTo>
                  <a:lnTo>
                    <a:pt x="306419" y="3695700"/>
                  </a:lnTo>
                  <a:lnTo>
                    <a:pt x="302797" y="3683000"/>
                  </a:lnTo>
                  <a:close/>
                </a:path>
                <a:path w="3895725" h="3873500">
                  <a:moveTo>
                    <a:pt x="183198" y="3670300"/>
                  </a:moveTo>
                  <a:lnTo>
                    <a:pt x="164246" y="3670300"/>
                  </a:lnTo>
                  <a:lnTo>
                    <a:pt x="167513" y="3683000"/>
                  </a:lnTo>
                  <a:lnTo>
                    <a:pt x="190674" y="3683000"/>
                  </a:lnTo>
                  <a:lnTo>
                    <a:pt x="183198" y="3670300"/>
                  </a:lnTo>
                  <a:close/>
                </a:path>
                <a:path w="3895725" h="3873500">
                  <a:moveTo>
                    <a:pt x="236956" y="3670300"/>
                  </a:moveTo>
                  <a:lnTo>
                    <a:pt x="220454" y="3670300"/>
                  </a:lnTo>
                  <a:lnTo>
                    <a:pt x="212579" y="3683000"/>
                  </a:lnTo>
                  <a:lnTo>
                    <a:pt x="233594" y="3683000"/>
                  </a:lnTo>
                  <a:lnTo>
                    <a:pt x="236956" y="3670300"/>
                  </a:lnTo>
                  <a:close/>
                </a:path>
                <a:path w="3895725" h="3873500">
                  <a:moveTo>
                    <a:pt x="293142" y="3670300"/>
                  </a:moveTo>
                  <a:lnTo>
                    <a:pt x="256379" y="3670300"/>
                  </a:lnTo>
                  <a:lnTo>
                    <a:pt x="252505" y="3683000"/>
                  </a:lnTo>
                  <a:lnTo>
                    <a:pt x="300126" y="3683000"/>
                  </a:lnTo>
                  <a:lnTo>
                    <a:pt x="293142" y="3670300"/>
                  </a:lnTo>
                  <a:close/>
                </a:path>
                <a:path w="3895725" h="3873500">
                  <a:moveTo>
                    <a:pt x="177523" y="3644900"/>
                  </a:moveTo>
                  <a:lnTo>
                    <a:pt x="159440" y="3644900"/>
                  </a:lnTo>
                  <a:lnTo>
                    <a:pt x="159146" y="3657600"/>
                  </a:lnTo>
                  <a:lnTo>
                    <a:pt x="160110" y="3670300"/>
                  </a:lnTo>
                  <a:lnTo>
                    <a:pt x="181303" y="3670300"/>
                  </a:lnTo>
                  <a:lnTo>
                    <a:pt x="178455" y="3657600"/>
                  </a:lnTo>
                  <a:lnTo>
                    <a:pt x="177115" y="3657600"/>
                  </a:lnTo>
                  <a:lnTo>
                    <a:pt x="177523" y="3644900"/>
                  </a:lnTo>
                  <a:close/>
                </a:path>
                <a:path w="3895725" h="3873500">
                  <a:moveTo>
                    <a:pt x="243311" y="3644900"/>
                  </a:moveTo>
                  <a:lnTo>
                    <a:pt x="223794" y="3644900"/>
                  </a:lnTo>
                  <a:lnTo>
                    <a:pt x="224600" y="3657600"/>
                  </a:lnTo>
                  <a:lnTo>
                    <a:pt x="222380" y="3670300"/>
                  </a:lnTo>
                  <a:lnTo>
                    <a:pt x="241626" y="3670300"/>
                  </a:lnTo>
                  <a:lnTo>
                    <a:pt x="242903" y="3657600"/>
                  </a:lnTo>
                  <a:lnTo>
                    <a:pt x="243311" y="3644900"/>
                  </a:lnTo>
                  <a:close/>
                </a:path>
                <a:path w="3895725" h="3873500">
                  <a:moveTo>
                    <a:pt x="189428" y="3632200"/>
                  </a:moveTo>
                  <a:lnTo>
                    <a:pt x="165282" y="3632200"/>
                  </a:lnTo>
                  <a:lnTo>
                    <a:pt x="160665" y="3644900"/>
                  </a:lnTo>
                  <a:lnTo>
                    <a:pt x="181544" y="3644900"/>
                  </a:lnTo>
                  <a:lnTo>
                    <a:pt x="189428" y="3632200"/>
                  </a:lnTo>
                  <a:close/>
                </a:path>
                <a:path w="3895725" h="3873500">
                  <a:moveTo>
                    <a:pt x="238191" y="3632200"/>
                  </a:moveTo>
                  <a:lnTo>
                    <a:pt x="211689" y="3632200"/>
                  </a:lnTo>
                  <a:lnTo>
                    <a:pt x="216914" y="3644900"/>
                  </a:lnTo>
                  <a:lnTo>
                    <a:pt x="242369" y="3644900"/>
                  </a:lnTo>
                  <a:lnTo>
                    <a:pt x="238191" y="3632200"/>
                  </a:lnTo>
                  <a:close/>
                </a:path>
                <a:path w="3895725" h="3873500">
                  <a:moveTo>
                    <a:pt x="227218" y="3619500"/>
                  </a:moveTo>
                  <a:lnTo>
                    <a:pt x="174999" y="3619500"/>
                  </a:lnTo>
                  <a:lnTo>
                    <a:pt x="168570" y="3632200"/>
                  </a:lnTo>
                  <a:lnTo>
                    <a:pt x="234903" y="3632200"/>
                  </a:lnTo>
                  <a:lnTo>
                    <a:pt x="227218" y="3619500"/>
                  </a:lnTo>
                  <a:close/>
                </a:path>
                <a:path w="3895725" h="3873500">
                  <a:moveTo>
                    <a:pt x="220914" y="3594100"/>
                  </a:moveTo>
                  <a:lnTo>
                    <a:pt x="209208" y="3594100"/>
                  </a:lnTo>
                  <a:lnTo>
                    <a:pt x="185627" y="3619500"/>
                  </a:lnTo>
                  <a:lnTo>
                    <a:pt x="209260" y="3619500"/>
                  </a:lnTo>
                  <a:lnTo>
                    <a:pt x="220684" y="3606800"/>
                  </a:lnTo>
                  <a:lnTo>
                    <a:pt x="221270" y="3606800"/>
                  </a:lnTo>
                  <a:lnTo>
                    <a:pt x="220914" y="3594100"/>
                  </a:lnTo>
                  <a:close/>
                </a:path>
                <a:path w="3895725" h="3873500">
                  <a:moveTo>
                    <a:pt x="273593" y="3530600"/>
                  </a:moveTo>
                  <a:lnTo>
                    <a:pt x="266641" y="3530600"/>
                  </a:lnTo>
                  <a:lnTo>
                    <a:pt x="264683" y="3543300"/>
                  </a:lnTo>
                  <a:lnTo>
                    <a:pt x="259007" y="3543300"/>
                  </a:lnTo>
                  <a:lnTo>
                    <a:pt x="260264" y="3556000"/>
                  </a:lnTo>
                  <a:lnTo>
                    <a:pt x="262274" y="3556000"/>
                  </a:lnTo>
                  <a:lnTo>
                    <a:pt x="363465" y="3594100"/>
                  </a:lnTo>
                  <a:lnTo>
                    <a:pt x="378271" y="3594100"/>
                  </a:lnTo>
                  <a:lnTo>
                    <a:pt x="379171" y="3581400"/>
                  </a:lnTo>
                  <a:lnTo>
                    <a:pt x="359423" y="3581400"/>
                  </a:lnTo>
                  <a:lnTo>
                    <a:pt x="358355" y="3579168"/>
                  </a:lnTo>
                  <a:lnTo>
                    <a:pt x="273593" y="3530600"/>
                  </a:lnTo>
                  <a:close/>
                </a:path>
                <a:path w="3895725" h="3873500">
                  <a:moveTo>
                    <a:pt x="358355" y="3579168"/>
                  </a:moveTo>
                  <a:lnTo>
                    <a:pt x="359423" y="3581400"/>
                  </a:lnTo>
                  <a:lnTo>
                    <a:pt x="362250" y="3581400"/>
                  </a:lnTo>
                  <a:lnTo>
                    <a:pt x="358355" y="3579168"/>
                  </a:lnTo>
                  <a:close/>
                </a:path>
                <a:path w="3895725" h="3873500">
                  <a:moveTo>
                    <a:pt x="333026" y="3479800"/>
                  </a:moveTo>
                  <a:lnTo>
                    <a:pt x="316995" y="3479800"/>
                  </a:lnTo>
                  <a:lnTo>
                    <a:pt x="316252" y="3492500"/>
                  </a:lnTo>
                  <a:lnTo>
                    <a:pt x="316880" y="3492500"/>
                  </a:lnTo>
                  <a:lnTo>
                    <a:pt x="358355" y="3579168"/>
                  </a:lnTo>
                  <a:lnTo>
                    <a:pt x="362250" y="3581400"/>
                  </a:lnTo>
                  <a:lnTo>
                    <a:pt x="379433" y="3581400"/>
                  </a:lnTo>
                  <a:lnTo>
                    <a:pt x="333026" y="3479800"/>
                  </a:lnTo>
                  <a:close/>
                </a:path>
                <a:path w="3895725" h="3873500">
                  <a:moveTo>
                    <a:pt x="450206" y="3517900"/>
                  </a:moveTo>
                  <a:lnTo>
                    <a:pt x="390637" y="3517900"/>
                  </a:lnTo>
                  <a:lnTo>
                    <a:pt x="398689" y="3530600"/>
                  </a:lnTo>
                  <a:lnTo>
                    <a:pt x="441442" y="3530600"/>
                  </a:lnTo>
                  <a:lnTo>
                    <a:pt x="450206" y="3517900"/>
                  </a:lnTo>
                  <a:close/>
                </a:path>
                <a:path w="3895725" h="3873500">
                  <a:moveTo>
                    <a:pt x="406102" y="3505200"/>
                  </a:moveTo>
                  <a:lnTo>
                    <a:pt x="384763" y="3505200"/>
                  </a:lnTo>
                  <a:lnTo>
                    <a:pt x="387684" y="3517900"/>
                  </a:lnTo>
                  <a:lnTo>
                    <a:pt x="412207" y="3517900"/>
                  </a:lnTo>
                  <a:lnTo>
                    <a:pt x="406102" y="3505200"/>
                  </a:lnTo>
                  <a:close/>
                </a:path>
                <a:path w="3895725" h="3873500">
                  <a:moveTo>
                    <a:pt x="458090" y="3492500"/>
                  </a:moveTo>
                  <a:lnTo>
                    <a:pt x="443295" y="3492500"/>
                  </a:lnTo>
                  <a:lnTo>
                    <a:pt x="440740" y="3505200"/>
                  </a:lnTo>
                  <a:lnTo>
                    <a:pt x="438279" y="3505200"/>
                  </a:lnTo>
                  <a:lnTo>
                    <a:pt x="430164" y="3517900"/>
                  </a:lnTo>
                  <a:lnTo>
                    <a:pt x="453619" y="3517900"/>
                  </a:lnTo>
                  <a:lnTo>
                    <a:pt x="457965" y="3505200"/>
                  </a:lnTo>
                  <a:lnTo>
                    <a:pt x="458090" y="3492500"/>
                  </a:lnTo>
                  <a:close/>
                </a:path>
                <a:path w="3895725" h="3873500">
                  <a:moveTo>
                    <a:pt x="409422" y="3479800"/>
                  </a:moveTo>
                  <a:lnTo>
                    <a:pt x="389307" y="3479800"/>
                  </a:lnTo>
                  <a:lnTo>
                    <a:pt x="384616" y="3505200"/>
                  </a:lnTo>
                  <a:lnTo>
                    <a:pt x="402720" y="3505200"/>
                  </a:lnTo>
                  <a:lnTo>
                    <a:pt x="403788" y="3492500"/>
                  </a:lnTo>
                  <a:lnTo>
                    <a:pt x="405129" y="3492500"/>
                  </a:lnTo>
                  <a:lnTo>
                    <a:pt x="409422" y="3479800"/>
                  </a:lnTo>
                  <a:close/>
                </a:path>
                <a:path w="3895725" h="3873500">
                  <a:moveTo>
                    <a:pt x="461323" y="3467100"/>
                  </a:moveTo>
                  <a:lnTo>
                    <a:pt x="428081" y="3467100"/>
                  </a:lnTo>
                  <a:lnTo>
                    <a:pt x="443400" y="3479800"/>
                  </a:lnTo>
                  <a:lnTo>
                    <a:pt x="443756" y="3492500"/>
                  </a:lnTo>
                  <a:lnTo>
                    <a:pt x="476634" y="3492500"/>
                  </a:lnTo>
                  <a:lnTo>
                    <a:pt x="476153" y="3479800"/>
                  </a:lnTo>
                  <a:lnTo>
                    <a:pt x="475095" y="3479800"/>
                  </a:lnTo>
                  <a:lnTo>
                    <a:pt x="461323" y="3467100"/>
                  </a:lnTo>
                  <a:close/>
                </a:path>
                <a:path w="3895725" h="3873500">
                  <a:moveTo>
                    <a:pt x="363737" y="3467100"/>
                  </a:moveTo>
                  <a:lnTo>
                    <a:pt x="348167" y="3467100"/>
                  </a:lnTo>
                  <a:lnTo>
                    <a:pt x="349518" y="3479800"/>
                  </a:lnTo>
                  <a:lnTo>
                    <a:pt x="362669" y="3479800"/>
                  </a:lnTo>
                  <a:lnTo>
                    <a:pt x="363737" y="3467100"/>
                  </a:lnTo>
                  <a:close/>
                </a:path>
                <a:path w="3895725" h="3873500">
                  <a:moveTo>
                    <a:pt x="420008" y="3429000"/>
                  </a:moveTo>
                  <a:lnTo>
                    <a:pt x="371276" y="3429000"/>
                  </a:lnTo>
                  <a:lnTo>
                    <a:pt x="363287" y="3441700"/>
                  </a:lnTo>
                  <a:lnTo>
                    <a:pt x="408783" y="3441700"/>
                  </a:lnTo>
                  <a:lnTo>
                    <a:pt x="416594" y="3454400"/>
                  </a:lnTo>
                  <a:lnTo>
                    <a:pt x="400856" y="3467100"/>
                  </a:lnTo>
                  <a:lnTo>
                    <a:pt x="396343" y="3479800"/>
                  </a:lnTo>
                  <a:lnTo>
                    <a:pt x="412385" y="3479800"/>
                  </a:lnTo>
                  <a:lnTo>
                    <a:pt x="428081" y="3467100"/>
                  </a:lnTo>
                  <a:lnTo>
                    <a:pt x="461323" y="3467100"/>
                  </a:lnTo>
                  <a:lnTo>
                    <a:pt x="420008" y="3429000"/>
                  </a:lnTo>
                  <a:close/>
                </a:path>
                <a:path w="3895725" h="3873500">
                  <a:moveTo>
                    <a:pt x="367789" y="3454400"/>
                  </a:moveTo>
                  <a:lnTo>
                    <a:pt x="350083" y="3454400"/>
                  </a:lnTo>
                  <a:lnTo>
                    <a:pt x="348272" y="3467100"/>
                  </a:lnTo>
                  <a:lnTo>
                    <a:pt x="366418" y="3467100"/>
                  </a:lnTo>
                  <a:lnTo>
                    <a:pt x="367789" y="3454400"/>
                  </a:lnTo>
                  <a:close/>
                </a:path>
                <a:path w="3895725" h="3873500">
                  <a:moveTo>
                    <a:pt x="459012" y="3378200"/>
                  </a:moveTo>
                  <a:lnTo>
                    <a:pt x="423034" y="3378200"/>
                  </a:lnTo>
                  <a:lnTo>
                    <a:pt x="423474" y="3390900"/>
                  </a:lnTo>
                  <a:lnTo>
                    <a:pt x="499660" y="3467100"/>
                  </a:lnTo>
                  <a:lnTo>
                    <a:pt x="504874" y="3467100"/>
                  </a:lnTo>
                  <a:lnTo>
                    <a:pt x="505754" y="3454400"/>
                  </a:lnTo>
                  <a:lnTo>
                    <a:pt x="513418" y="3454400"/>
                  </a:lnTo>
                  <a:lnTo>
                    <a:pt x="513000" y="3441700"/>
                  </a:lnTo>
                  <a:lnTo>
                    <a:pt x="462153" y="3390900"/>
                  </a:lnTo>
                  <a:lnTo>
                    <a:pt x="460174" y="3390900"/>
                  </a:lnTo>
                  <a:lnTo>
                    <a:pt x="459012" y="3378200"/>
                  </a:lnTo>
                  <a:close/>
                </a:path>
                <a:path w="3895725" h="3873500">
                  <a:moveTo>
                    <a:pt x="380040" y="3441700"/>
                  </a:moveTo>
                  <a:lnTo>
                    <a:pt x="356198" y="3441700"/>
                  </a:lnTo>
                  <a:lnTo>
                    <a:pt x="354303" y="3454400"/>
                  </a:lnTo>
                  <a:lnTo>
                    <a:pt x="373758" y="3454400"/>
                  </a:lnTo>
                  <a:lnTo>
                    <a:pt x="380040" y="3441700"/>
                  </a:lnTo>
                  <a:close/>
                </a:path>
                <a:path w="3895725" h="3873500">
                  <a:moveTo>
                    <a:pt x="406280" y="3416300"/>
                  </a:moveTo>
                  <a:lnTo>
                    <a:pt x="386668" y="3416300"/>
                  </a:lnTo>
                  <a:lnTo>
                    <a:pt x="376491" y="3429000"/>
                  </a:lnTo>
                  <a:lnTo>
                    <a:pt x="415495" y="3429000"/>
                  </a:lnTo>
                  <a:lnTo>
                    <a:pt x="406280" y="3416300"/>
                  </a:lnTo>
                  <a:close/>
                </a:path>
                <a:path w="3895725" h="3873500">
                  <a:moveTo>
                    <a:pt x="435672" y="3365500"/>
                  </a:moveTo>
                  <a:lnTo>
                    <a:pt x="431306" y="3365500"/>
                  </a:lnTo>
                  <a:lnTo>
                    <a:pt x="430395" y="3378200"/>
                  </a:lnTo>
                  <a:lnTo>
                    <a:pt x="436374" y="3378200"/>
                  </a:lnTo>
                  <a:lnTo>
                    <a:pt x="435672" y="3365500"/>
                  </a:lnTo>
                  <a:close/>
                </a:path>
                <a:path w="3895725" h="3873500">
                  <a:moveTo>
                    <a:pt x="459106" y="3365500"/>
                  </a:moveTo>
                  <a:lnTo>
                    <a:pt x="442834" y="3365500"/>
                  </a:lnTo>
                  <a:lnTo>
                    <a:pt x="443075" y="3378200"/>
                  </a:lnTo>
                  <a:lnTo>
                    <a:pt x="458802" y="3378200"/>
                  </a:lnTo>
                  <a:lnTo>
                    <a:pt x="459106" y="3365500"/>
                  </a:lnTo>
                  <a:close/>
                </a:path>
                <a:path w="3895725" h="3873500">
                  <a:moveTo>
                    <a:pt x="467629" y="3352800"/>
                  </a:moveTo>
                  <a:lnTo>
                    <a:pt x="445316" y="3352800"/>
                  </a:lnTo>
                  <a:lnTo>
                    <a:pt x="444352" y="3365500"/>
                  </a:lnTo>
                  <a:lnTo>
                    <a:pt x="465284" y="3365500"/>
                  </a:lnTo>
                  <a:lnTo>
                    <a:pt x="467629" y="3352800"/>
                  </a:lnTo>
                  <a:close/>
                </a:path>
                <a:path w="3895725" h="3873500">
                  <a:moveTo>
                    <a:pt x="474393" y="3340100"/>
                  </a:moveTo>
                  <a:lnTo>
                    <a:pt x="455085" y="3340100"/>
                  </a:lnTo>
                  <a:lnTo>
                    <a:pt x="452740" y="3352800"/>
                  </a:lnTo>
                  <a:lnTo>
                    <a:pt x="475755" y="3352800"/>
                  </a:lnTo>
                  <a:lnTo>
                    <a:pt x="474393" y="3340100"/>
                  </a:lnTo>
                  <a:close/>
                </a:path>
                <a:path w="3895725" h="3873500">
                  <a:moveTo>
                    <a:pt x="622577" y="3340100"/>
                  </a:moveTo>
                  <a:lnTo>
                    <a:pt x="586568" y="3340100"/>
                  </a:lnTo>
                  <a:lnTo>
                    <a:pt x="594652" y="3352800"/>
                  </a:lnTo>
                  <a:lnTo>
                    <a:pt x="618661" y="3352800"/>
                  </a:lnTo>
                  <a:lnTo>
                    <a:pt x="622577" y="3340100"/>
                  </a:lnTo>
                  <a:close/>
                </a:path>
                <a:path w="3895725" h="3873500">
                  <a:moveTo>
                    <a:pt x="566558" y="3263900"/>
                  </a:moveTo>
                  <a:lnTo>
                    <a:pt x="503921" y="3263900"/>
                  </a:lnTo>
                  <a:lnTo>
                    <a:pt x="521230" y="3276600"/>
                  </a:lnTo>
                  <a:lnTo>
                    <a:pt x="511042" y="3289300"/>
                  </a:lnTo>
                  <a:lnTo>
                    <a:pt x="532968" y="3289300"/>
                  </a:lnTo>
                  <a:lnTo>
                    <a:pt x="582348" y="3340100"/>
                  </a:lnTo>
                  <a:lnTo>
                    <a:pt x="607991" y="3340100"/>
                  </a:lnTo>
                  <a:lnTo>
                    <a:pt x="600117" y="3327400"/>
                  </a:lnTo>
                  <a:lnTo>
                    <a:pt x="595426" y="3327400"/>
                  </a:lnTo>
                  <a:lnTo>
                    <a:pt x="546318" y="3276600"/>
                  </a:lnTo>
                  <a:lnTo>
                    <a:pt x="566558" y="3263900"/>
                  </a:lnTo>
                  <a:close/>
                </a:path>
                <a:path w="3895725" h="3873500">
                  <a:moveTo>
                    <a:pt x="633708" y="3327400"/>
                  </a:moveTo>
                  <a:lnTo>
                    <a:pt x="611761" y="3327400"/>
                  </a:lnTo>
                  <a:lnTo>
                    <a:pt x="607991" y="3340100"/>
                  </a:lnTo>
                  <a:lnTo>
                    <a:pt x="631991" y="3340100"/>
                  </a:lnTo>
                  <a:lnTo>
                    <a:pt x="633708" y="3327400"/>
                  </a:lnTo>
                  <a:close/>
                </a:path>
                <a:path w="3895725" h="3873500">
                  <a:moveTo>
                    <a:pt x="632965" y="3314700"/>
                  </a:moveTo>
                  <a:lnTo>
                    <a:pt x="620902" y="3314700"/>
                  </a:lnTo>
                  <a:lnTo>
                    <a:pt x="620483" y="3327400"/>
                  </a:lnTo>
                  <a:lnTo>
                    <a:pt x="633938" y="3327400"/>
                  </a:lnTo>
                  <a:lnTo>
                    <a:pt x="632965" y="3314700"/>
                  </a:lnTo>
                  <a:close/>
                </a:path>
                <a:path w="3895725" h="3873500">
                  <a:moveTo>
                    <a:pt x="532968" y="3289300"/>
                  </a:moveTo>
                  <a:lnTo>
                    <a:pt x="510047" y="3289300"/>
                  </a:lnTo>
                  <a:lnTo>
                    <a:pt x="510487" y="3302000"/>
                  </a:lnTo>
                  <a:lnTo>
                    <a:pt x="522067" y="3302000"/>
                  </a:lnTo>
                  <a:lnTo>
                    <a:pt x="532968" y="3289300"/>
                  </a:lnTo>
                  <a:close/>
                </a:path>
                <a:path w="3895725" h="3873500">
                  <a:moveTo>
                    <a:pt x="579710" y="3225800"/>
                  </a:moveTo>
                  <a:lnTo>
                    <a:pt x="569710" y="3225800"/>
                  </a:lnTo>
                  <a:lnTo>
                    <a:pt x="567731" y="3238500"/>
                  </a:lnTo>
                  <a:lnTo>
                    <a:pt x="669581" y="3289300"/>
                  </a:lnTo>
                  <a:lnTo>
                    <a:pt x="682387" y="3289300"/>
                  </a:lnTo>
                  <a:lnTo>
                    <a:pt x="683811" y="3276600"/>
                  </a:lnTo>
                  <a:lnTo>
                    <a:pt x="665539" y="3276600"/>
                  </a:lnTo>
                  <a:lnTo>
                    <a:pt x="664471" y="3274368"/>
                  </a:lnTo>
                  <a:lnTo>
                    <a:pt x="579710" y="3225800"/>
                  </a:lnTo>
                  <a:close/>
                </a:path>
                <a:path w="3895725" h="3873500">
                  <a:moveTo>
                    <a:pt x="664471" y="3274368"/>
                  </a:moveTo>
                  <a:lnTo>
                    <a:pt x="665539" y="3276600"/>
                  </a:lnTo>
                  <a:lnTo>
                    <a:pt x="668367" y="3276600"/>
                  </a:lnTo>
                  <a:lnTo>
                    <a:pt x="664471" y="3274368"/>
                  </a:lnTo>
                  <a:close/>
                </a:path>
                <a:path w="3895725" h="3873500">
                  <a:moveTo>
                    <a:pt x="639142" y="3175000"/>
                  </a:moveTo>
                  <a:lnTo>
                    <a:pt x="622368" y="3175000"/>
                  </a:lnTo>
                  <a:lnTo>
                    <a:pt x="622221" y="3187700"/>
                  </a:lnTo>
                  <a:lnTo>
                    <a:pt x="622996" y="3187700"/>
                  </a:lnTo>
                  <a:lnTo>
                    <a:pt x="664471" y="3274368"/>
                  </a:lnTo>
                  <a:lnTo>
                    <a:pt x="668367" y="3276600"/>
                  </a:lnTo>
                  <a:lnTo>
                    <a:pt x="685549" y="3276600"/>
                  </a:lnTo>
                  <a:lnTo>
                    <a:pt x="639142" y="3175000"/>
                  </a:lnTo>
                  <a:close/>
                </a:path>
                <a:path w="3895725" h="3873500">
                  <a:moveTo>
                    <a:pt x="517282" y="3251200"/>
                  </a:moveTo>
                  <a:lnTo>
                    <a:pt x="505502" y="3251200"/>
                  </a:lnTo>
                  <a:lnTo>
                    <a:pt x="504110" y="3263900"/>
                  </a:lnTo>
                  <a:lnTo>
                    <a:pt x="534580" y="3263900"/>
                  </a:lnTo>
                  <a:lnTo>
                    <a:pt x="517282" y="3251200"/>
                  </a:lnTo>
                  <a:close/>
                </a:path>
                <a:path w="3895725" h="3873500">
                  <a:moveTo>
                    <a:pt x="566349" y="3251200"/>
                  </a:moveTo>
                  <a:lnTo>
                    <a:pt x="554150" y="3251200"/>
                  </a:lnTo>
                  <a:lnTo>
                    <a:pt x="534580" y="3263900"/>
                  </a:lnTo>
                  <a:lnTo>
                    <a:pt x="567050" y="3263900"/>
                  </a:lnTo>
                  <a:lnTo>
                    <a:pt x="566349" y="3251200"/>
                  </a:lnTo>
                  <a:close/>
                </a:path>
                <a:path w="3895725" h="3873500">
                  <a:moveTo>
                    <a:pt x="748814" y="3213100"/>
                  </a:moveTo>
                  <a:lnTo>
                    <a:pt x="717119" y="3213100"/>
                  </a:lnTo>
                  <a:lnTo>
                    <a:pt x="722176" y="3225800"/>
                  </a:lnTo>
                  <a:lnTo>
                    <a:pt x="738103" y="3225800"/>
                  </a:lnTo>
                  <a:lnTo>
                    <a:pt x="748814" y="3213100"/>
                  </a:lnTo>
                  <a:close/>
                </a:path>
                <a:path w="3895725" h="3873500">
                  <a:moveTo>
                    <a:pt x="664231" y="3149600"/>
                  </a:moveTo>
                  <a:lnTo>
                    <a:pt x="649885" y="3149600"/>
                  </a:lnTo>
                  <a:lnTo>
                    <a:pt x="650430" y="3162300"/>
                  </a:lnTo>
                  <a:lnTo>
                    <a:pt x="650880" y="3162300"/>
                  </a:lnTo>
                  <a:lnTo>
                    <a:pt x="702303" y="3213100"/>
                  </a:lnTo>
                  <a:lnTo>
                    <a:pt x="754102" y="3213100"/>
                  </a:lnTo>
                  <a:lnTo>
                    <a:pt x="763704" y="3200400"/>
                  </a:lnTo>
                  <a:lnTo>
                    <a:pt x="717747" y="3200400"/>
                  </a:lnTo>
                  <a:lnTo>
                    <a:pt x="713758" y="3187700"/>
                  </a:lnTo>
                  <a:lnTo>
                    <a:pt x="664231" y="3149600"/>
                  </a:lnTo>
                  <a:close/>
                </a:path>
                <a:path w="3895725" h="3873500">
                  <a:moveTo>
                    <a:pt x="768877" y="3175000"/>
                  </a:moveTo>
                  <a:lnTo>
                    <a:pt x="756437" y="3175000"/>
                  </a:lnTo>
                  <a:lnTo>
                    <a:pt x="754406" y="3187700"/>
                  </a:lnTo>
                  <a:lnTo>
                    <a:pt x="752176" y="3187700"/>
                  </a:lnTo>
                  <a:lnTo>
                    <a:pt x="746040" y="3200400"/>
                  </a:lnTo>
                  <a:lnTo>
                    <a:pt x="766929" y="3200400"/>
                  </a:lnTo>
                  <a:lnTo>
                    <a:pt x="771055" y="3187700"/>
                  </a:lnTo>
                  <a:lnTo>
                    <a:pt x="771030" y="3177867"/>
                  </a:lnTo>
                  <a:lnTo>
                    <a:pt x="768877" y="3175000"/>
                  </a:lnTo>
                  <a:close/>
                </a:path>
                <a:path w="3895725" h="3873500">
                  <a:moveTo>
                    <a:pt x="785944" y="3175000"/>
                  </a:moveTo>
                  <a:lnTo>
                    <a:pt x="771023" y="3175000"/>
                  </a:lnTo>
                  <a:lnTo>
                    <a:pt x="771030" y="3177867"/>
                  </a:lnTo>
                  <a:lnTo>
                    <a:pt x="778416" y="3187700"/>
                  </a:lnTo>
                  <a:lnTo>
                    <a:pt x="784164" y="3187700"/>
                  </a:lnTo>
                  <a:lnTo>
                    <a:pt x="785944" y="3175000"/>
                  </a:lnTo>
                  <a:close/>
                </a:path>
                <a:path w="3895725" h="3873500">
                  <a:moveTo>
                    <a:pt x="771023" y="3175000"/>
                  </a:moveTo>
                  <a:lnTo>
                    <a:pt x="768877" y="3175000"/>
                  </a:lnTo>
                  <a:lnTo>
                    <a:pt x="771030" y="3177867"/>
                  </a:lnTo>
                  <a:lnTo>
                    <a:pt x="771023" y="3175000"/>
                  </a:lnTo>
                  <a:close/>
                </a:path>
                <a:path w="3895725" h="3873500">
                  <a:moveTo>
                    <a:pt x="715171" y="3098800"/>
                  </a:moveTo>
                  <a:lnTo>
                    <a:pt x="700826" y="3098800"/>
                  </a:lnTo>
                  <a:lnTo>
                    <a:pt x="701371" y="3111500"/>
                  </a:lnTo>
                  <a:lnTo>
                    <a:pt x="701821" y="3111500"/>
                  </a:lnTo>
                  <a:lnTo>
                    <a:pt x="755579" y="3162300"/>
                  </a:lnTo>
                  <a:lnTo>
                    <a:pt x="756490" y="3175000"/>
                  </a:lnTo>
                  <a:lnTo>
                    <a:pt x="791305" y="3175000"/>
                  </a:lnTo>
                  <a:lnTo>
                    <a:pt x="790719" y="3162300"/>
                  </a:lnTo>
                  <a:lnTo>
                    <a:pt x="715171" y="3098800"/>
                  </a:lnTo>
                  <a:close/>
                </a:path>
                <a:path w="3895725" h="3873500">
                  <a:moveTo>
                    <a:pt x="661718" y="3136900"/>
                  </a:moveTo>
                  <a:lnTo>
                    <a:pt x="660817" y="3136900"/>
                  </a:lnTo>
                  <a:lnTo>
                    <a:pt x="658985" y="3149600"/>
                  </a:lnTo>
                  <a:lnTo>
                    <a:pt x="663487" y="3149600"/>
                  </a:lnTo>
                  <a:lnTo>
                    <a:pt x="661718" y="3136900"/>
                  </a:lnTo>
                  <a:close/>
                </a:path>
                <a:path w="3895725" h="3873500">
                  <a:moveTo>
                    <a:pt x="774143" y="3073400"/>
                  </a:moveTo>
                  <a:lnTo>
                    <a:pt x="738459" y="3073400"/>
                  </a:lnTo>
                  <a:lnTo>
                    <a:pt x="814645" y="3149600"/>
                  </a:lnTo>
                  <a:lnTo>
                    <a:pt x="823315" y="3149600"/>
                  </a:lnTo>
                  <a:lnTo>
                    <a:pt x="825629" y="3136900"/>
                  </a:lnTo>
                  <a:lnTo>
                    <a:pt x="827985" y="3136900"/>
                  </a:lnTo>
                  <a:lnTo>
                    <a:pt x="774143" y="3073400"/>
                  </a:lnTo>
                  <a:close/>
                </a:path>
                <a:path w="3895725" h="3873500">
                  <a:moveTo>
                    <a:pt x="712658" y="3086100"/>
                  </a:moveTo>
                  <a:lnTo>
                    <a:pt x="711758" y="3086100"/>
                  </a:lnTo>
                  <a:lnTo>
                    <a:pt x="709936" y="3098800"/>
                  </a:lnTo>
                  <a:lnTo>
                    <a:pt x="714428" y="3098800"/>
                  </a:lnTo>
                  <a:lnTo>
                    <a:pt x="712658" y="3086100"/>
                  </a:lnTo>
                  <a:close/>
                </a:path>
                <a:path w="3895725" h="3873500">
                  <a:moveTo>
                    <a:pt x="822362" y="3022600"/>
                  </a:moveTo>
                  <a:lnTo>
                    <a:pt x="775578" y="3022600"/>
                  </a:lnTo>
                  <a:lnTo>
                    <a:pt x="766049" y="3035300"/>
                  </a:lnTo>
                  <a:lnTo>
                    <a:pt x="805190" y="3035300"/>
                  </a:lnTo>
                  <a:lnTo>
                    <a:pt x="812111" y="3048000"/>
                  </a:lnTo>
                  <a:lnTo>
                    <a:pt x="816048" y="3048000"/>
                  </a:lnTo>
                  <a:lnTo>
                    <a:pt x="865628" y="3098800"/>
                  </a:lnTo>
                  <a:lnTo>
                    <a:pt x="874287" y="3098800"/>
                  </a:lnTo>
                  <a:lnTo>
                    <a:pt x="876601" y="3086100"/>
                  </a:lnTo>
                  <a:lnTo>
                    <a:pt x="878308" y="3086100"/>
                  </a:lnTo>
                  <a:lnTo>
                    <a:pt x="827503" y="3035300"/>
                  </a:lnTo>
                  <a:lnTo>
                    <a:pt x="822362" y="3022600"/>
                  </a:lnTo>
                  <a:close/>
                </a:path>
                <a:path w="3895725" h="3873500">
                  <a:moveTo>
                    <a:pt x="950546" y="3073400"/>
                  </a:moveTo>
                  <a:lnTo>
                    <a:pt x="904338" y="3073400"/>
                  </a:lnTo>
                  <a:lnTo>
                    <a:pt x="909501" y="3086100"/>
                  </a:lnTo>
                  <a:lnTo>
                    <a:pt x="939971" y="3086100"/>
                  </a:lnTo>
                  <a:lnTo>
                    <a:pt x="950546" y="3073400"/>
                  </a:lnTo>
                  <a:close/>
                </a:path>
                <a:path w="3895725" h="3873500">
                  <a:moveTo>
                    <a:pt x="783641" y="3035300"/>
                  </a:moveTo>
                  <a:lnTo>
                    <a:pt x="762835" y="3035300"/>
                  </a:lnTo>
                  <a:lnTo>
                    <a:pt x="758647" y="3048000"/>
                  </a:lnTo>
                  <a:lnTo>
                    <a:pt x="758678" y="3060700"/>
                  </a:lnTo>
                  <a:lnTo>
                    <a:pt x="737495" y="3060700"/>
                  </a:lnTo>
                  <a:lnTo>
                    <a:pt x="737464" y="3073400"/>
                  </a:lnTo>
                  <a:lnTo>
                    <a:pt x="773191" y="3073400"/>
                  </a:lnTo>
                  <a:lnTo>
                    <a:pt x="773243" y="3060700"/>
                  </a:lnTo>
                  <a:lnTo>
                    <a:pt x="775348" y="3048000"/>
                  </a:lnTo>
                  <a:lnTo>
                    <a:pt x="777567" y="3048000"/>
                  </a:lnTo>
                  <a:lnTo>
                    <a:pt x="783641" y="3035300"/>
                  </a:lnTo>
                  <a:close/>
                </a:path>
                <a:path w="3895725" h="3873500">
                  <a:moveTo>
                    <a:pt x="979771" y="3035300"/>
                  </a:moveTo>
                  <a:lnTo>
                    <a:pt x="963112" y="3035300"/>
                  </a:lnTo>
                  <a:lnTo>
                    <a:pt x="958986" y="3048000"/>
                  </a:lnTo>
                  <a:lnTo>
                    <a:pt x="955709" y="3048000"/>
                  </a:lnTo>
                  <a:lnTo>
                    <a:pt x="944170" y="3060700"/>
                  </a:lnTo>
                  <a:lnTo>
                    <a:pt x="898768" y="3060700"/>
                  </a:lnTo>
                  <a:lnTo>
                    <a:pt x="899805" y="3073400"/>
                  </a:lnTo>
                  <a:lnTo>
                    <a:pt x="956222" y="3073400"/>
                  </a:lnTo>
                  <a:lnTo>
                    <a:pt x="968630" y="3060700"/>
                  </a:lnTo>
                  <a:lnTo>
                    <a:pt x="973404" y="3048000"/>
                  </a:lnTo>
                  <a:lnTo>
                    <a:pt x="979771" y="3035300"/>
                  </a:lnTo>
                  <a:close/>
                </a:path>
                <a:path w="3895725" h="3873500">
                  <a:moveTo>
                    <a:pt x="913396" y="3048000"/>
                  </a:moveTo>
                  <a:lnTo>
                    <a:pt x="896883" y="3048000"/>
                  </a:lnTo>
                  <a:lnTo>
                    <a:pt x="897061" y="3060700"/>
                  </a:lnTo>
                  <a:lnTo>
                    <a:pt x="914370" y="3060700"/>
                  </a:lnTo>
                  <a:lnTo>
                    <a:pt x="913396" y="3048000"/>
                  </a:lnTo>
                  <a:close/>
                </a:path>
                <a:path w="3895725" h="3873500">
                  <a:moveTo>
                    <a:pt x="968954" y="2997200"/>
                  </a:moveTo>
                  <a:lnTo>
                    <a:pt x="928317" y="2997200"/>
                  </a:lnTo>
                  <a:lnTo>
                    <a:pt x="924631" y="3009900"/>
                  </a:lnTo>
                  <a:lnTo>
                    <a:pt x="903501" y="3022600"/>
                  </a:lnTo>
                  <a:lnTo>
                    <a:pt x="900590" y="3022600"/>
                  </a:lnTo>
                  <a:lnTo>
                    <a:pt x="897731" y="3035300"/>
                  </a:lnTo>
                  <a:lnTo>
                    <a:pt x="874245" y="3035300"/>
                  </a:lnTo>
                  <a:lnTo>
                    <a:pt x="880632" y="3048000"/>
                  </a:lnTo>
                  <a:lnTo>
                    <a:pt x="912998" y="3048000"/>
                  </a:lnTo>
                  <a:lnTo>
                    <a:pt x="913322" y="3035300"/>
                  </a:lnTo>
                  <a:lnTo>
                    <a:pt x="939929" y="3009900"/>
                  </a:lnTo>
                  <a:lnTo>
                    <a:pt x="975938" y="3009900"/>
                  </a:lnTo>
                  <a:lnTo>
                    <a:pt x="968954" y="2997200"/>
                  </a:lnTo>
                  <a:close/>
                </a:path>
                <a:path w="3895725" h="3873500">
                  <a:moveTo>
                    <a:pt x="886789" y="3022600"/>
                  </a:moveTo>
                  <a:lnTo>
                    <a:pt x="868989" y="3022600"/>
                  </a:lnTo>
                  <a:lnTo>
                    <a:pt x="871711" y="3035300"/>
                  </a:lnTo>
                  <a:lnTo>
                    <a:pt x="889951" y="3035300"/>
                  </a:lnTo>
                  <a:lnTo>
                    <a:pt x="886789" y="3022600"/>
                  </a:lnTo>
                  <a:close/>
                </a:path>
                <a:path w="3895725" h="3873500">
                  <a:moveTo>
                    <a:pt x="982849" y="3022600"/>
                  </a:moveTo>
                  <a:lnTo>
                    <a:pt x="965132" y="3022600"/>
                  </a:lnTo>
                  <a:lnTo>
                    <a:pt x="964347" y="3035300"/>
                  </a:lnTo>
                  <a:lnTo>
                    <a:pt x="981655" y="3035300"/>
                  </a:lnTo>
                  <a:lnTo>
                    <a:pt x="982849" y="3022600"/>
                  </a:lnTo>
                  <a:close/>
                </a:path>
                <a:path w="3895725" h="3873500">
                  <a:moveTo>
                    <a:pt x="897553" y="3009900"/>
                  </a:moveTo>
                  <a:lnTo>
                    <a:pt x="855136" y="3009900"/>
                  </a:lnTo>
                  <a:lnTo>
                    <a:pt x="862256" y="3022600"/>
                  </a:lnTo>
                  <a:lnTo>
                    <a:pt x="889177" y="3022600"/>
                  </a:lnTo>
                  <a:lnTo>
                    <a:pt x="897553" y="3009900"/>
                  </a:lnTo>
                  <a:close/>
                </a:path>
                <a:path w="3895725" h="3873500">
                  <a:moveTo>
                    <a:pt x="978619" y="3009900"/>
                  </a:moveTo>
                  <a:lnTo>
                    <a:pt x="959646" y="3009900"/>
                  </a:lnTo>
                  <a:lnTo>
                    <a:pt x="961499" y="3022600"/>
                  </a:lnTo>
                  <a:lnTo>
                    <a:pt x="982242" y="3022600"/>
                  </a:lnTo>
                  <a:lnTo>
                    <a:pt x="978619" y="3009900"/>
                  </a:lnTo>
                  <a:close/>
                </a:path>
                <a:path w="3895725" h="3873500">
                  <a:moveTo>
                    <a:pt x="854267" y="2984500"/>
                  </a:moveTo>
                  <a:lnTo>
                    <a:pt x="835922" y="2984500"/>
                  </a:lnTo>
                  <a:lnTo>
                    <a:pt x="840068" y="2997200"/>
                  </a:lnTo>
                  <a:lnTo>
                    <a:pt x="843325" y="3009900"/>
                  </a:lnTo>
                  <a:lnTo>
                    <a:pt x="871847" y="3009900"/>
                  </a:lnTo>
                  <a:lnTo>
                    <a:pt x="866497" y="2997200"/>
                  </a:lnTo>
                  <a:lnTo>
                    <a:pt x="857115" y="2997200"/>
                  </a:lnTo>
                  <a:lnTo>
                    <a:pt x="854267" y="2984500"/>
                  </a:lnTo>
                  <a:close/>
                </a:path>
                <a:path w="3895725" h="3873500">
                  <a:moveTo>
                    <a:pt x="909406" y="2997200"/>
                  </a:moveTo>
                  <a:lnTo>
                    <a:pt x="888391" y="2997200"/>
                  </a:lnTo>
                  <a:lnTo>
                    <a:pt x="883030" y="3009900"/>
                  </a:lnTo>
                  <a:lnTo>
                    <a:pt x="901438" y="3009900"/>
                  </a:lnTo>
                  <a:lnTo>
                    <a:pt x="909406" y="2997200"/>
                  </a:lnTo>
                  <a:close/>
                </a:path>
                <a:path w="3895725" h="3873500">
                  <a:moveTo>
                    <a:pt x="917448" y="2984500"/>
                  </a:moveTo>
                  <a:lnTo>
                    <a:pt x="898192" y="2984500"/>
                  </a:lnTo>
                  <a:lnTo>
                    <a:pt x="896276" y="2997200"/>
                  </a:lnTo>
                  <a:lnTo>
                    <a:pt x="912768" y="2997200"/>
                  </a:lnTo>
                  <a:lnTo>
                    <a:pt x="917448" y="2984500"/>
                  </a:lnTo>
                  <a:close/>
                </a:path>
                <a:path w="3895725" h="3873500">
                  <a:moveTo>
                    <a:pt x="852926" y="2971800"/>
                  </a:moveTo>
                  <a:lnTo>
                    <a:pt x="835252" y="2971800"/>
                  </a:lnTo>
                  <a:lnTo>
                    <a:pt x="834958" y="2984500"/>
                  </a:lnTo>
                  <a:lnTo>
                    <a:pt x="853429" y="2984500"/>
                  </a:lnTo>
                  <a:lnTo>
                    <a:pt x="852926" y="2971800"/>
                  </a:lnTo>
                  <a:close/>
                </a:path>
                <a:path w="3895725" h="3873500">
                  <a:moveTo>
                    <a:pt x="919134" y="2971800"/>
                  </a:moveTo>
                  <a:lnTo>
                    <a:pt x="900412" y="2971800"/>
                  </a:lnTo>
                  <a:lnTo>
                    <a:pt x="900862" y="2984500"/>
                  </a:lnTo>
                  <a:lnTo>
                    <a:pt x="918725" y="2984500"/>
                  </a:lnTo>
                  <a:lnTo>
                    <a:pt x="919134" y="2971800"/>
                  </a:lnTo>
                  <a:close/>
                </a:path>
                <a:path w="3895725" h="3873500">
                  <a:moveTo>
                    <a:pt x="865251" y="2959100"/>
                  </a:moveTo>
                  <a:lnTo>
                    <a:pt x="841094" y="2959100"/>
                  </a:lnTo>
                  <a:lnTo>
                    <a:pt x="836477" y="2971800"/>
                  </a:lnTo>
                  <a:lnTo>
                    <a:pt x="857366" y="2971800"/>
                  </a:lnTo>
                  <a:lnTo>
                    <a:pt x="865251" y="2959100"/>
                  </a:lnTo>
                  <a:close/>
                </a:path>
                <a:path w="3895725" h="3873500">
                  <a:moveTo>
                    <a:pt x="914003" y="2959100"/>
                  </a:moveTo>
                  <a:lnTo>
                    <a:pt x="892737" y="2959100"/>
                  </a:lnTo>
                  <a:lnTo>
                    <a:pt x="894998" y="2971800"/>
                  </a:lnTo>
                  <a:lnTo>
                    <a:pt x="918191" y="2971800"/>
                  </a:lnTo>
                  <a:lnTo>
                    <a:pt x="914003" y="2959100"/>
                  </a:lnTo>
                  <a:close/>
                </a:path>
                <a:path w="3895725" h="3873500">
                  <a:moveTo>
                    <a:pt x="1005979" y="2959100"/>
                  </a:moveTo>
                  <a:lnTo>
                    <a:pt x="965844" y="2959100"/>
                  </a:lnTo>
                  <a:lnTo>
                    <a:pt x="972661" y="2971800"/>
                  </a:lnTo>
                  <a:lnTo>
                    <a:pt x="992975" y="2971800"/>
                  </a:lnTo>
                  <a:lnTo>
                    <a:pt x="1005979" y="2959100"/>
                  </a:lnTo>
                  <a:close/>
                </a:path>
                <a:path w="3895725" h="3873500">
                  <a:moveTo>
                    <a:pt x="903040" y="2946400"/>
                  </a:moveTo>
                  <a:lnTo>
                    <a:pt x="850811" y="2946400"/>
                  </a:lnTo>
                  <a:lnTo>
                    <a:pt x="844393" y="2959100"/>
                  </a:lnTo>
                  <a:lnTo>
                    <a:pt x="910726" y="2959100"/>
                  </a:lnTo>
                  <a:lnTo>
                    <a:pt x="903040" y="2946400"/>
                  </a:lnTo>
                  <a:close/>
                </a:path>
                <a:path w="3895725" h="3873500">
                  <a:moveTo>
                    <a:pt x="1021937" y="2946400"/>
                  </a:moveTo>
                  <a:lnTo>
                    <a:pt x="943682" y="2946400"/>
                  </a:lnTo>
                  <a:lnTo>
                    <a:pt x="948815" y="2959100"/>
                  </a:lnTo>
                  <a:lnTo>
                    <a:pt x="1012251" y="2959100"/>
                  </a:lnTo>
                  <a:lnTo>
                    <a:pt x="1021937" y="2946400"/>
                  </a:lnTo>
                  <a:close/>
                </a:path>
                <a:path w="3895725" h="3873500">
                  <a:moveTo>
                    <a:pt x="896726" y="2921000"/>
                  </a:moveTo>
                  <a:lnTo>
                    <a:pt x="885030" y="2921000"/>
                  </a:lnTo>
                  <a:lnTo>
                    <a:pt x="861450" y="2946400"/>
                  </a:lnTo>
                  <a:lnTo>
                    <a:pt x="885082" y="2946400"/>
                  </a:lnTo>
                  <a:lnTo>
                    <a:pt x="887941" y="2933700"/>
                  </a:lnTo>
                  <a:lnTo>
                    <a:pt x="897082" y="2933700"/>
                  </a:lnTo>
                  <a:lnTo>
                    <a:pt x="896726" y="2921000"/>
                  </a:lnTo>
                  <a:close/>
                </a:path>
                <a:path w="3895725" h="3873500">
                  <a:moveTo>
                    <a:pt x="891386" y="2933700"/>
                  </a:moveTo>
                  <a:lnTo>
                    <a:pt x="887941" y="2933700"/>
                  </a:lnTo>
                  <a:lnTo>
                    <a:pt x="885082" y="2946400"/>
                  </a:lnTo>
                  <a:lnTo>
                    <a:pt x="893496" y="2937037"/>
                  </a:lnTo>
                  <a:lnTo>
                    <a:pt x="891386" y="2933700"/>
                  </a:lnTo>
                  <a:close/>
                </a:path>
                <a:path w="3895725" h="3873500">
                  <a:moveTo>
                    <a:pt x="893496" y="2937037"/>
                  </a:moveTo>
                  <a:lnTo>
                    <a:pt x="885082" y="2946400"/>
                  </a:lnTo>
                  <a:lnTo>
                    <a:pt x="899417" y="2946400"/>
                  </a:lnTo>
                  <a:lnTo>
                    <a:pt x="893496" y="2937037"/>
                  </a:lnTo>
                  <a:close/>
                </a:path>
                <a:path w="3895725" h="3873500">
                  <a:moveTo>
                    <a:pt x="958965" y="2933700"/>
                  </a:moveTo>
                  <a:lnTo>
                    <a:pt x="932013" y="2933700"/>
                  </a:lnTo>
                  <a:lnTo>
                    <a:pt x="938536" y="2946400"/>
                  </a:lnTo>
                  <a:lnTo>
                    <a:pt x="962892" y="2946400"/>
                  </a:lnTo>
                  <a:lnTo>
                    <a:pt x="958965" y="2933700"/>
                  </a:lnTo>
                  <a:close/>
                </a:path>
                <a:path w="3895725" h="3873500">
                  <a:moveTo>
                    <a:pt x="1030314" y="2933700"/>
                  </a:moveTo>
                  <a:lnTo>
                    <a:pt x="1010869" y="2933700"/>
                  </a:lnTo>
                  <a:lnTo>
                    <a:pt x="1002786" y="2946400"/>
                  </a:lnTo>
                  <a:lnTo>
                    <a:pt x="1025068" y="2946400"/>
                  </a:lnTo>
                  <a:lnTo>
                    <a:pt x="1030314" y="2933700"/>
                  </a:lnTo>
                  <a:close/>
                </a:path>
                <a:path w="3895725" h="3873500">
                  <a:moveTo>
                    <a:pt x="896496" y="2933700"/>
                  </a:moveTo>
                  <a:lnTo>
                    <a:pt x="891386" y="2933700"/>
                  </a:lnTo>
                  <a:lnTo>
                    <a:pt x="893496" y="2937037"/>
                  </a:lnTo>
                  <a:lnTo>
                    <a:pt x="896496" y="2933700"/>
                  </a:lnTo>
                  <a:close/>
                </a:path>
                <a:path w="3895725" h="3873500">
                  <a:moveTo>
                    <a:pt x="934777" y="2895600"/>
                  </a:moveTo>
                  <a:lnTo>
                    <a:pt x="916924" y="2895600"/>
                  </a:lnTo>
                  <a:lnTo>
                    <a:pt x="917919" y="2908300"/>
                  </a:lnTo>
                  <a:lnTo>
                    <a:pt x="919930" y="2921000"/>
                  </a:lnTo>
                  <a:lnTo>
                    <a:pt x="926987" y="2933700"/>
                  </a:lnTo>
                  <a:lnTo>
                    <a:pt x="955562" y="2933700"/>
                  </a:lnTo>
                  <a:lnTo>
                    <a:pt x="968232" y="2921000"/>
                  </a:lnTo>
                  <a:lnTo>
                    <a:pt x="940390" y="2921000"/>
                  </a:lnTo>
                  <a:lnTo>
                    <a:pt x="936568" y="2908300"/>
                  </a:lnTo>
                  <a:lnTo>
                    <a:pt x="935447" y="2908300"/>
                  </a:lnTo>
                  <a:lnTo>
                    <a:pt x="934777" y="2895600"/>
                  </a:lnTo>
                  <a:close/>
                </a:path>
                <a:path w="3895725" h="3873500">
                  <a:moveTo>
                    <a:pt x="1035685" y="2921000"/>
                  </a:moveTo>
                  <a:lnTo>
                    <a:pt x="1017738" y="2921000"/>
                  </a:lnTo>
                  <a:lnTo>
                    <a:pt x="1013592" y="2933700"/>
                  </a:lnTo>
                  <a:lnTo>
                    <a:pt x="1032429" y="2933700"/>
                  </a:lnTo>
                  <a:lnTo>
                    <a:pt x="1035685" y="2921000"/>
                  </a:lnTo>
                  <a:close/>
                </a:path>
                <a:path w="3895725" h="3873500">
                  <a:moveTo>
                    <a:pt x="1006901" y="2870200"/>
                  </a:moveTo>
                  <a:lnTo>
                    <a:pt x="979834" y="2870200"/>
                  </a:lnTo>
                  <a:lnTo>
                    <a:pt x="986095" y="2882900"/>
                  </a:lnTo>
                  <a:lnTo>
                    <a:pt x="944075" y="2921000"/>
                  </a:lnTo>
                  <a:lnTo>
                    <a:pt x="968232" y="2921000"/>
                  </a:lnTo>
                  <a:lnTo>
                    <a:pt x="1006241" y="2882900"/>
                  </a:lnTo>
                  <a:lnTo>
                    <a:pt x="1007969" y="2882900"/>
                  </a:lnTo>
                  <a:lnTo>
                    <a:pt x="1006901" y="2870200"/>
                  </a:lnTo>
                  <a:close/>
                </a:path>
                <a:path w="3895725" h="3873500">
                  <a:moveTo>
                    <a:pt x="1038554" y="2908300"/>
                  </a:moveTo>
                  <a:lnTo>
                    <a:pt x="1022764" y="2908300"/>
                  </a:lnTo>
                  <a:lnTo>
                    <a:pt x="1021790" y="2921000"/>
                  </a:lnTo>
                  <a:lnTo>
                    <a:pt x="1038910" y="2921000"/>
                  </a:lnTo>
                  <a:lnTo>
                    <a:pt x="1038554" y="2908300"/>
                  </a:lnTo>
                  <a:close/>
                </a:path>
                <a:path w="3895725" h="3873500">
                  <a:moveTo>
                    <a:pt x="992409" y="2857500"/>
                  </a:moveTo>
                  <a:lnTo>
                    <a:pt x="938421" y="2857500"/>
                  </a:lnTo>
                  <a:lnTo>
                    <a:pt x="927092" y="2870200"/>
                  </a:lnTo>
                  <a:lnTo>
                    <a:pt x="923081" y="2882900"/>
                  </a:lnTo>
                  <a:lnTo>
                    <a:pt x="917961" y="2895600"/>
                  </a:lnTo>
                  <a:lnTo>
                    <a:pt x="935269" y="2895600"/>
                  </a:lnTo>
                  <a:lnTo>
                    <a:pt x="937898" y="2882900"/>
                  </a:lnTo>
                  <a:lnTo>
                    <a:pt x="940275" y="2882900"/>
                  </a:lnTo>
                  <a:lnTo>
                    <a:pt x="950463" y="2870200"/>
                  </a:lnTo>
                  <a:lnTo>
                    <a:pt x="997603" y="2870200"/>
                  </a:lnTo>
                  <a:lnTo>
                    <a:pt x="992409" y="2857500"/>
                  </a:lnTo>
                  <a:close/>
                </a:path>
                <a:path w="3895725" h="3873500">
                  <a:moveTo>
                    <a:pt x="1035340" y="2794000"/>
                  </a:moveTo>
                  <a:lnTo>
                    <a:pt x="972713" y="2794000"/>
                  </a:lnTo>
                  <a:lnTo>
                    <a:pt x="990011" y="2806700"/>
                  </a:lnTo>
                  <a:lnTo>
                    <a:pt x="979834" y="2819400"/>
                  </a:lnTo>
                  <a:lnTo>
                    <a:pt x="1001749" y="2819400"/>
                  </a:lnTo>
                  <a:lnTo>
                    <a:pt x="1051130" y="2870200"/>
                  </a:lnTo>
                  <a:lnTo>
                    <a:pt x="1055350" y="2882900"/>
                  </a:lnTo>
                  <a:lnTo>
                    <a:pt x="1091359" y="2882900"/>
                  </a:lnTo>
                  <a:lnTo>
                    <a:pt x="1096521" y="2870200"/>
                  </a:lnTo>
                  <a:lnTo>
                    <a:pt x="1076773" y="2870200"/>
                  </a:lnTo>
                  <a:lnTo>
                    <a:pt x="1068899" y="2857500"/>
                  </a:lnTo>
                  <a:lnTo>
                    <a:pt x="1064208" y="2857500"/>
                  </a:lnTo>
                  <a:lnTo>
                    <a:pt x="1015099" y="2806700"/>
                  </a:lnTo>
                  <a:lnTo>
                    <a:pt x="1035340" y="2794000"/>
                  </a:lnTo>
                  <a:close/>
                </a:path>
                <a:path w="3895725" h="3873500">
                  <a:moveTo>
                    <a:pt x="1102489" y="2857500"/>
                  </a:moveTo>
                  <a:lnTo>
                    <a:pt x="1085380" y="2857500"/>
                  </a:lnTo>
                  <a:lnTo>
                    <a:pt x="1080543" y="2870200"/>
                  </a:lnTo>
                  <a:lnTo>
                    <a:pt x="1100772" y="2870200"/>
                  </a:lnTo>
                  <a:lnTo>
                    <a:pt x="1102489" y="2857500"/>
                  </a:lnTo>
                  <a:close/>
                </a:path>
                <a:path w="3895725" h="3873500">
                  <a:moveTo>
                    <a:pt x="1101746" y="2844800"/>
                  </a:moveTo>
                  <a:lnTo>
                    <a:pt x="1090385" y="2844800"/>
                  </a:lnTo>
                  <a:lnTo>
                    <a:pt x="1089684" y="2857500"/>
                  </a:lnTo>
                  <a:lnTo>
                    <a:pt x="1102730" y="2857500"/>
                  </a:lnTo>
                  <a:lnTo>
                    <a:pt x="1101746" y="2844800"/>
                  </a:lnTo>
                  <a:close/>
                </a:path>
                <a:path w="3895725" h="3873500">
                  <a:moveTo>
                    <a:pt x="1001749" y="2819400"/>
                  </a:moveTo>
                  <a:lnTo>
                    <a:pt x="978849" y="2819400"/>
                  </a:lnTo>
                  <a:lnTo>
                    <a:pt x="978828" y="2832100"/>
                  </a:lnTo>
                  <a:lnTo>
                    <a:pt x="990849" y="2832100"/>
                  </a:lnTo>
                  <a:lnTo>
                    <a:pt x="1001749" y="2819400"/>
                  </a:lnTo>
                  <a:close/>
                </a:path>
                <a:path w="3895725" h="3873500">
                  <a:moveTo>
                    <a:pt x="986064" y="2781300"/>
                  </a:moveTo>
                  <a:lnTo>
                    <a:pt x="974284" y="2781300"/>
                  </a:lnTo>
                  <a:lnTo>
                    <a:pt x="972891" y="2794000"/>
                  </a:lnTo>
                  <a:lnTo>
                    <a:pt x="1003362" y="2794000"/>
                  </a:lnTo>
                  <a:lnTo>
                    <a:pt x="986064" y="2781300"/>
                  </a:lnTo>
                  <a:close/>
                </a:path>
                <a:path w="3895725" h="3873500">
                  <a:moveTo>
                    <a:pt x="1035130" y="2781300"/>
                  </a:moveTo>
                  <a:lnTo>
                    <a:pt x="1022932" y="2781300"/>
                  </a:lnTo>
                  <a:lnTo>
                    <a:pt x="1003362" y="2794000"/>
                  </a:lnTo>
                  <a:lnTo>
                    <a:pt x="1035832" y="2794000"/>
                  </a:lnTo>
                  <a:lnTo>
                    <a:pt x="1035130" y="2781300"/>
                  </a:lnTo>
                  <a:close/>
                </a:path>
                <a:path w="3895725" h="3873500">
                  <a:moveTo>
                    <a:pt x="1180602" y="2781300"/>
                  </a:moveTo>
                  <a:lnTo>
                    <a:pt x="1148520" y="2781300"/>
                  </a:lnTo>
                  <a:lnTo>
                    <a:pt x="1156603" y="2794000"/>
                  </a:lnTo>
                  <a:lnTo>
                    <a:pt x="1172770" y="2794000"/>
                  </a:lnTo>
                  <a:lnTo>
                    <a:pt x="1180602" y="2781300"/>
                  </a:lnTo>
                  <a:close/>
                </a:path>
                <a:path w="3895725" h="3873500">
                  <a:moveTo>
                    <a:pt x="1121431" y="2679700"/>
                  </a:moveTo>
                  <a:lnTo>
                    <a:pt x="1116887" y="2679700"/>
                  </a:lnTo>
                  <a:lnTo>
                    <a:pt x="1116102" y="2692400"/>
                  </a:lnTo>
                  <a:lnTo>
                    <a:pt x="1096521" y="2705100"/>
                  </a:lnTo>
                  <a:lnTo>
                    <a:pt x="1065873" y="2705100"/>
                  </a:lnTo>
                  <a:lnTo>
                    <a:pt x="1083181" y="2717800"/>
                  </a:lnTo>
                  <a:lnTo>
                    <a:pt x="1072993" y="2730500"/>
                  </a:lnTo>
                  <a:lnTo>
                    <a:pt x="1094919" y="2730500"/>
                  </a:lnTo>
                  <a:lnTo>
                    <a:pt x="1144300" y="2781300"/>
                  </a:lnTo>
                  <a:lnTo>
                    <a:pt x="1190832" y="2781300"/>
                  </a:lnTo>
                  <a:lnTo>
                    <a:pt x="1192968" y="2768600"/>
                  </a:lnTo>
                  <a:lnTo>
                    <a:pt x="1157378" y="2768600"/>
                  </a:lnTo>
                  <a:lnTo>
                    <a:pt x="1108269" y="2717800"/>
                  </a:lnTo>
                  <a:lnTo>
                    <a:pt x="1128499" y="2692400"/>
                  </a:lnTo>
                  <a:lnTo>
                    <a:pt x="1122321" y="2692400"/>
                  </a:lnTo>
                  <a:lnTo>
                    <a:pt x="1121431" y="2679700"/>
                  </a:lnTo>
                  <a:close/>
                </a:path>
                <a:path w="3895725" h="3873500">
                  <a:moveTo>
                    <a:pt x="1197303" y="2755900"/>
                  </a:moveTo>
                  <a:lnTo>
                    <a:pt x="1181419" y="2755900"/>
                  </a:lnTo>
                  <a:lnTo>
                    <a:pt x="1180833" y="2768600"/>
                  </a:lnTo>
                  <a:lnTo>
                    <a:pt x="1197659" y="2768600"/>
                  </a:lnTo>
                  <a:lnTo>
                    <a:pt x="1197303" y="2755900"/>
                  </a:lnTo>
                  <a:close/>
                </a:path>
                <a:path w="3895725" h="3873500">
                  <a:moveTo>
                    <a:pt x="1094919" y="2730500"/>
                  </a:moveTo>
                  <a:lnTo>
                    <a:pt x="1072805" y="2730500"/>
                  </a:lnTo>
                  <a:lnTo>
                    <a:pt x="1073852" y="2743200"/>
                  </a:lnTo>
                  <a:lnTo>
                    <a:pt x="1084019" y="2743200"/>
                  </a:lnTo>
                  <a:lnTo>
                    <a:pt x="1094919" y="2730500"/>
                  </a:lnTo>
                  <a:close/>
                </a:path>
                <a:path w="3895725" h="3873500">
                  <a:moveTo>
                    <a:pt x="1152582" y="2654300"/>
                  </a:moveTo>
                  <a:lnTo>
                    <a:pt x="1141619" y="2654300"/>
                  </a:lnTo>
                  <a:lnTo>
                    <a:pt x="1140792" y="2667000"/>
                  </a:lnTo>
                  <a:lnTo>
                    <a:pt x="1139221" y="2667000"/>
                  </a:lnTo>
                  <a:lnTo>
                    <a:pt x="1215408" y="2743200"/>
                  </a:lnTo>
                  <a:lnTo>
                    <a:pt x="1228925" y="2743200"/>
                  </a:lnTo>
                  <a:lnTo>
                    <a:pt x="1229575" y="2730500"/>
                  </a:lnTo>
                  <a:lnTo>
                    <a:pt x="1228119" y="2730500"/>
                  </a:lnTo>
                  <a:lnTo>
                    <a:pt x="1152582" y="2654300"/>
                  </a:lnTo>
                  <a:close/>
                </a:path>
                <a:path w="3895725" h="3873500">
                  <a:moveTo>
                    <a:pt x="1079234" y="2692400"/>
                  </a:moveTo>
                  <a:lnTo>
                    <a:pt x="1064899" y="2692400"/>
                  </a:lnTo>
                  <a:lnTo>
                    <a:pt x="1064878" y="2705100"/>
                  </a:lnTo>
                  <a:lnTo>
                    <a:pt x="1096521" y="2705100"/>
                  </a:lnTo>
                  <a:lnTo>
                    <a:pt x="1079234" y="2692400"/>
                  </a:lnTo>
                  <a:close/>
                </a:path>
                <a:path w="3895725" h="3873500">
                  <a:moveTo>
                    <a:pt x="1152802" y="2578100"/>
                  </a:moveTo>
                  <a:lnTo>
                    <a:pt x="1143808" y="2578100"/>
                  </a:lnTo>
                  <a:lnTo>
                    <a:pt x="1141839" y="2590800"/>
                  </a:lnTo>
                  <a:lnTo>
                    <a:pt x="1139441" y="2590800"/>
                  </a:lnTo>
                  <a:lnTo>
                    <a:pt x="1252370" y="2705100"/>
                  </a:lnTo>
                  <a:lnTo>
                    <a:pt x="1265898" y="2705100"/>
                  </a:lnTo>
                  <a:lnTo>
                    <a:pt x="1266547" y="2692400"/>
                  </a:lnTo>
                  <a:lnTo>
                    <a:pt x="1265092" y="2692400"/>
                  </a:lnTo>
                  <a:lnTo>
                    <a:pt x="1152802" y="2578100"/>
                  </a:lnTo>
                  <a:close/>
                </a:path>
                <a:path w="3895725" h="3873500">
                  <a:moveTo>
                    <a:pt x="1132530" y="2641600"/>
                  </a:moveTo>
                  <a:lnTo>
                    <a:pt x="1109924" y="2641600"/>
                  </a:lnTo>
                  <a:lnTo>
                    <a:pt x="1116196" y="2654300"/>
                  </a:lnTo>
                  <a:lnTo>
                    <a:pt x="1126604" y="2654300"/>
                  </a:lnTo>
                  <a:lnTo>
                    <a:pt x="1132530" y="2641600"/>
                  </a:lnTo>
                  <a:close/>
                </a:path>
                <a:path w="3895725" h="3873500">
                  <a:moveTo>
                    <a:pt x="1132478" y="2628900"/>
                  </a:moveTo>
                  <a:lnTo>
                    <a:pt x="1108353" y="2628900"/>
                  </a:lnTo>
                  <a:lnTo>
                    <a:pt x="1108364" y="2641600"/>
                  </a:lnTo>
                  <a:lnTo>
                    <a:pt x="1134028" y="2641600"/>
                  </a:lnTo>
                  <a:lnTo>
                    <a:pt x="1132478" y="2628900"/>
                  </a:lnTo>
                  <a:close/>
                </a:path>
                <a:path w="3895725" h="3873500">
                  <a:moveTo>
                    <a:pt x="1346660" y="2616200"/>
                  </a:moveTo>
                  <a:lnTo>
                    <a:pt x="1308159" y="2616200"/>
                  </a:lnTo>
                  <a:lnTo>
                    <a:pt x="1312054" y="2628900"/>
                  </a:lnTo>
                  <a:lnTo>
                    <a:pt x="1337854" y="2628900"/>
                  </a:lnTo>
                  <a:lnTo>
                    <a:pt x="1346660" y="2616200"/>
                  </a:lnTo>
                  <a:close/>
                </a:path>
                <a:path w="3895725" h="3873500">
                  <a:moveTo>
                    <a:pt x="1359675" y="2603500"/>
                  </a:moveTo>
                  <a:lnTo>
                    <a:pt x="1297154" y="2603500"/>
                  </a:lnTo>
                  <a:lnTo>
                    <a:pt x="1300107" y="2616200"/>
                  </a:lnTo>
                  <a:lnTo>
                    <a:pt x="1350911" y="2616200"/>
                  </a:lnTo>
                  <a:lnTo>
                    <a:pt x="1359675" y="2603500"/>
                  </a:lnTo>
                  <a:close/>
                </a:path>
                <a:path w="3895725" h="3873500">
                  <a:moveTo>
                    <a:pt x="1313258" y="2578100"/>
                  </a:moveTo>
                  <a:lnTo>
                    <a:pt x="1296442" y="2578100"/>
                  </a:lnTo>
                  <a:lnTo>
                    <a:pt x="1294086" y="2590800"/>
                  </a:lnTo>
                  <a:lnTo>
                    <a:pt x="1294232" y="2603500"/>
                  </a:lnTo>
                  <a:lnTo>
                    <a:pt x="1314033" y="2603500"/>
                  </a:lnTo>
                  <a:lnTo>
                    <a:pt x="1312347" y="2590800"/>
                  </a:lnTo>
                  <a:lnTo>
                    <a:pt x="1312190" y="2590800"/>
                  </a:lnTo>
                  <a:lnTo>
                    <a:pt x="1313258" y="2578100"/>
                  </a:lnTo>
                  <a:close/>
                </a:path>
                <a:path w="3895725" h="3873500">
                  <a:moveTo>
                    <a:pt x="1365623" y="2578100"/>
                  </a:moveTo>
                  <a:lnTo>
                    <a:pt x="1352765" y="2578100"/>
                  </a:lnTo>
                  <a:lnTo>
                    <a:pt x="1350210" y="2590800"/>
                  </a:lnTo>
                  <a:lnTo>
                    <a:pt x="1347749" y="2603500"/>
                  </a:lnTo>
                  <a:lnTo>
                    <a:pt x="1363089" y="2603500"/>
                  </a:lnTo>
                  <a:lnTo>
                    <a:pt x="1367434" y="2590800"/>
                  </a:lnTo>
                  <a:lnTo>
                    <a:pt x="1365623" y="2578100"/>
                  </a:lnTo>
                  <a:close/>
                </a:path>
                <a:path w="3895725" h="3873500">
                  <a:moveTo>
                    <a:pt x="1383497" y="2578100"/>
                  </a:moveTo>
                  <a:lnTo>
                    <a:pt x="1365623" y="2578100"/>
                  </a:lnTo>
                  <a:lnTo>
                    <a:pt x="1373392" y="2590800"/>
                  </a:lnTo>
                  <a:lnTo>
                    <a:pt x="1381235" y="2590800"/>
                  </a:lnTo>
                  <a:lnTo>
                    <a:pt x="1383497" y="2578100"/>
                  </a:lnTo>
                  <a:close/>
                </a:path>
                <a:path w="3895725" h="3873500">
                  <a:moveTo>
                    <a:pt x="1329477" y="2514600"/>
                  </a:moveTo>
                  <a:lnTo>
                    <a:pt x="1280746" y="2514600"/>
                  </a:lnTo>
                  <a:lnTo>
                    <a:pt x="1272757" y="2527300"/>
                  </a:lnTo>
                  <a:lnTo>
                    <a:pt x="1315300" y="2527300"/>
                  </a:lnTo>
                  <a:lnTo>
                    <a:pt x="1318253" y="2540000"/>
                  </a:lnTo>
                  <a:lnTo>
                    <a:pt x="1326064" y="2540000"/>
                  </a:lnTo>
                  <a:lnTo>
                    <a:pt x="1310326" y="2552700"/>
                  </a:lnTo>
                  <a:lnTo>
                    <a:pt x="1305813" y="2565400"/>
                  </a:lnTo>
                  <a:lnTo>
                    <a:pt x="1298777" y="2578100"/>
                  </a:lnTo>
                  <a:lnTo>
                    <a:pt x="1318891" y="2578100"/>
                  </a:lnTo>
                  <a:lnTo>
                    <a:pt x="1321855" y="2565400"/>
                  </a:lnTo>
                  <a:lnTo>
                    <a:pt x="1337550" y="2552700"/>
                  </a:lnTo>
                  <a:lnTo>
                    <a:pt x="1362530" y="2552700"/>
                  </a:lnTo>
                  <a:lnTo>
                    <a:pt x="1329477" y="2514600"/>
                  </a:lnTo>
                  <a:close/>
                </a:path>
                <a:path w="3895725" h="3873500">
                  <a:moveTo>
                    <a:pt x="1362530" y="2552700"/>
                  </a:moveTo>
                  <a:lnTo>
                    <a:pt x="1337550" y="2552700"/>
                  </a:lnTo>
                  <a:lnTo>
                    <a:pt x="1352869" y="2565400"/>
                  </a:lnTo>
                  <a:lnTo>
                    <a:pt x="1353225" y="2578100"/>
                  </a:lnTo>
                  <a:lnTo>
                    <a:pt x="1384565" y="2578100"/>
                  </a:lnTo>
                  <a:lnTo>
                    <a:pt x="1362530" y="2552700"/>
                  </a:lnTo>
                  <a:close/>
                </a:path>
                <a:path w="3895725" h="3873500">
                  <a:moveTo>
                    <a:pt x="1273961" y="2552700"/>
                  </a:moveTo>
                  <a:lnTo>
                    <a:pt x="1257291" y="2552700"/>
                  </a:lnTo>
                  <a:lnTo>
                    <a:pt x="1257291" y="2565400"/>
                  </a:lnTo>
                  <a:lnTo>
                    <a:pt x="1273207" y="2565400"/>
                  </a:lnTo>
                  <a:lnTo>
                    <a:pt x="1273961" y="2552700"/>
                  </a:lnTo>
                  <a:close/>
                </a:path>
                <a:path w="3895725" h="3873500">
                  <a:moveTo>
                    <a:pt x="1280798" y="2540000"/>
                  </a:moveTo>
                  <a:lnTo>
                    <a:pt x="1260757" y="2540000"/>
                  </a:lnTo>
                  <a:lnTo>
                    <a:pt x="1259553" y="2552700"/>
                  </a:lnTo>
                  <a:lnTo>
                    <a:pt x="1277259" y="2552700"/>
                  </a:lnTo>
                  <a:lnTo>
                    <a:pt x="1280798" y="2540000"/>
                  </a:lnTo>
                  <a:close/>
                </a:path>
                <a:path w="3895725" h="3873500">
                  <a:moveTo>
                    <a:pt x="1292567" y="2527300"/>
                  </a:moveTo>
                  <a:lnTo>
                    <a:pt x="1270264" y="2527300"/>
                  </a:lnTo>
                  <a:lnTo>
                    <a:pt x="1265668" y="2540000"/>
                  </a:lnTo>
                  <a:lnTo>
                    <a:pt x="1289510" y="2540000"/>
                  </a:lnTo>
                  <a:lnTo>
                    <a:pt x="1292567" y="2527300"/>
                  </a:lnTo>
                  <a:close/>
                </a:path>
                <a:path w="3895725" h="3873500">
                  <a:moveTo>
                    <a:pt x="1376942" y="2451100"/>
                  </a:moveTo>
                  <a:lnTo>
                    <a:pt x="1314316" y="2451100"/>
                  </a:lnTo>
                  <a:lnTo>
                    <a:pt x="1331613" y="2476500"/>
                  </a:lnTo>
                  <a:lnTo>
                    <a:pt x="1343362" y="2476500"/>
                  </a:lnTo>
                  <a:lnTo>
                    <a:pt x="1392742" y="2527300"/>
                  </a:lnTo>
                  <a:lnTo>
                    <a:pt x="1396962" y="2540000"/>
                  </a:lnTo>
                  <a:lnTo>
                    <a:pt x="1432972" y="2540000"/>
                  </a:lnTo>
                  <a:lnTo>
                    <a:pt x="1438123" y="2527300"/>
                  </a:lnTo>
                  <a:lnTo>
                    <a:pt x="1410501" y="2527300"/>
                  </a:lnTo>
                  <a:lnTo>
                    <a:pt x="1405810" y="2514600"/>
                  </a:lnTo>
                  <a:lnTo>
                    <a:pt x="1356712" y="2463800"/>
                  </a:lnTo>
                  <a:lnTo>
                    <a:pt x="1376942" y="2451100"/>
                  </a:lnTo>
                  <a:close/>
                </a:path>
                <a:path w="3895725" h="3873500">
                  <a:moveTo>
                    <a:pt x="1444783" y="2514600"/>
                  </a:moveTo>
                  <a:lnTo>
                    <a:pt x="1426982" y="2514600"/>
                  </a:lnTo>
                  <a:lnTo>
                    <a:pt x="1422145" y="2527300"/>
                  </a:lnTo>
                  <a:lnTo>
                    <a:pt x="1444092" y="2527300"/>
                  </a:lnTo>
                  <a:lnTo>
                    <a:pt x="1444783" y="2514600"/>
                  </a:lnTo>
                  <a:close/>
                </a:path>
                <a:path w="3895725" h="3873500">
                  <a:moveTo>
                    <a:pt x="1442102" y="2501900"/>
                  </a:moveTo>
                  <a:lnTo>
                    <a:pt x="1431987" y="2501900"/>
                  </a:lnTo>
                  <a:lnTo>
                    <a:pt x="1431296" y="2514600"/>
                  </a:lnTo>
                  <a:lnTo>
                    <a:pt x="1443348" y="2514600"/>
                  </a:lnTo>
                  <a:lnTo>
                    <a:pt x="1442102" y="2501900"/>
                  </a:lnTo>
                  <a:close/>
                </a:path>
                <a:path w="3895725" h="3873500">
                  <a:moveTo>
                    <a:pt x="1343362" y="2476500"/>
                  </a:moveTo>
                  <a:lnTo>
                    <a:pt x="1320965" y="2476500"/>
                  </a:lnTo>
                  <a:lnTo>
                    <a:pt x="1320441" y="2489200"/>
                  </a:lnTo>
                  <a:lnTo>
                    <a:pt x="1332451" y="2489200"/>
                  </a:lnTo>
                  <a:lnTo>
                    <a:pt x="1343362" y="2476500"/>
                  </a:lnTo>
                  <a:close/>
                </a:path>
                <a:path w="3895725" h="3873500">
                  <a:moveTo>
                    <a:pt x="1327676" y="2438400"/>
                  </a:moveTo>
                  <a:lnTo>
                    <a:pt x="1316713" y="2438400"/>
                  </a:lnTo>
                  <a:lnTo>
                    <a:pt x="1315886" y="2451100"/>
                  </a:lnTo>
                  <a:lnTo>
                    <a:pt x="1344964" y="2451100"/>
                  </a:lnTo>
                  <a:lnTo>
                    <a:pt x="1327676" y="2438400"/>
                  </a:lnTo>
                  <a:close/>
                </a:path>
                <a:path w="3895725" h="3873500">
                  <a:moveTo>
                    <a:pt x="1376732" y="2438400"/>
                  </a:moveTo>
                  <a:lnTo>
                    <a:pt x="1364544" y="2438400"/>
                  </a:lnTo>
                  <a:lnTo>
                    <a:pt x="1344964" y="2451100"/>
                  </a:lnTo>
                  <a:lnTo>
                    <a:pt x="1377444" y="2451100"/>
                  </a:lnTo>
                  <a:lnTo>
                    <a:pt x="1376732" y="2438400"/>
                  </a:lnTo>
                  <a:close/>
                </a:path>
                <a:path w="3895725" h="3873500">
                  <a:moveTo>
                    <a:pt x="1430029" y="2374900"/>
                  </a:moveTo>
                  <a:lnTo>
                    <a:pt x="1421108" y="2374900"/>
                  </a:lnTo>
                  <a:lnTo>
                    <a:pt x="1420030" y="2387600"/>
                  </a:lnTo>
                  <a:lnTo>
                    <a:pt x="1416700" y="2387600"/>
                  </a:lnTo>
                  <a:lnTo>
                    <a:pt x="1417422" y="2400300"/>
                  </a:lnTo>
                  <a:lnTo>
                    <a:pt x="1418103" y="2400300"/>
                  </a:lnTo>
                  <a:lnTo>
                    <a:pt x="1519890" y="2438400"/>
                  </a:lnTo>
                  <a:lnTo>
                    <a:pt x="1534131" y="2438400"/>
                  </a:lnTo>
                  <a:lnTo>
                    <a:pt x="1534707" y="2425700"/>
                  </a:lnTo>
                  <a:lnTo>
                    <a:pt x="1515859" y="2425700"/>
                  </a:lnTo>
                  <a:lnTo>
                    <a:pt x="1514791" y="2423467"/>
                  </a:lnTo>
                  <a:lnTo>
                    <a:pt x="1430029" y="2374900"/>
                  </a:lnTo>
                  <a:close/>
                </a:path>
                <a:path w="3895725" h="3873500">
                  <a:moveTo>
                    <a:pt x="1514791" y="2423467"/>
                  </a:moveTo>
                  <a:lnTo>
                    <a:pt x="1515859" y="2425700"/>
                  </a:lnTo>
                  <a:lnTo>
                    <a:pt x="1518686" y="2425700"/>
                  </a:lnTo>
                  <a:lnTo>
                    <a:pt x="1514791" y="2423467"/>
                  </a:lnTo>
                  <a:close/>
                </a:path>
                <a:path w="3895725" h="3873500">
                  <a:moveTo>
                    <a:pt x="1489452" y="2324100"/>
                  </a:moveTo>
                  <a:lnTo>
                    <a:pt x="1473421" y="2324100"/>
                  </a:lnTo>
                  <a:lnTo>
                    <a:pt x="1472677" y="2336800"/>
                  </a:lnTo>
                  <a:lnTo>
                    <a:pt x="1473305" y="2336800"/>
                  </a:lnTo>
                  <a:lnTo>
                    <a:pt x="1514791" y="2423467"/>
                  </a:lnTo>
                  <a:lnTo>
                    <a:pt x="1518686" y="2425700"/>
                  </a:lnTo>
                  <a:lnTo>
                    <a:pt x="1535869" y="2425700"/>
                  </a:lnTo>
                  <a:lnTo>
                    <a:pt x="1489452" y="2324100"/>
                  </a:lnTo>
                  <a:close/>
                </a:path>
                <a:path w="3895725" h="3873500">
                  <a:moveTo>
                    <a:pt x="1605176" y="2362200"/>
                  </a:moveTo>
                  <a:lnTo>
                    <a:pt x="1547052" y="2362200"/>
                  </a:lnTo>
                  <a:lnTo>
                    <a:pt x="1555114" y="2374900"/>
                  </a:lnTo>
                  <a:lnTo>
                    <a:pt x="1597909" y="2374900"/>
                  </a:lnTo>
                  <a:lnTo>
                    <a:pt x="1605176" y="2362200"/>
                  </a:lnTo>
                  <a:close/>
                </a:path>
                <a:path w="3895725" h="3873500">
                  <a:moveTo>
                    <a:pt x="1562528" y="2349500"/>
                  </a:moveTo>
                  <a:lnTo>
                    <a:pt x="1541188" y="2349500"/>
                  </a:lnTo>
                  <a:lnTo>
                    <a:pt x="1544110" y="2362200"/>
                  </a:lnTo>
                  <a:lnTo>
                    <a:pt x="1568632" y="2362200"/>
                  </a:lnTo>
                  <a:lnTo>
                    <a:pt x="1562528" y="2349500"/>
                  </a:lnTo>
                  <a:close/>
                </a:path>
                <a:path w="3895725" h="3873500">
                  <a:moveTo>
                    <a:pt x="1611877" y="2349500"/>
                  </a:moveTo>
                  <a:lnTo>
                    <a:pt x="1594757" y="2349500"/>
                  </a:lnTo>
                  <a:lnTo>
                    <a:pt x="1586611" y="2362200"/>
                  </a:lnTo>
                  <a:lnTo>
                    <a:pt x="1607773" y="2362200"/>
                  </a:lnTo>
                  <a:lnTo>
                    <a:pt x="1611877" y="2349500"/>
                  </a:lnTo>
                  <a:close/>
                </a:path>
                <a:path w="3895725" h="3873500">
                  <a:moveTo>
                    <a:pt x="1584412" y="2311400"/>
                  </a:moveTo>
                  <a:lnTo>
                    <a:pt x="1552800" y="2311400"/>
                  </a:lnTo>
                  <a:lnTo>
                    <a:pt x="1545753" y="2324100"/>
                  </a:lnTo>
                  <a:lnTo>
                    <a:pt x="1541052" y="2349500"/>
                  </a:lnTo>
                  <a:lnTo>
                    <a:pt x="1559303" y="2349500"/>
                  </a:lnTo>
                  <a:lnTo>
                    <a:pt x="1559146" y="2336800"/>
                  </a:lnTo>
                  <a:lnTo>
                    <a:pt x="1561565" y="2336800"/>
                  </a:lnTo>
                  <a:lnTo>
                    <a:pt x="1565879" y="2324100"/>
                  </a:lnTo>
                  <a:lnTo>
                    <a:pt x="1568842" y="2324100"/>
                  </a:lnTo>
                  <a:lnTo>
                    <a:pt x="1584412" y="2311400"/>
                  </a:lnTo>
                  <a:close/>
                </a:path>
                <a:path w="3895725" h="3873500">
                  <a:moveTo>
                    <a:pt x="1617050" y="2324100"/>
                  </a:moveTo>
                  <a:lnTo>
                    <a:pt x="1600579" y="2324100"/>
                  </a:lnTo>
                  <a:lnTo>
                    <a:pt x="1600192" y="2336800"/>
                  </a:lnTo>
                  <a:lnTo>
                    <a:pt x="1597291" y="2349500"/>
                  </a:lnTo>
                  <a:lnTo>
                    <a:pt x="1613458" y="2349500"/>
                  </a:lnTo>
                  <a:lnTo>
                    <a:pt x="1615636" y="2336800"/>
                  </a:lnTo>
                  <a:lnTo>
                    <a:pt x="1616348" y="2336800"/>
                  </a:lnTo>
                  <a:lnTo>
                    <a:pt x="1617050" y="2324100"/>
                  </a:lnTo>
                  <a:close/>
                </a:path>
                <a:path w="3895725" h="3873500">
                  <a:moveTo>
                    <a:pt x="1520079" y="2311400"/>
                  </a:moveTo>
                  <a:lnTo>
                    <a:pt x="1505954" y="2311400"/>
                  </a:lnTo>
                  <a:lnTo>
                    <a:pt x="1506959" y="2324100"/>
                  </a:lnTo>
                  <a:lnTo>
                    <a:pt x="1518948" y="2324100"/>
                  </a:lnTo>
                  <a:lnTo>
                    <a:pt x="1520079" y="2311400"/>
                  </a:lnTo>
                  <a:close/>
                </a:path>
                <a:path w="3895725" h="3873500">
                  <a:moveTo>
                    <a:pt x="1652420" y="2311400"/>
                  </a:moveTo>
                  <a:lnTo>
                    <a:pt x="1594893" y="2311400"/>
                  </a:lnTo>
                  <a:lnTo>
                    <a:pt x="1597658" y="2324100"/>
                  </a:lnTo>
                  <a:lnTo>
                    <a:pt x="1644871" y="2324100"/>
                  </a:lnTo>
                  <a:lnTo>
                    <a:pt x="1652420" y="2311400"/>
                  </a:lnTo>
                  <a:close/>
                </a:path>
                <a:path w="3895725" h="3873500">
                  <a:moveTo>
                    <a:pt x="1524246" y="2298700"/>
                  </a:moveTo>
                  <a:lnTo>
                    <a:pt x="1506509" y="2298700"/>
                  </a:lnTo>
                  <a:lnTo>
                    <a:pt x="1504708" y="2311400"/>
                  </a:lnTo>
                  <a:lnTo>
                    <a:pt x="1522864" y="2311400"/>
                  </a:lnTo>
                  <a:lnTo>
                    <a:pt x="1524246" y="2298700"/>
                  </a:lnTo>
                  <a:close/>
                </a:path>
                <a:path w="3895725" h="3873500">
                  <a:moveTo>
                    <a:pt x="1648766" y="2235200"/>
                  </a:moveTo>
                  <a:lnTo>
                    <a:pt x="1627793" y="2235200"/>
                  </a:lnTo>
                  <a:lnTo>
                    <a:pt x="1585700" y="2286000"/>
                  </a:lnTo>
                  <a:lnTo>
                    <a:pt x="1565292" y="2286000"/>
                  </a:lnTo>
                  <a:lnTo>
                    <a:pt x="1573093" y="2298700"/>
                  </a:lnTo>
                  <a:lnTo>
                    <a:pt x="1557324" y="2311400"/>
                  </a:lnTo>
                  <a:lnTo>
                    <a:pt x="1613416" y="2311400"/>
                  </a:lnTo>
                  <a:lnTo>
                    <a:pt x="1604516" y="2298700"/>
                  </a:lnTo>
                  <a:lnTo>
                    <a:pt x="1597186" y="2298700"/>
                  </a:lnTo>
                  <a:lnTo>
                    <a:pt x="1647866" y="2247900"/>
                  </a:lnTo>
                  <a:lnTo>
                    <a:pt x="1648766" y="2235200"/>
                  </a:lnTo>
                  <a:close/>
                </a:path>
                <a:path w="3895725" h="3873500">
                  <a:moveTo>
                    <a:pt x="1666703" y="2298700"/>
                  </a:moveTo>
                  <a:lnTo>
                    <a:pt x="1639897" y="2298700"/>
                  </a:lnTo>
                  <a:lnTo>
                    <a:pt x="1631060" y="2311400"/>
                  </a:lnTo>
                  <a:lnTo>
                    <a:pt x="1663572" y="2311400"/>
                  </a:lnTo>
                  <a:lnTo>
                    <a:pt x="1666703" y="2298700"/>
                  </a:lnTo>
                  <a:close/>
                </a:path>
                <a:path w="3895725" h="3873500">
                  <a:moveTo>
                    <a:pt x="1536529" y="2286000"/>
                  </a:moveTo>
                  <a:lnTo>
                    <a:pt x="1512697" y="2286000"/>
                  </a:lnTo>
                  <a:lnTo>
                    <a:pt x="1510791" y="2298700"/>
                  </a:lnTo>
                  <a:lnTo>
                    <a:pt x="1530236" y="2298700"/>
                  </a:lnTo>
                  <a:lnTo>
                    <a:pt x="1536529" y="2286000"/>
                  </a:lnTo>
                  <a:close/>
                </a:path>
                <a:path w="3895725" h="3873500">
                  <a:moveTo>
                    <a:pt x="1674074" y="2286000"/>
                  </a:moveTo>
                  <a:lnTo>
                    <a:pt x="1652567" y="2286000"/>
                  </a:lnTo>
                  <a:lnTo>
                    <a:pt x="1644463" y="2298700"/>
                  </a:lnTo>
                  <a:lnTo>
                    <a:pt x="1671949" y="2298700"/>
                  </a:lnTo>
                  <a:lnTo>
                    <a:pt x="1674074" y="2286000"/>
                  </a:lnTo>
                  <a:close/>
                </a:path>
                <a:path w="3895725" h="3873500">
                  <a:moveTo>
                    <a:pt x="1583878" y="2273300"/>
                  </a:moveTo>
                  <a:lnTo>
                    <a:pt x="1526246" y="2273300"/>
                  </a:lnTo>
                  <a:lnTo>
                    <a:pt x="1519754" y="2286000"/>
                  </a:lnTo>
                  <a:lnTo>
                    <a:pt x="1585700" y="2286000"/>
                  </a:lnTo>
                  <a:lnTo>
                    <a:pt x="1583878" y="2273300"/>
                  </a:lnTo>
                  <a:close/>
                </a:path>
                <a:path w="3895725" h="3873500">
                  <a:moveTo>
                    <a:pt x="1680221" y="2273300"/>
                  </a:moveTo>
                  <a:lnTo>
                    <a:pt x="1661080" y="2273300"/>
                  </a:lnTo>
                  <a:lnTo>
                    <a:pt x="1659436" y="2286000"/>
                  </a:lnTo>
                  <a:lnTo>
                    <a:pt x="1678556" y="2286000"/>
                  </a:lnTo>
                  <a:lnTo>
                    <a:pt x="1680221" y="2273300"/>
                  </a:lnTo>
                  <a:close/>
                </a:path>
                <a:path w="3895725" h="3873500">
                  <a:moveTo>
                    <a:pt x="1577061" y="2260600"/>
                  </a:moveTo>
                  <a:lnTo>
                    <a:pt x="1537262" y="2260600"/>
                  </a:lnTo>
                  <a:lnTo>
                    <a:pt x="1529974" y="2273300"/>
                  </a:lnTo>
                  <a:lnTo>
                    <a:pt x="1578192" y="2273300"/>
                  </a:lnTo>
                  <a:lnTo>
                    <a:pt x="1577061" y="2260600"/>
                  </a:lnTo>
                  <a:close/>
                </a:path>
                <a:path w="3895725" h="3873500">
                  <a:moveTo>
                    <a:pt x="1675760" y="2260600"/>
                  </a:moveTo>
                  <a:lnTo>
                    <a:pt x="1666734" y="2260600"/>
                  </a:lnTo>
                  <a:lnTo>
                    <a:pt x="1665970" y="2273300"/>
                  </a:lnTo>
                  <a:lnTo>
                    <a:pt x="1676587" y="2273300"/>
                  </a:lnTo>
                  <a:lnTo>
                    <a:pt x="1675760" y="2260600"/>
                  </a:lnTo>
                  <a:close/>
                </a:path>
                <a:path w="3895725" h="3873500">
                  <a:moveTo>
                    <a:pt x="1581983" y="2235200"/>
                  </a:moveTo>
                  <a:lnTo>
                    <a:pt x="1563837" y="2235200"/>
                  </a:lnTo>
                  <a:lnTo>
                    <a:pt x="1558978" y="2247900"/>
                  </a:lnTo>
                  <a:lnTo>
                    <a:pt x="1559052" y="2260600"/>
                  </a:lnTo>
                  <a:lnTo>
                    <a:pt x="1576402" y="2260600"/>
                  </a:lnTo>
                  <a:lnTo>
                    <a:pt x="1576904" y="2247900"/>
                  </a:lnTo>
                  <a:lnTo>
                    <a:pt x="1579595" y="2247900"/>
                  </a:lnTo>
                  <a:lnTo>
                    <a:pt x="1581983" y="2235200"/>
                  </a:lnTo>
                  <a:close/>
                </a:path>
                <a:path w="3895725" h="3873500">
                  <a:moveTo>
                    <a:pt x="1608275" y="2120900"/>
                  </a:moveTo>
                  <a:lnTo>
                    <a:pt x="1602108" y="2120900"/>
                  </a:lnTo>
                  <a:lnTo>
                    <a:pt x="1600254" y="2133600"/>
                  </a:lnTo>
                  <a:lnTo>
                    <a:pt x="1594914" y="2133600"/>
                  </a:lnTo>
                  <a:lnTo>
                    <a:pt x="1707853" y="2247900"/>
                  </a:lnTo>
                  <a:lnTo>
                    <a:pt x="1722062" y="2247900"/>
                  </a:lnTo>
                  <a:lnTo>
                    <a:pt x="1721612" y="2235200"/>
                  </a:lnTo>
                  <a:lnTo>
                    <a:pt x="1720565" y="2235200"/>
                  </a:lnTo>
                  <a:lnTo>
                    <a:pt x="1608275" y="2120900"/>
                  </a:lnTo>
                  <a:close/>
                </a:path>
                <a:path w="3895725" h="3873500">
                  <a:moveTo>
                    <a:pt x="1781411" y="2235200"/>
                  </a:moveTo>
                  <a:lnTo>
                    <a:pt x="1754491" y="2235200"/>
                  </a:lnTo>
                  <a:lnTo>
                    <a:pt x="1762428" y="2247900"/>
                  </a:lnTo>
                  <a:lnTo>
                    <a:pt x="1776375" y="2247900"/>
                  </a:lnTo>
                  <a:lnTo>
                    <a:pt x="1781411" y="2235200"/>
                  </a:lnTo>
                  <a:close/>
                </a:path>
                <a:path w="3895725" h="3873500">
                  <a:moveTo>
                    <a:pt x="1622767" y="2209800"/>
                  </a:moveTo>
                  <a:lnTo>
                    <a:pt x="1586108" y="2209800"/>
                  </a:lnTo>
                  <a:lnTo>
                    <a:pt x="1580067" y="2222500"/>
                  </a:lnTo>
                  <a:lnTo>
                    <a:pt x="1568098" y="2235200"/>
                  </a:lnTo>
                  <a:lnTo>
                    <a:pt x="1599532" y="2235200"/>
                  </a:lnTo>
                  <a:lnTo>
                    <a:pt x="1603197" y="2222500"/>
                  </a:lnTo>
                  <a:lnTo>
                    <a:pt x="1634034" y="2222500"/>
                  </a:lnTo>
                  <a:lnTo>
                    <a:pt x="1622767" y="2209800"/>
                  </a:lnTo>
                  <a:close/>
                </a:path>
                <a:path w="3895725" h="3873500">
                  <a:moveTo>
                    <a:pt x="1639227" y="2222500"/>
                  </a:moveTo>
                  <a:lnTo>
                    <a:pt x="1603197" y="2222500"/>
                  </a:lnTo>
                  <a:lnTo>
                    <a:pt x="1610547" y="2235200"/>
                  </a:lnTo>
                  <a:lnTo>
                    <a:pt x="1645960" y="2235200"/>
                  </a:lnTo>
                  <a:lnTo>
                    <a:pt x="1639227" y="2222500"/>
                  </a:lnTo>
                  <a:close/>
                </a:path>
                <a:path w="3895725" h="3873500">
                  <a:moveTo>
                    <a:pt x="1797662" y="2222500"/>
                  </a:moveTo>
                  <a:lnTo>
                    <a:pt x="1741245" y="2222500"/>
                  </a:lnTo>
                  <a:lnTo>
                    <a:pt x="1744051" y="2235200"/>
                  </a:lnTo>
                  <a:lnTo>
                    <a:pt x="1791987" y="2235200"/>
                  </a:lnTo>
                  <a:lnTo>
                    <a:pt x="1797662" y="2222500"/>
                  </a:lnTo>
                  <a:close/>
                </a:path>
                <a:path w="3895725" h="3873500">
                  <a:moveTo>
                    <a:pt x="1755820" y="2209800"/>
                  </a:moveTo>
                  <a:lnTo>
                    <a:pt x="1738502" y="2209800"/>
                  </a:lnTo>
                  <a:lnTo>
                    <a:pt x="1738878" y="2222500"/>
                  </a:lnTo>
                  <a:lnTo>
                    <a:pt x="1756480" y="2222500"/>
                  </a:lnTo>
                  <a:lnTo>
                    <a:pt x="1755820" y="2209800"/>
                  </a:lnTo>
                  <a:close/>
                </a:path>
                <a:path w="3895725" h="3873500">
                  <a:moveTo>
                    <a:pt x="1821211" y="2197100"/>
                  </a:moveTo>
                  <a:lnTo>
                    <a:pt x="1800426" y="2197100"/>
                  </a:lnTo>
                  <a:lnTo>
                    <a:pt x="1797149" y="2209800"/>
                  </a:lnTo>
                  <a:lnTo>
                    <a:pt x="1785610" y="2222500"/>
                  </a:lnTo>
                  <a:lnTo>
                    <a:pt x="1810081" y="2222500"/>
                  </a:lnTo>
                  <a:lnTo>
                    <a:pt x="1814845" y="2209800"/>
                  </a:lnTo>
                  <a:lnTo>
                    <a:pt x="1821211" y="2197100"/>
                  </a:lnTo>
                  <a:close/>
                </a:path>
                <a:path w="3895725" h="3873500">
                  <a:moveTo>
                    <a:pt x="1754438" y="2197100"/>
                  </a:moveTo>
                  <a:lnTo>
                    <a:pt x="1715685" y="2197100"/>
                  </a:lnTo>
                  <a:lnTo>
                    <a:pt x="1722073" y="2209800"/>
                  </a:lnTo>
                  <a:lnTo>
                    <a:pt x="1754334" y="2209800"/>
                  </a:lnTo>
                  <a:lnTo>
                    <a:pt x="1754438" y="2197100"/>
                  </a:lnTo>
                  <a:close/>
                </a:path>
                <a:path w="3895725" h="3873500">
                  <a:moveTo>
                    <a:pt x="1817389" y="2159000"/>
                  </a:moveTo>
                  <a:lnTo>
                    <a:pt x="1766071" y="2159000"/>
                  </a:lnTo>
                  <a:lnTo>
                    <a:pt x="1744941" y="2184400"/>
                  </a:lnTo>
                  <a:lnTo>
                    <a:pt x="1710440" y="2184400"/>
                  </a:lnTo>
                  <a:lnTo>
                    <a:pt x="1713152" y="2197100"/>
                  </a:lnTo>
                  <a:lnTo>
                    <a:pt x="1754773" y="2197100"/>
                  </a:lnTo>
                  <a:lnTo>
                    <a:pt x="1776584" y="2171700"/>
                  </a:lnTo>
                  <a:lnTo>
                    <a:pt x="1820059" y="2171700"/>
                  </a:lnTo>
                  <a:lnTo>
                    <a:pt x="1817389" y="2159000"/>
                  </a:lnTo>
                  <a:close/>
                </a:path>
                <a:path w="3895725" h="3873500">
                  <a:moveTo>
                    <a:pt x="1823682" y="2171700"/>
                  </a:moveTo>
                  <a:lnTo>
                    <a:pt x="1804363" y="2171700"/>
                  </a:lnTo>
                  <a:lnTo>
                    <a:pt x="1806301" y="2184400"/>
                  </a:lnTo>
                  <a:lnTo>
                    <a:pt x="1806583" y="2184400"/>
                  </a:lnTo>
                  <a:lnTo>
                    <a:pt x="1805787" y="2197100"/>
                  </a:lnTo>
                  <a:lnTo>
                    <a:pt x="1823106" y="2197100"/>
                  </a:lnTo>
                  <a:lnTo>
                    <a:pt x="1824290" y="2184400"/>
                  </a:lnTo>
                  <a:lnTo>
                    <a:pt x="1823682" y="2171700"/>
                  </a:lnTo>
                  <a:close/>
                </a:path>
                <a:path w="3895725" h="3873500">
                  <a:moveTo>
                    <a:pt x="1730627" y="2171700"/>
                  </a:moveTo>
                  <a:lnTo>
                    <a:pt x="1703696" y="2171700"/>
                  </a:lnTo>
                  <a:lnTo>
                    <a:pt x="1706995" y="2184400"/>
                  </a:lnTo>
                  <a:lnTo>
                    <a:pt x="1727350" y="2184400"/>
                  </a:lnTo>
                  <a:lnTo>
                    <a:pt x="1730627" y="2171700"/>
                  </a:lnTo>
                  <a:close/>
                </a:path>
                <a:path w="3895725" h="3873500">
                  <a:moveTo>
                    <a:pt x="1750857" y="2159000"/>
                  </a:moveTo>
                  <a:lnTo>
                    <a:pt x="1684775" y="2159000"/>
                  </a:lnTo>
                  <a:lnTo>
                    <a:pt x="1692943" y="2171700"/>
                  </a:lnTo>
                  <a:lnTo>
                    <a:pt x="1742878" y="2171700"/>
                  </a:lnTo>
                  <a:lnTo>
                    <a:pt x="1750857" y="2159000"/>
                  </a:lnTo>
                  <a:close/>
                </a:path>
                <a:path w="3895725" h="3873500">
                  <a:moveTo>
                    <a:pt x="1700450" y="2146300"/>
                  </a:moveTo>
                  <a:lnTo>
                    <a:pt x="1677362" y="2146300"/>
                  </a:lnTo>
                  <a:lnTo>
                    <a:pt x="1681509" y="2159000"/>
                  </a:lnTo>
                  <a:lnTo>
                    <a:pt x="1707937" y="2159000"/>
                  </a:lnTo>
                  <a:lnTo>
                    <a:pt x="1700450" y="2146300"/>
                  </a:lnTo>
                  <a:close/>
                </a:path>
                <a:path w="3895725" h="3873500">
                  <a:moveTo>
                    <a:pt x="1758888" y="2146300"/>
                  </a:moveTo>
                  <a:lnTo>
                    <a:pt x="1737716" y="2146300"/>
                  </a:lnTo>
                  <a:lnTo>
                    <a:pt x="1729842" y="2159000"/>
                  </a:lnTo>
                  <a:lnTo>
                    <a:pt x="1754218" y="2159000"/>
                  </a:lnTo>
                  <a:lnTo>
                    <a:pt x="1758888" y="2146300"/>
                  </a:lnTo>
                  <a:close/>
                </a:path>
                <a:path w="3895725" h="3873500">
                  <a:moveTo>
                    <a:pt x="1798479" y="2146300"/>
                  </a:moveTo>
                  <a:lnTo>
                    <a:pt x="1785882" y="2146300"/>
                  </a:lnTo>
                  <a:lnTo>
                    <a:pt x="1781746" y="2159000"/>
                  </a:lnTo>
                  <a:lnTo>
                    <a:pt x="1806636" y="2159000"/>
                  </a:lnTo>
                  <a:lnTo>
                    <a:pt x="1798479" y="2146300"/>
                  </a:lnTo>
                  <a:close/>
                </a:path>
                <a:path w="3895725" h="3873500">
                  <a:moveTo>
                    <a:pt x="1694377" y="2133600"/>
                  </a:moveTo>
                  <a:lnTo>
                    <a:pt x="1676692" y="2133600"/>
                  </a:lnTo>
                  <a:lnTo>
                    <a:pt x="1676409" y="2146300"/>
                  </a:lnTo>
                  <a:lnTo>
                    <a:pt x="1694880" y="2146300"/>
                  </a:lnTo>
                  <a:lnTo>
                    <a:pt x="1694377" y="2133600"/>
                  </a:lnTo>
                  <a:close/>
                </a:path>
                <a:path w="3895725" h="3873500">
                  <a:moveTo>
                    <a:pt x="1759632" y="2120900"/>
                  </a:moveTo>
                  <a:lnTo>
                    <a:pt x="1738271" y="2120900"/>
                  </a:lnTo>
                  <a:lnTo>
                    <a:pt x="1741056" y="2133600"/>
                  </a:lnTo>
                  <a:lnTo>
                    <a:pt x="1741863" y="2133600"/>
                  </a:lnTo>
                  <a:lnTo>
                    <a:pt x="1742313" y="2146300"/>
                  </a:lnTo>
                  <a:lnTo>
                    <a:pt x="1760166" y="2146300"/>
                  </a:lnTo>
                  <a:lnTo>
                    <a:pt x="1760574" y="2133600"/>
                  </a:lnTo>
                  <a:lnTo>
                    <a:pt x="1759632" y="2120900"/>
                  </a:lnTo>
                  <a:close/>
                </a:path>
                <a:path w="3895725" h="3873500">
                  <a:moveTo>
                    <a:pt x="1712157" y="2108200"/>
                  </a:moveTo>
                  <a:lnTo>
                    <a:pt x="1685833" y="2108200"/>
                  </a:lnTo>
                  <a:lnTo>
                    <a:pt x="1682535" y="2120900"/>
                  </a:lnTo>
                  <a:lnTo>
                    <a:pt x="1677927" y="2133600"/>
                  </a:lnTo>
                  <a:lnTo>
                    <a:pt x="1694786" y="2133600"/>
                  </a:lnTo>
                  <a:lnTo>
                    <a:pt x="1696953" y="2120900"/>
                  </a:lnTo>
                  <a:lnTo>
                    <a:pt x="1706691" y="2120900"/>
                  </a:lnTo>
                  <a:lnTo>
                    <a:pt x="1712157" y="2108200"/>
                  </a:lnTo>
                  <a:close/>
                </a:path>
                <a:path w="3895725" h="3873500">
                  <a:moveTo>
                    <a:pt x="1752166" y="2108200"/>
                  </a:moveTo>
                  <a:lnTo>
                    <a:pt x="1723497" y="2108200"/>
                  </a:lnTo>
                  <a:lnTo>
                    <a:pt x="1728952" y="2120900"/>
                  </a:lnTo>
                  <a:lnTo>
                    <a:pt x="1755454" y="2120900"/>
                  </a:lnTo>
                  <a:lnTo>
                    <a:pt x="1752166" y="2108200"/>
                  </a:lnTo>
                  <a:close/>
                </a:path>
                <a:path w="3895725" h="3873500">
                  <a:moveTo>
                    <a:pt x="1855179" y="2108200"/>
                  </a:moveTo>
                  <a:lnTo>
                    <a:pt x="1791734" y="2108200"/>
                  </a:lnTo>
                  <a:lnTo>
                    <a:pt x="1796855" y="2120900"/>
                  </a:lnTo>
                  <a:lnTo>
                    <a:pt x="1848907" y="2120900"/>
                  </a:lnTo>
                  <a:lnTo>
                    <a:pt x="1855179" y="2108200"/>
                  </a:lnTo>
                  <a:close/>
                </a:path>
                <a:path w="3895725" h="3873500">
                  <a:moveTo>
                    <a:pt x="1732826" y="2095500"/>
                  </a:moveTo>
                  <a:lnTo>
                    <a:pt x="1701089" y="2095500"/>
                  </a:lnTo>
                  <a:lnTo>
                    <a:pt x="1699037" y="2108200"/>
                  </a:lnTo>
                  <a:lnTo>
                    <a:pt x="1740868" y="2108200"/>
                  </a:lnTo>
                  <a:lnTo>
                    <a:pt x="1732826" y="2095500"/>
                  </a:lnTo>
                  <a:close/>
                </a:path>
                <a:path w="3895725" h="3873500">
                  <a:moveTo>
                    <a:pt x="1805819" y="2095500"/>
                  </a:moveTo>
                  <a:lnTo>
                    <a:pt x="1774940" y="2095500"/>
                  </a:lnTo>
                  <a:lnTo>
                    <a:pt x="1781464" y="2108200"/>
                  </a:lnTo>
                  <a:lnTo>
                    <a:pt x="1814709" y="2108200"/>
                  </a:lnTo>
                  <a:lnTo>
                    <a:pt x="1805819" y="2095500"/>
                  </a:lnTo>
                  <a:close/>
                </a:path>
                <a:path w="3895725" h="3873500">
                  <a:moveTo>
                    <a:pt x="1867985" y="2095500"/>
                  </a:moveTo>
                  <a:lnTo>
                    <a:pt x="1845702" y="2095500"/>
                  </a:lnTo>
                  <a:lnTo>
                    <a:pt x="1841148" y="2108200"/>
                  </a:lnTo>
                  <a:lnTo>
                    <a:pt x="1864854" y="2108200"/>
                  </a:lnTo>
                  <a:lnTo>
                    <a:pt x="1867985" y="2095500"/>
                  </a:lnTo>
                  <a:close/>
                </a:path>
                <a:path w="3895725" h="3873500">
                  <a:moveTo>
                    <a:pt x="1731821" y="2070100"/>
                  </a:moveTo>
                  <a:lnTo>
                    <a:pt x="1726470" y="2070100"/>
                  </a:lnTo>
                  <a:lnTo>
                    <a:pt x="1702890" y="2095500"/>
                  </a:lnTo>
                  <a:lnTo>
                    <a:pt x="1726523" y="2095500"/>
                  </a:lnTo>
                  <a:lnTo>
                    <a:pt x="1737947" y="2082800"/>
                  </a:lnTo>
                  <a:lnTo>
                    <a:pt x="1733549" y="2082800"/>
                  </a:lnTo>
                  <a:lnTo>
                    <a:pt x="1731821" y="2070100"/>
                  </a:lnTo>
                  <a:close/>
                </a:path>
                <a:path w="3895725" h="3873500">
                  <a:moveTo>
                    <a:pt x="1783317" y="2070100"/>
                  </a:moveTo>
                  <a:lnTo>
                    <a:pt x="1762857" y="2070100"/>
                  </a:lnTo>
                  <a:lnTo>
                    <a:pt x="1769914" y="2095500"/>
                  </a:lnTo>
                  <a:lnTo>
                    <a:pt x="1798489" y="2095500"/>
                  </a:lnTo>
                  <a:lnTo>
                    <a:pt x="1811156" y="2082800"/>
                  </a:lnTo>
                  <a:lnTo>
                    <a:pt x="1785181" y="2082800"/>
                  </a:lnTo>
                  <a:lnTo>
                    <a:pt x="1783317" y="2070100"/>
                  </a:lnTo>
                  <a:close/>
                </a:path>
                <a:path w="3895725" h="3873500">
                  <a:moveTo>
                    <a:pt x="1878612" y="2082800"/>
                  </a:moveTo>
                  <a:lnTo>
                    <a:pt x="1856519" y="2082800"/>
                  </a:lnTo>
                  <a:lnTo>
                    <a:pt x="1853786" y="2095500"/>
                  </a:lnTo>
                  <a:lnTo>
                    <a:pt x="1875356" y="2095500"/>
                  </a:lnTo>
                  <a:lnTo>
                    <a:pt x="1878612" y="2082800"/>
                  </a:lnTo>
                  <a:close/>
                </a:path>
                <a:path w="3895725" h="3873500">
                  <a:moveTo>
                    <a:pt x="1850896" y="2032000"/>
                  </a:moveTo>
                  <a:lnTo>
                    <a:pt x="1822761" y="2032000"/>
                  </a:lnTo>
                  <a:lnTo>
                    <a:pt x="1829022" y="2044700"/>
                  </a:lnTo>
                  <a:lnTo>
                    <a:pt x="1786992" y="2082800"/>
                  </a:lnTo>
                  <a:lnTo>
                    <a:pt x="1811156" y="2082800"/>
                  </a:lnTo>
                  <a:lnTo>
                    <a:pt x="1849158" y="2044700"/>
                  </a:lnTo>
                  <a:lnTo>
                    <a:pt x="1850069" y="2044700"/>
                  </a:lnTo>
                  <a:lnTo>
                    <a:pt x="1850896" y="2032000"/>
                  </a:lnTo>
                  <a:close/>
                </a:path>
                <a:path w="3895725" h="3873500">
                  <a:moveTo>
                    <a:pt x="1881502" y="2070100"/>
                  </a:moveTo>
                  <a:lnTo>
                    <a:pt x="1864718" y="2070100"/>
                  </a:lnTo>
                  <a:lnTo>
                    <a:pt x="1862299" y="2082800"/>
                  </a:lnTo>
                  <a:lnTo>
                    <a:pt x="1879838" y="2082800"/>
                  </a:lnTo>
                  <a:lnTo>
                    <a:pt x="1881502" y="2070100"/>
                  </a:lnTo>
                  <a:close/>
                </a:path>
                <a:path w="3895725" h="3873500">
                  <a:moveTo>
                    <a:pt x="1793379" y="2032000"/>
                  </a:moveTo>
                  <a:lnTo>
                    <a:pt x="1766009" y="2032000"/>
                  </a:lnTo>
                  <a:lnTo>
                    <a:pt x="1760888" y="2044700"/>
                  </a:lnTo>
                  <a:lnTo>
                    <a:pt x="1759852" y="2057400"/>
                  </a:lnTo>
                  <a:lnTo>
                    <a:pt x="1760836" y="2070100"/>
                  </a:lnTo>
                  <a:lnTo>
                    <a:pt x="1779485" y="2070100"/>
                  </a:lnTo>
                  <a:lnTo>
                    <a:pt x="1778364" y="2057400"/>
                  </a:lnTo>
                  <a:lnTo>
                    <a:pt x="1778186" y="2057400"/>
                  </a:lnTo>
                  <a:lnTo>
                    <a:pt x="1780825" y="2044700"/>
                  </a:lnTo>
                  <a:lnTo>
                    <a:pt x="1783202" y="2044700"/>
                  </a:lnTo>
                  <a:lnTo>
                    <a:pt x="1793379" y="2032000"/>
                  </a:lnTo>
                  <a:close/>
                </a:path>
                <a:path w="3895725" h="3873500">
                  <a:moveTo>
                    <a:pt x="1874654" y="2057400"/>
                  </a:moveTo>
                  <a:lnTo>
                    <a:pt x="1869367" y="2057400"/>
                  </a:lnTo>
                  <a:lnTo>
                    <a:pt x="1867953" y="2070100"/>
                  </a:lnTo>
                  <a:lnTo>
                    <a:pt x="1875471" y="2070100"/>
                  </a:lnTo>
                  <a:lnTo>
                    <a:pt x="1874654" y="2057400"/>
                  </a:lnTo>
                  <a:close/>
                </a:path>
                <a:path w="3895725" h="3873500">
                  <a:moveTo>
                    <a:pt x="1840530" y="2019300"/>
                  </a:moveTo>
                  <a:lnTo>
                    <a:pt x="1781348" y="2019300"/>
                  </a:lnTo>
                  <a:lnTo>
                    <a:pt x="1770019" y="2032000"/>
                  </a:lnTo>
                  <a:lnTo>
                    <a:pt x="1847252" y="2032000"/>
                  </a:lnTo>
                  <a:lnTo>
                    <a:pt x="1840530" y="2019300"/>
                  </a:lnTo>
                  <a:close/>
                </a:path>
                <a:path w="3895725" h="3873500">
                  <a:moveTo>
                    <a:pt x="1824059" y="2006600"/>
                  </a:moveTo>
                  <a:lnTo>
                    <a:pt x="1799871" y="2006600"/>
                  </a:lnTo>
                  <a:lnTo>
                    <a:pt x="1787401" y="2019300"/>
                  </a:lnTo>
                  <a:lnTo>
                    <a:pt x="1835336" y="2019300"/>
                  </a:lnTo>
                  <a:lnTo>
                    <a:pt x="1824059" y="2006600"/>
                  </a:lnTo>
                  <a:close/>
                </a:path>
                <a:path w="3895725" h="3873500">
                  <a:moveTo>
                    <a:pt x="1846362" y="1892300"/>
                  </a:moveTo>
                  <a:lnTo>
                    <a:pt x="1832038" y="1892300"/>
                  </a:lnTo>
                  <a:lnTo>
                    <a:pt x="1832007" y="1905000"/>
                  </a:lnTo>
                  <a:lnTo>
                    <a:pt x="1833001" y="1905000"/>
                  </a:lnTo>
                  <a:lnTo>
                    <a:pt x="1945993" y="2019300"/>
                  </a:lnTo>
                  <a:lnTo>
                    <a:pt x="1953437" y="2019300"/>
                  </a:lnTo>
                  <a:lnTo>
                    <a:pt x="1954317" y="2006600"/>
                  </a:lnTo>
                  <a:lnTo>
                    <a:pt x="1958505" y="2006600"/>
                  </a:lnTo>
                  <a:lnTo>
                    <a:pt x="1949835" y="1993900"/>
                  </a:lnTo>
                  <a:lnTo>
                    <a:pt x="1980054" y="1993900"/>
                  </a:lnTo>
                  <a:lnTo>
                    <a:pt x="1982588" y="1981200"/>
                  </a:lnTo>
                  <a:lnTo>
                    <a:pt x="1937166" y="1981200"/>
                  </a:lnTo>
                  <a:lnTo>
                    <a:pt x="1905638" y="1943100"/>
                  </a:lnTo>
                  <a:lnTo>
                    <a:pt x="1904905" y="1943100"/>
                  </a:lnTo>
                  <a:lnTo>
                    <a:pt x="1905114" y="1930400"/>
                  </a:lnTo>
                  <a:lnTo>
                    <a:pt x="1889712" y="1930400"/>
                  </a:lnTo>
                  <a:lnTo>
                    <a:pt x="1889856" y="1928515"/>
                  </a:lnTo>
                  <a:lnTo>
                    <a:pt x="1846362" y="1892300"/>
                  </a:lnTo>
                  <a:close/>
                </a:path>
                <a:path w="3895725" h="3873500">
                  <a:moveTo>
                    <a:pt x="1998797" y="1955800"/>
                  </a:moveTo>
                  <a:lnTo>
                    <a:pt x="1980882" y="1955800"/>
                  </a:lnTo>
                  <a:lnTo>
                    <a:pt x="1979332" y="1968500"/>
                  </a:lnTo>
                  <a:lnTo>
                    <a:pt x="1977217" y="1968500"/>
                  </a:lnTo>
                  <a:lnTo>
                    <a:pt x="1969971" y="1981200"/>
                  </a:lnTo>
                  <a:lnTo>
                    <a:pt x="1990567" y="1981200"/>
                  </a:lnTo>
                  <a:lnTo>
                    <a:pt x="1994410" y="1968500"/>
                  </a:lnTo>
                  <a:lnTo>
                    <a:pt x="1998797" y="1955800"/>
                  </a:lnTo>
                  <a:close/>
                </a:path>
                <a:path w="3895725" h="3873500">
                  <a:moveTo>
                    <a:pt x="1987510" y="1917700"/>
                  </a:moveTo>
                  <a:lnTo>
                    <a:pt x="1963542" y="1917700"/>
                  </a:lnTo>
                  <a:lnTo>
                    <a:pt x="1967228" y="1930400"/>
                  </a:lnTo>
                  <a:lnTo>
                    <a:pt x="1970505" y="1930400"/>
                  </a:lnTo>
                  <a:lnTo>
                    <a:pt x="1976253" y="1943100"/>
                  </a:lnTo>
                  <a:lnTo>
                    <a:pt x="1978295" y="1943100"/>
                  </a:lnTo>
                  <a:lnTo>
                    <a:pt x="1980672" y="1955800"/>
                  </a:lnTo>
                  <a:lnTo>
                    <a:pt x="1999446" y="1955800"/>
                  </a:lnTo>
                  <a:lnTo>
                    <a:pt x="1997635" y="1943100"/>
                  </a:lnTo>
                  <a:lnTo>
                    <a:pt x="1995248" y="1930400"/>
                  </a:lnTo>
                  <a:lnTo>
                    <a:pt x="1987510" y="1917700"/>
                  </a:lnTo>
                  <a:close/>
                </a:path>
                <a:path w="3895725" h="3873500">
                  <a:moveTo>
                    <a:pt x="1889856" y="1928515"/>
                  </a:moveTo>
                  <a:lnTo>
                    <a:pt x="1889712" y="1930400"/>
                  </a:lnTo>
                  <a:lnTo>
                    <a:pt x="1892120" y="1930400"/>
                  </a:lnTo>
                  <a:lnTo>
                    <a:pt x="1889856" y="1928515"/>
                  </a:lnTo>
                  <a:close/>
                </a:path>
                <a:path w="3895725" h="3873500">
                  <a:moveTo>
                    <a:pt x="1906821" y="1917700"/>
                  </a:moveTo>
                  <a:lnTo>
                    <a:pt x="1890685" y="1917700"/>
                  </a:lnTo>
                  <a:lnTo>
                    <a:pt x="1889856" y="1928515"/>
                  </a:lnTo>
                  <a:lnTo>
                    <a:pt x="1892120" y="1930400"/>
                  </a:lnTo>
                  <a:lnTo>
                    <a:pt x="1905502" y="1930400"/>
                  </a:lnTo>
                  <a:lnTo>
                    <a:pt x="1906821" y="1917700"/>
                  </a:lnTo>
                  <a:close/>
                </a:path>
                <a:path w="3895725" h="3873500">
                  <a:moveTo>
                    <a:pt x="1996033" y="1854200"/>
                  </a:moveTo>
                  <a:lnTo>
                    <a:pt x="1958484" y="1854200"/>
                  </a:lnTo>
                  <a:lnTo>
                    <a:pt x="2034671" y="1930400"/>
                  </a:lnTo>
                  <a:lnTo>
                    <a:pt x="2042367" y="1930400"/>
                  </a:lnTo>
                  <a:lnTo>
                    <a:pt x="2043330" y="1917700"/>
                  </a:lnTo>
                  <a:lnTo>
                    <a:pt x="2048010" y="1917700"/>
                  </a:lnTo>
                  <a:lnTo>
                    <a:pt x="1997164" y="1866900"/>
                  </a:lnTo>
                  <a:lnTo>
                    <a:pt x="1996033" y="1854200"/>
                  </a:lnTo>
                  <a:close/>
                </a:path>
                <a:path w="3895725" h="3873500">
                  <a:moveTo>
                    <a:pt x="1917103" y="1905000"/>
                  </a:moveTo>
                  <a:lnTo>
                    <a:pt x="1893617" y="1905000"/>
                  </a:lnTo>
                  <a:lnTo>
                    <a:pt x="1891471" y="1917700"/>
                  </a:lnTo>
                  <a:lnTo>
                    <a:pt x="1911763" y="1917700"/>
                  </a:lnTo>
                  <a:lnTo>
                    <a:pt x="1917103" y="1905000"/>
                  </a:lnTo>
                  <a:close/>
                </a:path>
                <a:path w="3895725" h="3873500">
                  <a:moveTo>
                    <a:pt x="1975824" y="1905000"/>
                  </a:moveTo>
                  <a:lnTo>
                    <a:pt x="1946296" y="1905000"/>
                  </a:lnTo>
                  <a:lnTo>
                    <a:pt x="1955291" y="1917700"/>
                  </a:lnTo>
                  <a:lnTo>
                    <a:pt x="1982327" y="1917700"/>
                  </a:lnTo>
                  <a:lnTo>
                    <a:pt x="1975824" y="1905000"/>
                  </a:lnTo>
                  <a:close/>
                </a:path>
                <a:path w="3895725" h="3873500">
                  <a:moveTo>
                    <a:pt x="1964516" y="1892300"/>
                  </a:moveTo>
                  <a:lnTo>
                    <a:pt x="1908308" y="1892300"/>
                  </a:lnTo>
                  <a:lnTo>
                    <a:pt x="1900371" y="1905000"/>
                  </a:lnTo>
                  <a:lnTo>
                    <a:pt x="1970327" y="1905000"/>
                  </a:lnTo>
                  <a:lnTo>
                    <a:pt x="1964516" y="1892300"/>
                  </a:lnTo>
                  <a:close/>
                </a:path>
                <a:path w="3895725" h="3873500">
                  <a:moveTo>
                    <a:pt x="1933396" y="1879600"/>
                  </a:moveTo>
                  <a:lnTo>
                    <a:pt x="1927051" y="1879600"/>
                  </a:lnTo>
                  <a:lnTo>
                    <a:pt x="1914339" y="1892300"/>
                  </a:lnTo>
                  <a:lnTo>
                    <a:pt x="1946045" y="1892300"/>
                  </a:lnTo>
                  <a:lnTo>
                    <a:pt x="1933396" y="1879600"/>
                  </a:lnTo>
                  <a:close/>
                </a:path>
                <a:path w="3895725" h="3873500">
                  <a:moveTo>
                    <a:pt x="1994023" y="1841500"/>
                  </a:moveTo>
                  <a:lnTo>
                    <a:pt x="1957490" y="1841500"/>
                  </a:lnTo>
                  <a:lnTo>
                    <a:pt x="1958034" y="1854200"/>
                  </a:lnTo>
                  <a:lnTo>
                    <a:pt x="1995174" y="1854200"/>
                  </a:lnTo>
                  <a:lnTo>
                    <a:pt x="1994023" y="1841500"/>
                  </a:lnTo>
                  <a:close/>
                </a:path>
                <a:path w="3895725" h="3873500">
                  <a:moveTo>
                    <a:pt x="2134154" y="1828800"/>
                  </a:moveTo>
                  <a:lnTo>
                    <a:pt x="2111632" y="1828800"/>
                  </a:lnTo>
                  <a:lnTo>
                    <a:pt x="2107077" y="1841500"/>
                  </a:lnTo>
                  <a:lnTo>
                    <a:pt x="2062188" y="1841500"/>
                  </a:lnTo>
                  <a:lnTo>
                    <a:pt x="2075371" y="1854200"/>
                  </a:lnTo>
                  <a:lnTo>
                    <a:pt x="2115380" y="1854200"/>
                  </a:lnTo>
                  <a:lnTo>
                    <a:pt x="2121715" y="1841500"/>
                  </a:lnTo>
                  <a:lnTo>
                    <a:pt x="2134154" y="1828800"/>
                  </a:lnTo>
                  <a:close/>
                </a:path>
                <a:path w="3895725" h="3873500">
                  <a:moveTo>
                    <a:pt x="1994525" y="1828800"/>
                  </a:moveTo>
                  <a:lnTo>
                    <a:pt x="1977845" y="1828800"/>
                  </a:lnTo>
                  <a:lnTo>
                    <a:pt x="1978086" y="1841500"/>
                  </a:lnTo>
                  <a:lnTo>
                    <a:pt x="1994106" y="1841500"/>
                  </a:lnTo>
                  <a:lnTo>
                    <a:pt x="1994525" y="1828800"/>
                  </a:lnTo>
                  <a:close/>
                </a:path>
                <a:path w="3895725" h="3873500">
                  <a:moveTo>
                    <a:pt x="2079926" y="1828800"/>
                  </a:moveTo>
                  <a:lnTo>
                    <a:pt x="2043121" y="1828800"/>
                  </a:lnTo>
                  <a:lnTo>
                    <a:pt x="2055686" y="1841500"/>
                  </a:lnTo>
                  <a:lnTo>
                    <a:pt x="2084439" y="1841500"/>
                  </a:lnTo>
                  <a:lnTo>
                    <a:pt x="2079926" y="1828800"/>
                  </a:lnTo>
                  <a:close/>
                </a:path>
                <a:path w="3895725" h="3873500">
                  <a:moveTo>
                    <a:pt x="2006525" y="1816100"/>
                  </a:moveTo>
                  <a:lnTo>
                    <a:pt x="1980316" y="1816100"/>
                  </a:lnTo>
                  <a:lnTo>
                    <a:pt x="1979353" y="1828800"/>
                  </a:lnTo>
                  <a:lnTo>
                    <a:pt x="2003886" y="1828800"/>
                  </a:lnTo>
                  <a:lnTo>
                    <a:pt x="2006525" y="1816100"/>
                  </a:lnTo>
                  <a:close/>
                </a:path>
                <a:path w="3895725" h="3873500">
                  <a:moveTo>
                    <a:pt x="2060754" y="1765300"/>
                  </a:moveTo>
                  <a:lnTo>
                    <a:pt x="2033917" y="1765300"/>
                  </a:lnTo>
                  <a:lnTo>
                    <a:pt x="2028566" y="1778000"/>
                  </a:lnTo>
                  <a:lnTo>
                    <a:pt x="2027550" y="1790700"/>
                  </a:lnTo>
                  <a:lnTo>
                    <a:pt x="2028828" y="1803400"/>
                  </a:lnTo>
                  <a:lnTo>
                    <a:pt x="2030964" y="1816100"/>
                  </a:lnTo>
                  <a:lnTo>
                    <a:pt x="2038220" y="1828800"/>
                  </a:lnTo>
                  <a:lnTo>
                    <a:pt x="2066565" y="1828800"/>
                  </a:lnTo>
                  <a:lnTo>
                    <a:pt x="2057905" y="1816100"/>
                  </a:lnTo>
                  <a:lnTo>
                    <a:pt x="2054345" y="1816100"/>
                  </a:lnTo>
                  <a:lnTo>
                    <a:pt x="2048911" y="1803400"/>
                  </a:lnTo>
                  <a:lnTo>
                    <a:pt x="2047194" y="1803400"/>
                  </a:lnTo>
                  <a:lnTo>
                    <a:pt x="2045749" y="1790700"/>
                  </a:lnTo>
                  <a:lnTo>
                    <a:pt x="2046157" y="1790700"/>
                  </a:lnTo>
                  <a:lnTo>
                    <a:pt x="2049215" y="1778000"/>
                  </a:lnTo>
                  <a:lnTo>
                    <a:pt x="2052063" y="1778000"/>
                  </a:lnTo>
                  <a:lnTo>
                    <a:pt x="2060754" y="1765300"/>
                  </a:lnTo>
                  <a:close/>
                </a:path>
                <a:path w="3895725" h="3873500">
                  <a:moveTo>
                    <a:pt x="2129359" y="1765300"/>
                  </a:moveTo>
                  <a:lnTo>
                    <a:pt x="2106113" y="1765300"/>
                  </a:lnTo>
                  <a:lnTo>
                    <a:pt x="2110207" y="1778000"/>
                  </a:lnTo>
                  <a:lnTo>
                    <a:pt x="2118176" y="1778000"/>
                  </a:lnTo>
                  <a:lnTo>
                    <a:pt x="2123652" y="1790700"/>
                  </a:lnTo>
                  <a:lnTo>
                    <a:pt x="2125369" y="1803400"/>
                  </a:lnTo>
                  <a:lnTo>
                    <a:pt x="2126762" y="1803400"/>
                  </a:lnTo>
                  <a:lnTo>
                    <a:pt x="2126343" y="1816100"/>
                  </a:lnTo>
                  <a:lnTo>
                    <a:pt x="2123286" y="1816100"/>
                  </a:lnTo>
                  <a:lnTo>
                    <a:pt x="2120417" y="1828800"/>
                  </a:lnTo>
                  <a:lnTo>
                    <a:pt x="2138657" y="1828800"/>
                  </a:lnTo>
                  <a:lnTo>
                    <a:pt x="2143924" y="1816100"/>
                  </a:lnTo>
                  <a:lnTo>
                    <a:pt x="2144908" y="1803400"/>
                  </a:lnTo>
                  <a:lnTo>
                    <a:pt x="2143568" y="1790700"/>
                  </a:lnTo>
                  <a:lnTo>
                    <a:pt x="2141432" y="1790700"/>
                  </a:lnTo>
                  <a:lnTo>
                    <a:pt x="2134217" y="1778000"/>
                  </a:lnTo>
                  <a:lnTo>
                    <a:pt x="2129359" y="1765300"/>
                  </a:lnTo>
                  <a:close/>
                </a:path>
                <a:path w="3895725" h="3873500">
                  <a:moveTo>
                    <a:pt x="2007928" y="1803400"/>
                  </a:moveTo>
                  <a:lnTo>
                    <a:pt x="1991384" y="1803400"/>
                  </a:lnTo>
                  <a:lnTo>
                    <a:pt x="1990086" y="1816100"/>
                  </a:lnTo>
                  <a:lnTo>
                    <a:pt x="2008682" y="1816100"/>
                  </a:lnTo>
                  <a:lnTo>
                    <a:pt x="2007928" y="1803400"/>
                  </a:lnTo>
                  <a:close/>
                </a:path>
                <a:path w="3895725" h="3873500">
                  <a:moveTo>
                    <a:pt x="2081496" y="1651000"/>
                  </a:moveTo>
                  <a:lnTo>
                    <a:pt x="2072502" y="1651000"/>
                  </a:lnTo>
                  <a:lnTo>
                    <a:pt x="2070533" y="1663700"/>
                  </a:lnTo>
                  <a:lnTo>
                    <a:pt x="2068135" y="1663700"/>
                  </a:lnTo>
                  <a:lnTo>
                    <a:pt x="2181127" y="1778000"/>
                  </a:lnTo>
                  <a:lnTo>
                    <a:pt x="2193723" y="1778000"/>
                  </a:lnTo>
                  <a:lnTo>
                    <a:pt x="2194467" y="1765300"/>
                  </a:lnTo>
                  <a:lnTo>
                    <a:pt x="2187169" y="1765300"/>
                  </a:lnTo>
                  <a:lnTo>
                    <a:pt x="2184970" y="1752600"/>
                  </a:lnTo>
                  <a:lnTo>
                    <a:pt x="2217723" y="1752600"/>
                  </a:lnTo>
                  <a:lnTo>
                    <a:pt x="2225701" y="1739900"/>
                  </a:lnTo>
                  <a:lnTo>
                    <a:pt x="2172289" y="1739900"/>
                  </a:lnTo>
                  <a:lnTo>
                    <a:pt x="2140772" y="1714500"/>
                  </a:lnTo>
                  <a:lnTo>
                    <a:pt x="2140248" y="1701800"/>
                  </a:lnTo>
                  <a:lnTo>
                    <a:pt x="2125474" y="1701800"/>
                  </a:lnTo>
                  <a:lnTo>
                    <a:pt x="2125369" y="1699718"/>
                  </a:lnTo>
                  <a:lnTo>
                    <a:pt x="2081496" y="1651000"/>
                  </a:lnTo>
                  <a:close/>
                </a:path>
                <a:path w="3895725" h="3873500">
                  <a:moveTo>
                    <a:pt x="2097224" y="1739900"/>
                  </a:moveTo>
                  <a:lnTo>
                    <a:pt x="2057204" y="1739900"/>
                  </a:lnTo>
                  <a:lnTo>
                    <a:pt x="2050890" y="1752600"/>
                  </a:lnTo>
                  <a:lnTo>
                    <a:pt x="2038440" y="1765300"/>
                  </a:lnTo>
                  <a:lnTo>
                    <a:pt x="2065340" y="1765300"/>
                  </a:lnTo>
                  <a:lnTo>
                    <a:pt x="2074617" y="1752600"/>
                  </a:lnTo>
                  <a:lnTo>
                    <a:pt x="2110511" y="1752600"/>
                  </a:lnTo>
                  <a:lnTo>
                    <a:pt x="2097224" y="1739900"/>
                  </a:lnTo>
                  <a:close/>
                </a:path>
                <a:path w="3895725" h="3873500">
                  <a:moveTo>
                    <a:pt x="2116972" y="1752600"/>
                  </a:moveTo>
                  <a:lnTo>
                    <a:pt x="2079193" y="1752600"/>
                  </a:lnTo>
                  <a:lnTo>
                    <a:pt x="2088229" y="1765300"/>
                  </a:lnTo>
                  <a:lnTo>
                    <a:pt x="2123233" y="1765300"/>
                  </a:lnTo>
                  <a:lnTo>
                    <a:pt x="2116972" y="1752600"/>
                  </a:lnTo>
                  <a:close/>
                </a:path>
                <a:path w="3895725" h="3873500">
                  <a:moveTo>
                    <a:pt x="2184970" y="1752600"/>
                  </a:moveTo>
                  <a:lnTo>
                    <a:pt x="2187169" y="1765300"/>
                  </a:lnTo>
                  <a:lnTo>
                    <a:pt x="2193640" y="1765300"/>
                  </a:lnTo>
                  <a:lnTo>
                    <a:pt x="2184970" y="1752600"/>
                  </a:lnTo>
                  <a:close/>
                </a:path>
                <a:path w="3895725" h="3873500">
                  <a:moveTo>
                    <a:pt x="2207220" y="1752600"/>
                  </a:moveTo>
                  <a:lnTo>
                    <a:pt x="2184970" y="1752600"/>
                  </a:lnTo>
                  <a:lnTo>
                    <a:pt x="2193640" y="1765300"/>
                  </a:lnTo>
                  <a:lnTo>
                    <a:pt x="2200969" y="1765300"/>
                  </a:lnTo>
                  <a:lnTo>
                    <a:pt x="2207220" y="1752600"/>
                  </a:lnTo>
                  <a:close/>
                </a:path>
                <a:path w="3895725" h="3873500">
                  <a:moveTo>
                    <a:pt x="2232769" y="1701800"/>
                  </a:moveTo>
                  <a:lnTo>
                    <a:pt x="2213419" y="1701800"/>
                  </a:lnTo>
                  <a:lnTo>
                    <a:pt x="2215806" y="1714500"/>
                  </a:lnTo>
                  <a:lnTo>
                    <a:pt x="2216016" y="1714500"/>
                  </a:lnTo>
                  <a:lnTo>
                    <a:pt x="2214466" y="1727200"/>
                  </a:lnTo>
                  <a:lnTo>
                    <a:pt x="2212341" y="1727200"/>
                  </a:lnTo>
                  <a:lnTo>
                    <a:pt x="2205105" y="1739900"/>
                  </a:lnTo>
                  <a:lnTo>
                    <a:pt x="2229534" y="1739900"/>
                  </a:lnTo>
                  <a:lnTo>
                    <a:pt x="2233931" y="1727200"/>
                  </a:lnTo>
                  <a:lnTo>
                    <a:pt x="2234581" y="1714500"/>
                  </a:lnTo>
                  <a:lnTo>
                    <a:pt x="2232769" y="1701800"/>
                  </a:lnTo>
                  <a:close/>
                </a:path>
                <a:path w="3895725" h="3873500">
                  <a:moveTo>
                    <a:pt x="2196121" y="1612900"/>
                  </a:moveTo>
                  <a:lnTo>
                    <a:pt x="2182760" y="1612900"/>
                  </a:lnTo>
                  <a:lnTo>
                    <a:pt x="2181095" y="1625600"/>
                  </a:lnTo>
                  <a:lnTo>
                    <a:pt x="2184917" y="1625600"/>
                  </a:lnTo>
                  <a:lnTo>
                    <a:pt x="2285071" y="1676400"/>
                  </a:lnTo>
                  <a:lnTo>
                    <a:pt x="2289385" y="1676400"/>
                  </a:lnTo>
                  <a:lnTo>
                    <a:pt x="2303521" y="1714500"/>
                  </a:lnTo>
                  <a:lnTo>
                    <a:pt x="2317939" y="1714500"/>
                  </a:lnTo>
                  <a:lnTo>
                    <a:pt x="2319363" y="1701800"/>
                  </a:lnTo>
                  <a:lnTo>
                    <a:pt x="2320086" y="1701800"/>
                  </a:lnTo>
                  <a:lnTo>
                    <a:pt x="2300275" y="1663700"/>
                  </a:lnTo>
                  <a:lnTo>
                    <a:pt x="2294583" y="1651000"/>
                  </a:lnTo>
                  <a:lnTo>
                    <a:pt x="2281061" y="1651000"/>
                  </a:lnTo>
                  <a:lnTo>
                    <a:pt x="2280386" y="1649765"/>
                  </a:lnTo>
                  <a:lnTo>
                    <a:pt x="2196121" y="1612900"/>
                  </a:lnTo>
                  <a:close/>
                </a:path>
                <a:path w="3895725" h="3873500">
                  <a:moveTo>
                    <a:pt x="2125369" y="1699718"/>
                  </a:moveTo>
                  <a:lnTo>
                    <a:pt x="2125474" y="1701800"/>
                  </a:lnTo>
                  <a:lnTo>
                    <a:pt x="2127244" y="1701800"/>
                  </a:lnTo>
                  <a:lnTo>
                    <a:pt x="2125369" y="1699718"/>
                  </a:lnTo>
                  <a:close/>
                </a:path>
                <a:path w="3895725" h="3873500">
                  <a:moveTo>
                    <a:pt x="2140248" y="1689100"/>
                  </a:moveTo>
                  <a:lnTo>
                    <a:pt x="2124835" y="1689100"/>
                  </a:lnTo>
                  <a:lnTo>
                    <a:pt x="2125369" y="1699718"/>
                  </a:lnTo>
                  <a:lnTo>
                    <a:pt x="2127244" y="1701800"/>
                  </a:lnTo>
                  <a:lnTo>
                    <a:pt x="2140039" y="1701800"/>
                  </a:lnTo>
                  <a:lnTo>
                    <a:pt x="2140248" y="1689100"/>
                  </a:lnTo>
                  <a:close/>
                </a:path>
                <a:path w="3895725" h="3873500">
                  <a:moveTo>
                    <a:pt x="2217450" y="1676400"/>
                  </a:moveTo>
                  <a:lnTo>
                    <a:pt x="2190414" y="1676400"/>
                  </a:lnTo>
                  <a:lnTo>
                    <a:pt x="2194666" y="1689100"/>
                  </a:lnTo>
                  <a:lnTo>
                    <a:pt x="2205639" y="1689100"/>
                  </a:lnTo>
                  <a:lnTo>
                    <a:pt x="2211388" y="1701800"/>
                  </a:lnTo>
                  <a:lnTo>
                    <a:pt x="2230382" y="1701800"/>
                  </a:lnTo>
                  <a:lnTo>
                    <a:pt x="2222644" y="1689100"/>
                  </a:lnTo>
                  <a:lnTo>
                    <a:pt x="2217450" y="1676400"/>
                  </a:lnTo>
                  <a:close/>
                </a:path>
                <a:path w="3895725" h="3873500">
                  <a:moveTo>
                    <a:pt x="2145400" y="1676400"/>
                  </a:moveTo>
                  <a:lnTo>
                    <a:pt x="2126594" y="1676400"/>
                  </a:lnTo>
                  <a:lnTo>
                    <a:pt x="2125820" y="1689100"/>
                  </a:lnTo>
                  <a:lnTo>
                    <a:pt x="2142908" y="1689100"/>
                  </a:lnTo>
                  <a:lnTo>
                    <a:pt x="2145400" y="1676400"/>
                  </a:lnTo>
                  <a:close/>
                </a:path>
                <a:path w="3895725" h="3873500">
                  <a:moveTo>
                    <a:pt x="2156070" y="1663700"/>
                  </a:moveTo>
                  <a:lnTo>
                    <a:pt x="2133526" y="1663700"/>
                  </a:lnTo>
                  <a:lnTo>
                    <a:pt x="2130134" y="1676400"/>
                  </a:lnTo>
                  <a:lnTo>
                    <a:pt x="2152227" y="1676400"/>
                  </a:lnTo>
                  <a:lnTo>
                    <a:pt x="2156070" y="1663700"/>
                  </a:lnTo>
                  <a:close/>
                </a:path>
                <a:path w="3895725" h="3873500">
                  <a:moveTo>
                    <a:pt x="2205461" y="1663700"/>
                  </a:moveTo>
                  <a:lnTo>
                    <a:pt x="2168415" y="1663700"/>
                  </a:lnTo>
                  <a:lnTo>
                    <a:pt x="2177022" y="1676400"/>
                  </a:lnTo>
                  <a:lnTo>
                    <a:pt x="2210958" y="1676400"/>
                  </a:lnTo>
                  <a:lnTo>
                    <a:pt x="2205461" y="1663700"/>
                  </a:lnTo>
                  <a:close/>
                </a:path>
                <a:path w="3895725" h="3873500">
                  <a:moveTo>
                    <a:pt x="2187399" y="1651000"/>
                  </a:moveTo>
                  <a:lnTo>
                    <a:pt x="2143442" y="1651000"/>
                  </a:lnTo>
                  <a:lnTo>
                    <a:pt x="2135495" y="1663700"/>
                  </a:lnTo>
                  <a:lnTo>
                    <a:pt x="2199650" y="1663700"/>
                  </a:lnTo>
                  <a:lnTo>
                    <a:pt x="2187399" y="1651000"/>
                  </a:lnTo>
                  <a:close/>
                </a:path>
                <a:path w="3895725" h="3873500">
                  <a:moveTo>
                    <a:pt x="2280386" y="1649765"/>
                  </a:moveTo>
                  <a:lnTo>
                    <a:pt x="2281061" y="1651000"/>
                  </a:lnTo>
                  <a:lnTo>
                    <a:pt x="2283207" y="1651000"/>
                  </a:lnTo>
                  <a:lnTo>
                    <a:pt x="2280386" y="1649765"/>
                  </a:lnTo>
                  <a:close/>
                </a:path>
                <a:path w="3895725" h="3873500">
                  <a:moveTo>
                    <a:pt x="2254737" y="1562100"/>
                  </a:moveTo>
                  <a:lnTo>
                    <a:pt x="2238622" y="1562100"/>
                  </a:lnTo>
                  <a:lnTo>
                    <a:pt x="2239376" y="1574800"/>
                  </a:lnTo>
                  <a:lnTo>
                    <a:pt x="2280386" y="1649765"/>
                  </a:lnTo>
                  <a:lnTo>
                    <a:pt x="2283207" y="1651000"/>
                  </a:lnTo>
                  <a:lnTo>
                    <a:pt x="2294583" y="1651000"/>
                  </a:lnTo>
                  <a:lnTo>
                    <a:pt x="2254737" y="1562100"/>
                  </a:lnTo>
                  <a:close/>
                </a:path>
                <a:path w="3895725" h="3873500">
                  <a:moveTo>
                    <a:pt x="2375288" y="1638300"/>
                  </a:moveTo>
                  <a:lnTo>
                    <a:pt x="2361341" y="1638300"/>
                  </a:lnTo>
                  <a:lnTo>
                    <a:pt x="2365718" y="1651000"/>
                  </a:lnTo>
                  <a:lnTo>
                    <a:pt x="2375288" y="1638300"/>
                  </a:lnTo>
                  <a:close/>
                </a:path>
                <a:path w="3895725" h="3873500">
                  <a:moveTo>
                    <a:pt x="2408994" y="1612900"/>
                  </a:moveTo>
                  <a:lnTo>
                    <a:pt x="2384534" y="1612900"/>
                  </a:lnTo>
                  <a:lnTo>
                    <a:pt x="2378241" y="1625600"/>
                  </a:lnTo>
                  <a:lnTo>
                    <a:pt x="2340169" y="1625600"/>
                  </a:lnTo>
                  <a:lnTo>
                    <a:pt x="2342965" y="1638300"/>
                  </a:lnTo>
                  <a:lnTo>
                    <a:pt x="2390911" y="1638300"/>
                  </a:lnTo>
                  <a:lnTo>
                    <a:pt x="2396586" y="1625600"/>
                  </a:lnTo>
                  <a:lnTo>
                    <a:pt x="2408994" y="1612900"/>
                  </a:lnTo>
                  <a:close/>
                </a:path>
                <a:path w="3895725" h="3873500">
                  <a:moveTo>
                    <a:pt x="2355404" y="1612900"/>
                  </a:moveTo>
                  <a:lnTo>
                    <a:pt x="2337426" y="1612900"/>
                  </a:lnTo>
                  <a:lnTo>
                    <a:pt x="2337803" y="1625600"/>
                  </a:lnTo>
                  <a:lnTo>
                    <a:pt x="2357080" y="1625600"/>
                  </a:lnTo>
                  <a:lnTo>
                    <a:pt x="2355404" y="1612900"/>
                  </a:lnTo>
                  <a:close/>
                </a:path>
                <a:path w="3895725" h="3873500">
                  <a:moveTo>
                    <a:pt x="2353247" y="1600200"/>
                  </a:moveTo>
                  <a:lnTo>
                    <a:pt x="2320997" y="1600200"/>
                  </a:lnTo>
                  <a:lnTo>
                    <a:pt x="2324232" y="1612900"/>
                  </a:lnTo>
                  <a:lnTo>
                    <a:pt x="2353457" y="1612900"/>
                  </a:lnTo>
                  <a:lnTo>
                    <a:pt x="2353247" y="1600200"/>
                  </a:lnTo>
                  <a:close/>
                </a:path>
                <a:path w="3895725" h="3873500">
                  <a:moveTo>
                    <a:pt x="2422020" y="1587500"/>
                  </a:moveTo>
                  <a:lnTo>
                    <a:pt x="2404712" y="1587500"/>
                  </a:lnTo>
                  <a:lnTo>
                    <a:pt x="2403476" y="1600200"/>
                  </a:lnTo>
                  <a:lnTo>
                    <a:pt x="2399351" y="1600200"/>
                  </a:lnTo>
                  <a:lnTo>
                    <a:pt x="2396063" y="1612900"/>
                  </a:lnTo>
                  <a:lnTo>
                    <a:pt x="2413758" y="1612900"/>
                  </a:lnTo>
                  <a:lnTo>
                    <a:pt x="2420135" y="1600200"/>
                  </a:lnTo>
                  <a:lnTo>
                    <a:pt x="2422020" y="1587500"/>
                  </a:lnTo>
                  <a:close/>
                </a:path>
                <a:path w="3895725" h="3873500">
                  <a:moveTo>
                    <a:pt x="2418983" y="1562100"/>
                  </a:moveTo>
                  <a:lnTo>
                    <a:pt x="2364996" y="1562100"/>
                  </a:lnTo>
                  <a:lnTo>
                    <a:pt x="2343865" y="1587500"/>
                  </a:lnTo>
                  <a:lnTo>
                    <a:pt x="2309353" y="1587500"/>
                  </a:lnTo>
                  <a:lnTo>
                    <a:pt x="2312065" y="1600200"/>
                  </a:lnTo>
                  <a:lnTo>
                    <a:pt x="2353687" y="1600200"/>
                  </a:lnTo>
                  <a:lnTo>
                    <a:pt x="2380294" y="1574800"/>
                  </a:lnTo>
                  <a:lnTo>
                    <a:pt x="2422606" y="1574800"/>
                  </a:lnTo>
                  <a:lnTo>
                    <a:pt x="2418983" y="1562100"/>
                  </a:lnTo>
                  <a:close/>
                </a:path>
                <a:path w="3895725" h="3873500">
                  <a:moveTo>
                    <a:pt x="2324316" y="1574800"/>
                  </a:moveTo>
                  <a:lnTo>
                    <a:pt x="2308945" y="1574800"/>
                  </a:lnTo>
                  <a:lnTo>
                    <a:pt x="2308767" y="1587500"/>
                  </a:lnTo>
                  <a:lnTo>
                    <a:pt x="2324829" y="1587500"/>
                  </a:lnTo>
                  <a:lnTo>
                    <a:pt x="2324316" y="1574800"/>
                  </a:lnTo>
                  <a:close/>
                </a:path>
                <a:path w="3895725" h="3873500">
                  <a:moveTo>
                    <a:pt x="2422606" y="1574800"/>
                  </a:moveTo>
                  <a:lnTo>
                    <a:pt x="2403277" y="1574800"/>
                  </a:lnTo>
                  <a:lnTo>
                    <a:pt x="2405214" y="1587500"/>
                  </a:lnTo>
                  <a:lnTo>
                    <a:pt x="2423214" y="1587500"/>
                  </a:lnTo>
                  <a:lnTo>
                    <a:pt x="2422606" y="1574800"/>
                  </a:lnTo>
                  <a:close/>
                </a:path>
                <a:path w="3895725" h="3873500">
                  <a:moveTo>
                    <a:pt x="2349771" y="1562100"/>
                  </a:moveTo>
                  <a:lnTo>
                    <a:pt x="2283689" y="1562100"/>
                  </a:lnTo>
                  <a:lnTo>
                    <a:pt x="2291856" y="1574800"/>
                  </a:lnTo>
                  <a:lnTo>
                    <a:pt x="2341803" y="1574800"/>
                  </a:lnTo>
                  <a:lnTo>
                    <a:pt x="2349771" y="1562100"/>
                  </a:lnTo>
                  <a:close/>
                </a:path>
                <a:path w="3895725" h="3873500">
                  <a:moveTo>
                    <a:pt x="2252444" y="1549400"/>
                  </a:moveTo>
                  <a:lnTo>
                    <a:pt x="2247837" y="1549400"/>
                  </a:lnTo>
                  <a:lnTo>
                    <a:pt x="2245732" y="1562100"/>
                  </a:lnTo>
                  <a:lnTo>
                    <a:pt x="2254036" y="1562100"/>
                  </a:lnTo>
                  <a:lnTo>
                    <a:pt x="2252444" y="1549400"/>
                  </a:lnTo>
                  <a:close/>
                </a:path>
                <a:path w="3895725" h="3873500">
                  <a:moveTo>
                    <a:pt x="2299375" y="1549400"/>
                  </a:moveTo>
                  <a:lnTo>
                    <a:pt x="2276286" y="1549400"/>
                  </a:lnTo>
                  <a:lnTo>
                    <a:pt x="2280433" y="1562100"/>
                  </a:lnTo>
                  <a:lnTo>
                    <a:pt x="2306861" y="1562100"/>
                  </a:lnTo>
                  <a:lnTo>
                    <a:pt x="2299375" y="1549400"/>
                  </a:lnTo>
                  <a:close/>
                </a:path>
                <a:path w="3895725" h="3873500">
                  <a:moveTo>
                    <a:pt x="2357813" y="1549400"/>
                  </a:moveTo>
                  <a:lnTo>
                    <a:pt x="2336630" y="1549400"/>
                  </a:lnTo>
                  <a:lnTo>
                    <a:pt x="2328756" y="1562100"/>
                  </a:lnTo>
                  <a:lnTo>
                    <a:pt x="2353132" y="1562100"/>
                  </a:lnTo>
                  <a:lnTo>
                    <a:pt x="2357813" y="1549400"/>
                  </a:lnTo>
                  <a:close/>
                </a:path>
                <a:path w="3895725" h="3873500">
                  <a:moveTo>
                    <a:pt x="2405560" y="1549400"/>
                  </a:moveTo>
                  <a:lnTo>
                    <a:pt x="2380670" y="1549400"/>
                  </a:lnTo>
                  <a:lnTo>
                    <a:pt x="2372556" y="1562100"/>
                  </a:lnTo>
                  <a:lnTo>
                    <a:pt x="2409319" y="1562100"/>
                  </a:lnTo>
                  <a:lnTo>
                    <a:pt x="2405560" y="1549400"/>
                  </a:lnTo>
                  <a:close/>
                </a:path>
                <a:path w="3895725" h="3873500">
                  <a:moveTo>
                    <a:pt x="2295867" y="1524000"/>
                  </a:moveTo>
                  <a:lnTo>
                    <a:pt x="2276841" y="1524000"/>
                  </a:lnTo>
                  <a:lnTo>
                    <a:pt x="2275616" y="1536700"/>
                  </a:lnTo>
                  <a:lnTo>
                    <a:pt x="2275323" y="1549400"/>
                  </a:lnTo>
                  <a:lnTo>
                    <a:pt x="2294631" y="1549400"/>
                  </a:lnTo>
                  <a:lnTo>
                    <a:pt x="2293794" y="1536700"/>
                  </a:lnTo>
                  <a:lnTo>
                    <a:pt x="2295867" y="1524000"/>
                  </a:lnTo>
                  <a:close/>
                </a:path>
                <a:path w="3895725" h="3873500">
                  <a:moveTo>
                    <a:pt x="2358556" y="1524000"/>
                  </a:moveTo>
                  <a:lnTo>
                    <a:pt x="2337185" y="1524000"/>
                  </a:lnTo>
                  <a:lnTo>
                    <a:pt x="2339970" y="1536700"/>
                  </a:lnTo>
                  <a:lnTo>
                    <a:pt x="2341227" y="1536700"/>
                  </a:lnTo>
                  <a:lnTo>
                    <a:pt x="2340787" y="1549400"/>
                  </a:lnTo>
                  <a:lnTo>
                    <a:pt x="2359080" y="1549400"/>
                  </a:lnTo>
                  <a:lnTo>
                    <a:pt x="2359498" y="1536700"/>
                  </a:lnTo>
                  <a:lnTo>
                    <a:pt x="2358556" y="1524000"/>
                  </a:lnTo>
                  <a:close/>
                </a:path>
                <a:path w="3895725" h="3873500">
                  <a:moveTo>
                    <a:pt x="2380660" y="1460500"/>
                  </a:moveTo>
                  <a:lnTo>
                    <a:pt x="2345928" y="1460500"/>
                  </a:lnTo>
                  <a:lnTo>
                    <a:pt x="2422114" y="1536700"/>
                  </a:lnTo>
                  <a:lnTo>
                    <a:pt x="2435171" y="1536700"/>
                  </a:lnTo>
                  <a:lnTo>
                    <a:pt x="2435632" y="1524000"/>
                  </a:lnTo>
                  <a:lnTo>
                    <a:pt x="2435454" y="1524000"/>
                  </a:lnTo>
                  <a:lnTo>
                    <a:pt x="2381613" y="1473200"/>
                  </a:lnTo>
                  <a:lnTo>
                    <a:pt x="2380660" y="1460500"/>
                  </a:lnTo>
                  <a:close/>
                </a:path>
                <a:path w="3895725" h="3873500">
                  <a:moveTo>
                    <a:pt x="2305615" y="1511300"/>
                  </a:moveTo>
                  <a:lnTo>
                    <a:pt x="2284757" y="1511300"/>
                  </a:lnTo>
                  <a:lnTo>
                    <a:pt x="2281459" y="1524000"/>
                  </a:lnTo>
                  <a:lnTo>
                    <a:pt x="2297720" y="1524000"/>
                  </a:lnTo>
                  <a:lnTo>
                    <a:pt x="2305615" y="1511300"/>
                  </a:lnTo>
                  <a:close/>
                </a:path>
                <a:path w="3895725" h="3873500">
                  <a:moveTo>
                    <a:pt x="2351090" y="1511300"/>
                  </a:moveTo>
                  <a:lnTo>
                    <a:pt x="2322410" y="1511300"/>
                  </a:lnTo>
                  <a:lnTo>
                    <a:pt x="2327866" y="1524000"/>
                  </a:lnTo>
                  <a:lnTo>
                    <a:pt x="2354368" y="1524000"/>
                  </a:lnTo>
                  <a:lnTo>
                    <a:pt x="2351090" y="1511300"/>
                  </a:lnTo>
                  <a:close/>
                </a:path>
                <a:path w="3895725" h="3873500">
                  <a:moveTo>
                    <a:pt x="2339782" y="1498600"/>
                  </a:moveTo>
                  <a:lnTo>
                    <a:pt x="2297961" y="1498600"/>
                  </a:lnTo>
                  <a:lnTo>
                    <a:pt x="2293385" y="1511300"/>
                  </a:lnTo>
                  <a:lnTo>
                    <a:pt x="2343405" y="1511300"/>
                  </a:lnTo>
                  <a:lnTo>
                    <a:pt x="2339782" y="1498600"/>
                  </a:lnTo>
                  <a:close/>
                </a:path>
                <a:path w="3895725" h="3873500">
                  <a:moveTo>
                    <a:pt x="2332473" y="1473200"/>
                  </a:moveTo>
                  <a:lnTo>
                    <a:pt x="2325395" y="1473200"/>
                  </a:lnTo>
                  <a:lnTo>
                    <a:pt x="2301814" y="1498600"/>
                  </a:lnTo>
                  <a:lnTo>
                    <a:pt x="2325447" y="1498600"/>
                  </a:lnTo>
                  <a:lnTo>
                    <a:pt x="2336860" y="1485900"/>
                  </a:lnTo>
                  <a:lnTo>
                    <a:pt x="2334106" y="1485900"/>
                  </a:lnTo>
                  <a:lnTo>
                    <a:pt x="2332473" y="1473200"/>
                  </a:lnTo>
                  <a:close/>
                </a:path>
                <a:path w="3895725" h="3873500">
                  <a:moveTo>
                    <a:pt x="2434972" y="1422400"/>
                  </a:moveTo>
                  <a:lnTo>
                    <a:pt x="2403078" y="1422400"/>
                  </a:lnTo>
                  <a:lnTo>
                    <a:pt x="2409361" y="1435100"/>
                  </a:lnTo>
                  <a:lnTo>
                    <a:pt x="2423517" y="1435100"/>
                  </a:lnTo>
                  <a:lnTo>
                    <a:pt x="2473097" y="1485900"/>
                  </a:lnTo>
                  <a:lnTo>
                    <a:pt x="2486123" y="1485900"/>
                  </a:lnTo>
                  <a:lnTo>
                    <a:pt x="2486583" y="1473200"/>
                  </a:lnTo>
                  <a:lnTo>
                    <a:pt x="2485777" y="1473200"/>
                  </a:lnTo>
                  <a:lnTo>
                    <a:pt x="2434972" y="1422400"/>
                  </a:lnTo>
                  <a:close/>
                </a:path>
                <a:path w="3895725" h="3873500">
                  <a:moveTo>
                    <a:pt x="2358828" y="1447800"/>
                  </a:moveTo>
                  <a:lnTo>
                    <a:pt x="2348137" y="1447800"/>
                  </a:lnTo>
                  <a:lnTo>
                    <a:pt x="2347331" y="1460500"/>
                  </a:lnTo>
                  <a:lnTo>
                    <a:pt x="2368304" y="1460500"/>
                  </a:lnTo>
                  <a:lnTo>
                    <a:pt x="2358828" y="1447800"/>
                  </a:lnTo>
                  <a:close/>
                </a:path>
                <a:path w="3895725" h="3873500">
                  <a:moveTo>
                    <a:pt x="2399989" y="1422400"/>
                  </a:moveTo>
                  <a:lnTo>
                    <a:pt x="2373519" y="1422400"/>
                  </a:lnTo>
                  <a:lnTo>
                    <a:pt x="2370304" y="1435100"/>
                  </a:lnTo>
                  <a:lnTo>
                    <a:pt x="2366116" y="1447800"/>
                  </a:lnTo>
                  <a:lnTo>
                    <a:pt x="2368304" y="1460500"/>
                  </a:lnTo>
                  <a:lnTo>
                    <a:pt x="2380712" y="1460500"/>
                  </a:lnTo>
                  <a:lnTo>
                    <a:pt x="2382817" y="1447800"/>
                  </a:lnTo>
                  <a:lnTo>
                    <a:pt x="2385037" y="1435100"/>
                  </a:lnTo>
                  <a:lnTo>
                    <a:pt x="2393958" y="1435100"/>
                  </a:lnTo>
                  <a:lnTo>
                    <a:pt x="2399989" y="1422400"/>
                  </a:lnTo>
                  <a:close/>
                </a:path>
                <a:path w="3895725" h="3873500">
                  <a:moveTo>
                    <a:pt x="2448019" y="1358900"/>
                  </a:moveTo>
                  <a:lnTo>
                    <a:pt x="2437056" y="1358900"/>
                  </a:lnTo>
                  <a:lnTo>
                    <a:pt x="2436229" y="1371600"/>
                  </a:lnTo>
                  <a:lnTo>
                    <a:pt x="2434658" y="1371600"/>
                  </a:lnTo>
                  <a:lnTo>
                    <a:pt x="2510845" y="1447800"/>
                  </a:lnTo>
                  <a:lnTo>
                    <a:pt x="2524362" y="1447800"/>
                  </a:lnTo>
                  <a:lnTo>
                    <a:pt x="2525012" y="1435100"/>
                  </a:lnTo>
                  <a:lnTo>
                    <a:pt x="2523556" y="1435100"/>
                  </a:lnTo>
                  <a:lnTo>
                    <a:pt x="2448019" y="1358900"/>
                  </a:lnTo>
                  <a:close/>
                </a:path>
                <a:path w="3895725" h="3873500">
                  <a:moveTo>
                    <a:pt x="2420104" y="1409700"/>
                  </a:moveTo>
                  <a:lnTo>
                    <a:pt x="2388346" y="1409700"/>
                  </a:lnTo>
                  <a:lnTo>
                    <a:pt x="2383047" y="1422400"/>
                  </a:lnTo>
                  <a:lnTo>
                    <a:pt x="2429831" y="1422400"/>
                  </a:lnTo>
                  <a:lnTo>
                    <a:pt x="2420104" y="1409700"/>
                  </a:lnTo>
                  <a:close/>
                </a:path>
                <a:path w="3895725" h="3873500">
                  <a:moveTo>
                    <a:pt x="2506363" y="1333500"/>
                  </a:moveTo>
                  <a:lnTo>
                    <a:pt x="2471631" y="1333500"/>
                  </a:lnTo>
                  <a:lnTo>
                    <a:pt x="2547817" y="1409700"/>
                  </a:lnTo>
                  <a:lnTo>
                    <a:pt x="2561335" y="1409700"/>
                  </a:lnTo>
                  <a:lnTo>
                    <a:pt x="2561984" y="1397000"/>
                  </a:lnTo>
                  <a:lnTo>
                    <a:pt x="2561157" y="1397000"/>
                  </a:lnTo>
                  <a:lnTo>
                    <a:pt x="2507316" y="1346200"/>
                  </a:lnTo>
                  <a:lnTo>
                    <a:pt x="2506363" y="1333500"/>
                  </a:lnTo>
                  <a:close/>
                </a:path>
                <a:path w="3895725" h="3873500">
                  <a:moveTo>
                    <a:pt x="2427967" y="1346200"/>
                  </a:moveTo>
                  <a:lnTo>
                    <a:pt x="2405361" y="1346200"/>
                  </a:lnTo>
                  <a:lnTo>
                    <a:pt x="2411643" y="1358900"/>
                  </a:lnTo>
                  <a:lnTo>
                    <a:pt x="2422051" y="1358900"/>
                  </a:lnTo>
                  <a:lnTo>
                    <a:pt x="2427967" y="1346200"/>
                  </a:lnTo>
                  <a:close/>
                </a:path>
                <a:path w="3895725" h="3873500">
                  <a:moveTo>
                    <a:pt x="2573374" y="1308100"/>
                  </a:moveTo>
                  <a:lnTo>
                    <a:pt x="2549220" y="1308100"/>
                  </a:lnTo>
                  <a:lnTo>
                    <a:pt x="2598789" y="1358900"/>
                  </a:lnTo>
                  <a:lnTo>
                    <a:pt x="2612276" y="1358900"/>
                  </a:lnTo>
                  <a:lnTo>
                    <a:pt x="2612925" y="1346200"/>
                  </a:lnTo>
                  <a:lnTo>
                    <a:pt x="2611470" y="1346200"/>
                  </a:lnTo>
                  <a:lnTo>
                    <a:pt x="2573374" y="1308100"/>
                  </a:lnTo>
                  <a:close/>
                </a:path>
                <a:path w="3895725" h="3873500">
                  <a:moveTo>
                    <a:pt x="2427915" y="1333500"/>
                  </a:moveTo>
                  <a:lnTo>
                    <a:pt x="2403801" y="1333500"/>
                  </a:lnTo>
                  <a:lnTo>
                    <a:pt x="2403801" y="1346200"/>
                  </a:lnTo>
                  <a:lnTo>
                    <a:pt x="2429465" y="1346200"/>
                  </a:lnTo>
                  <a:lnTo>
                    <a:pt x="2427915" y="1333500"/>
                  </a:lnTo>
                  <a:close/>
                </a:path>
                <a:path w="3895725" h="3873500">
                  <a:moveTo>
                    <a:pt x="2714828" y="1295400"/>
                  </a:moveTo>
                  <a:lnTo>
                    <a:pt x="2697509" y="1295400"/>
                  </a:lnTo>
                  <a:lnTo>
                    <a:pt x="2696284" y="1308100"/>
                  </a:lnTo>
                  <a:lnTo>
                    <a:pt x="2688871" y="1308100"/>
                  </a:lnTo>
                  <a:lnTo>
                    <a:pt x="2677332" y="1320800"/>
                  </a:lnTo>
                  <a:lnTo>
                    <a:pt x="2671049" y="1333500"/>
                  </a:lnTo>
                  <a:lnTo>
                    <a:pt x="2635773" y="1333500"/>
                  </a:lnTo>
                  <a:lnTo>
                    <a:pt x="2637500" y="1346200"/>
                  </a:lnTo>
                  <a:lnTo>
                    <a:pt x="2683719" y="1346200"/>
                  </a:lnTo>
                  <a:lnTo>
                    <a:pt x="2689394" y="1333500"/>
                  </a:lnTo>
                  <a:lnTo>
                    <a:pt x="2701802" y="1320800"/>
                  </a:lnTo>
                  <a:lnTo>
                    <a:pt x="2706566" y="1320800"/>
                  </a:lnTo>
                  <a:lnTo>
                    <a:pt x="2712943" y="1308100"/>
                  </a:lnTo>
                  <a:lnTo>
                    <a:pt x="2714828" y="1295400"/>
                  </a:lnTo>
                  <a:close/>
                </a:path>
                <a:path w="3895725" h="3873500">
                  <a:moveTo>
                    <a:pt x="2484531" y="1320800"/>
                  </a:moveTo>
                  <a:lnTo>
                    <a:pt x="2475788" y="1320800"/>
                  </a:lnTo>
                  <a:lnTo>
                    <a:pt x="2473830" y="1333500"/>
                  </a:lnTo>
                  <a:lnTo>
                    <a:pt x="2494007" y="1333500"/>
                  </a:lnTo>
                  <a:lnTo>
                    <a:pt x="2484531" y="1320800"/>
                  </a:lnTo>
                  <a:close/>
                </a:path>
                <a:path w="3895725" h="3873500">
                  <a:moveTo>
                    <a:pt x="2560675" y="1295400"/>
                  </a:moveTo>
                  <a:lnTo>
                    <a:pt x="2499222" y="1295400"/>
                  </a:lnTo>
                  <a:lnTo>
                    <a:pt x="2496007" y="1308100"/>
                  </a:lnTo>
                  <a:lnTo>
                    <a:pt x="2491819" y="1320800"/>
                  </a:lnTo>
                  <a:lnTo>
                    <a:pt x="2494007" y="1333500"/>
                  </a:lnTo>
                  <a:lnTo>
                    <a:pt x="2506415" y="1333500"/>
                  </a:lnTo>
                  <a:lnTo>
                    <a:pt x="2508510" y="1320800"/>
                  </a:lnTo>
                  <a:lnTo>
                    <a:pt x="2510740" y="1308100"/>
                  </a:lnTo>
                  <a:lnTo>
                    <a:pt x="2573374" y="1308100"/>
                  </a:lnTo>
                  <a:lnTo>
                    <a:pt x="2560675" y="1295400"/>
                  </a:lnTo>
                  <a:close/>
                </a:path>
                <a:path w="3895725" h="3873500">
                  <a:moveTo>
                    <a:pt x="2649887" y="1320800"/>
                  </a:moveTo>
                  <a:lnTo>
                    <a:pt x="2630611" y="1320800"/>
                  </a:lnTo>
                  <a:lnTo>
                    <a:pt x="2631940" y="1333500"/>
                  </a:lnTo>
                  <a:lnTo>
                    <a:pt x="2650903" y="1333500"/>
                  </a:lnTo>
                  <a:lnTo>
                    <a:pt x="2649887" y="1320800"/>
                  </a:lnTo>
                  <a:close/>
                </a:path>
                <a:path w="3895725" h="3873500">
                  <a:moveTo>
                    <a:pt x="2631490" y="1308100"/>
                  </a:moveTo>
                  <a:lnTo>
                    <a:pt x="2613794" y="1308100"/>
                  </a:lnTo>
                  <a:lnTo>
                    <a:pt x="2617040" y="1320800"/>
                  </a:lnTo>
                  <a:lnTo>
                    <a:pt x="2628223" y="1320800"/>
                  </a:lnTo>
                  <a:lnTo>
                    <a:pt x="2631490" y="1308100"/>
                  </a:lnTo>
                  <a:close/>
                </a:path>
                <a:path w="3895725" h="3873500">
                  <a:moveTo>
                    <a:pt x="2646055" y="1308100"/>
                  </a:moveTo>
                  <a:lnTo>
                    <a:pt x="2631490" y="1308100"/>
                  </a:lnTo>
                  <a:lnTo>
                    <a:pt x="2630506" y="1320800"/>
                  </a:lnTo>
                  <a:lnTo>
                    <a:pt x="2646264" y="1320800"/>
                  </a:lnTo>
                  <a:lnTo>
                    <a:pt x="2646055" y="1308100"/>
                  </a:lnTo>
                  <a:close/>
                </a:path>
                <a:path w="3895725" h="3873500">
                  <a:moveTo>
                    <a:pt x="2711781" y="1270000"/>
                  </a:moveTo>
                  <a:lnTo>
                    <a:pt x="2657793" y="1270000"/>
                  </a:lnTo>
                  <a:lnTo>
                    <a:pt x="2636663" y="1295400"/>
                  </a:lnTo>
                  <a:lnTo>
                    <a:pt x="2602161" y="1295400"/>
                  </a:lnTo>
                  <a:lnTo>
                    <a:pt x="2604873" y="1308100"/>
                  </a:lnTo>
                  <a:lnTo>
                    <a:pt x="2646495" y="1308100"/>
                  </a:lnTo>
                  <a:lnTo>
                    <a:pt x="2673101" y="1282700"/>
                  </a:lnTo>
                  <a:lnTo>
                    <a:pt x="2715404" y="1282700"/>
                  </a:lnTo>
                  <a:lnTo>
                    <a:pt x="2711781" y="1270000"/>
                  </a:lnTo>
                  <a:close/>
                </a:path>
                <a:path w="3895725" h="3873500">
                  <a:moveTo>
                    <a:pt x="2545807" y="1282700"/>
                  </a:moveTo>
                  <a:lnTo>
                    <a:pt x="2514038" y="1282700"/>
                  </a:lnTo>
                  <a:lnTo>
                    <a:pt x="2508750" y="1295400"/>
                  </a:lnTo>
                  <a:lnTo>
                    <a:pt x="2555534" y="1295400"/>
                  </a:lnTo>
                  <a:lnTo>
                    <a:pt x="2545807" y="1282700"/>
                  </a:lnTo>
                  <a:close/>
                </a:path>
                <a:path w="3895725" h="3873500">
                  <a:moveTo>
                    <a:pt x="2617627" y="1282700"/>
                  </a:moveTo>
                  <a:lnTo>
                    <a:pt x="2601753" y="1282700"/>
                  </a:lnTo>
                  <a:lnTo>
                    <a:pt x="2601575" y="1295400"/>
                  </a:lnTo>
                  <a:lnTo>
                    <a:pt x="2618852" y="1295400"/>
                  </a:lnTo>
                  <a:lnTo>
                    <a:pt x="2617627" y="1282700"/>
                  </a:lnTo>
                  <a:close/>
                </a:path>
                <a:path w="3895725" h="3873500">
                  <a:moveTo>
                    <a:pt x="2715404" y="1282700"/>
                  </a:moveTo>
                  <a:lnTo>
                    <a:pt x="2696085" y="1282700"/>
                  </a:lnTo>
                  <a:lnTo>
                    <a:pt x="2698022" y="1295400"/>
                  </a:lnTo>
                  <a:lnTo>
                    <a:pt x="2716011" y="1295400"/>
                  </a:lnTo>
                  <a:lnTo>
                    <a:pt x="2715404" y="1282700"/>
                  </a:lnTo>
                  <a:close/>
                </a:path>
                <a:path w="3895725" h="3873500">
                  <a:moveTo>
                    <a:pt x="2642579" y="1270000"/>
                  </a:moveTo>
                  <a:lnTo>
                    <a:pt x="2576497" y="1270000"/>
                  </a:lnTo>
                  <a:lnTo>
                    <a:pt x="2584664" y="1282700"/>
                  </a:lnTo>
                  <a:lnTo>
                    <a:pt x="2634600" y="1282700"/>
                  </a:lnTo>
                  <a:lnTo>
                    <a:pt x="2642579" y="1270000"/>
                  </a:lnTo>
                  <a:close/>
                </a:path>
                <a:path w="3895725" h="3873500">
                  <a:moveTo>
                    <a:pt x="2592182" y="1257300"/>
                  </a:moveTo>
                  <a:lnTo>
                    <a:pt x="2569094" y="1257300"/>
                  </a:lnTo>
                  <a:lnTo>
                    <a:pt x="2573230" y="1270000"/>
                  </a:lnTo>
                  <a:lnTo>
                    <a:pt x="2599659" y="1270000"/>
                  </a:lnTo>
                  <a:lnTo>
                    <a:pt x="2592182" y="1257300"/>
                  </a:lnTo>
                  <a:close/>
                </a:path>
                <a:path w="3895725" h="3873500">
                  <a:moveTo>
                    <a:pt x="2651887" y="1244600"/>
                  </a:moveTo>
                  <a:lnTo>
                    <a:pt x="2634034" y="1244600"/>
                  </a:lnTo>
                  <a:lnTo>
                    <a:pt x="2633595" y="1257300"/>
                  </a:lnTo>
                  <a:lnTo>
                    <a:pt x="2629438" y="1257300"/>
                  </a:lnTo>
                  <a:lnTo>
                    <a:pt x="2621564" y="1270000"/>
                  </a:lnTo>
                  <a:lnTo>
                    <a:pt x="2645940" y="1270000"/>
                  </a:lnTo>
                  <a:lnTo>
                    <a:pt x="2650620" y="1257300"/>
                  </a:lnTo>
                  <a:lnTo>
                    <a:pt x="2651887" y="1244600"/>
                  </a:lnTo>
                  <a:close/>
                </a:path>
                <a:path w="3895725" h="3873500">
                  <a:moveTo>
                    <a:pt x="2698357" y="1257300"/>
                  </a:moveTo>
                  <a:lnTo>
                    <a:pt x="2673468" y="1257300"/>
                  </a:lnTo>
                  <a:lnTo>
                    <a:pt x="2665363" y="1270000"/>
                  </a:lnTo>
                  <a:lnTo>
                    <a:pt x="2702127" y="1270000"/>
                  </a:lnTo>
                  <a:lnTo>
                    <a:pt x="2698357" y="1257300"/>
                  </a:lnTo>
                  <a:close/>
                </a:path>
                <a:path w="3895725" h="3873500">
                  <a:moveTo>
                    <a:pt x="2588675" y="1231900"/>
                  </a:moveTo>
                  <a:lnTo>
                    <a:pt x="2569649" y="1231900"/>
                  </a:lnTo>
                  <a:lnTo>
                    <a:pt x="2568424" y="1244600"/>
                  </a:lnTo>
                  <a:lnTo>
                    <a:pt x="2568131" y="1257300"/>
                  </a:lnTo>
                  <a:lnTo>
                    <a:pt x="2587439" y="1257300"/>
                  </a:lnTo>
                  <a:lnTo>
                    <a:pt x="2586601" y="1244600"/>
                  </a:lnTo>
                  <a:lnTo>
                    <a:pt x="2588675" y="1231900"/>
                  </a:lnTo>
                  <a:close/>
                </a:path>
                <a:path w="3895725" h="3873500">
                  <a:moveTo>
                    <a:pt x="2651353" y="1231900"/>
                  </a:moveTo>
                  <a:lnTo>
                    <a:pt x="2629993" y="1231900"/>
                  </a:lnTo>
                  <a:lnTo>
                    <a:pt x="2632778" y="1244600"/>
                  </a:lnTo>
                  <a:lnTo>
                    <a:pt x="2652296" y="1244600"/>
                  </a:lnTo>
                  <a:lnTo>
                    <a:pt x="2651353" y="1231900"/>
                  </a:lnTo>
                  <a:close/>
                </a:path>
                <a:path w="3895725" h="3873500">
                  <a:moveTo>
                    <a:pt x="2598413" y="1219200"/>
                  </a:moveTo>
                  <a:lnTo>
                    <a:pt x="2577555" y="1219200"/>
                  </a:lnTo>
                  <a:lnTo>
                    <a:pt x="2574267" y="1231900"/>
                  </a:lnTo>
                  <a:lnTo>
                    <a:pt x="2590528" y="1231900"/>
                  </a:lnTo>
                  <a:lnTo>
                    <a:pt x="2598413" y="1219200"/>
                  </a:lnTo>
                  <a:close/>
                </a:path>
                <a:path w="3895725" h="3873500">
                  <a:moveTo>
                    <a:pt x="2643888" y="1219200"/>
                  </a:moveTo>
                  <a:lnTo>
                    <a:pt x="2620674" y="1219200"/>
                  </a:lnTo>
                  <a:lnTo>
                    <a:pt x="2625899" y="1231900"/>
                  </a:lnTo>
                  <a:lnTo>
                    <a:pt x="2647175" y="1231900"/>
                  </a:lnTo>
                  <a:lnTo>
                    <a:pt x="2643888" y="1219200"/>
                  </a:lnTo>
                  <a:close/>
                </a:path>
                <a:path w="3895725" h="3873500">
                  <a:moveTo>
                    <a:pt x="2712535" y="1130300"/>
                  </a:moveTo>
                  <a:lnTo>
                    <a:pt x="2677133" y="1130300"/>
                  </a:lnTo>
                  <a:lnTo>
                    <a:pt x="2783108" y="1231900"/>
                  </a:lnTo>
                  <a:lnTo>
                    <a:pt x="2797307" y="1231900"/>
                  </a:lnTo>
                  <a:lnTo>
                    <a:pt x="2796867" y="1219200"/>
                  </a:lnTo>
                  <a:lnTo>
                    <a:pt x="2796448" y="1219200"/>
                  </a:lnTo>
                  <a:lnTo>
                    <a:pt x="2771381" y="1193800"/>
                  </a:lnTo>
                  <a:lnTo>
                    <a:pt x="2760816" y="1193800"/>
                  </a:lnTo>
                  <a:lnTo>
                    <a:pt x="2758847" y="1181100"/>
                  </a:lnTo>
                  <a:lnTo>
                    <a:pt x="2789946" y="1181100"/>
                  </a:lnTo>
                  <a:lnTo>
                    <a:pt x="2797841" y="1168400"/>
                  </a:lnTo>
                  <a:lnTo>
                    <a:pt x="2744597" y="1168400"/>
                  </a:lnTo>
                  <a:lnTo>
                    <a:pt x="2713069" y="1143000"/>
                  </a:lnTo>
                  <a:lnTo>
                    <a:pt x="2712535" y="1130300"/>
                  </a:lnTo>
                  <a:close/>
                </a:path>
                <a:path w="3895725" h="3873500">
                  <a:moveTo>
                    <a:pt x="2632589" y="1206500"/>
                  </a:moveTo>
                  <a:lnTo>
                    <a:pt x="2590769" y="1206500"/>
                  </a:lnTo>
                  <a:lnTo>
                    <a:pt x="2586193" y="1219200"/>
                  </a:lnTo>
                  <a:lnTo>
                    <a:pt x="2636202" y="1219200"/>
                  </a:lnTo>
                  <a:lnTo>
                    <a:pt x="2632589" y="1206500"/>
                  </a:lnTo>
                  <a:close/>
                </a:path>
                <a:path w="3895725" h="3873500">
                  <a:moveTo>
                    <a:pt x="2626914" y="1181100"/>
                  </a:moveTo>
                  <a:lnTo>
                    <a:pt x="2618192" y="1181100"/>
                  </a:lnTo>
                  <a:lnTo>
                    <a:pt x="2594612" y="1206500"/>
                  </a:lnTo>
                  <a:lnTo>
                    <a:pt x="2618255" y="1206500"/>
                  </a:lnTo>
                  <a:lnTo>
                    <a:pt x="2629668" y="1193800"/>
                  </a:lnTo>
                  <a:lnTo>
                    <a:pt x="2628841" y="1193800"/>
                  </a:lnTo>
                  <a:lnTo>
                    <a:pt x="2626914" y="1181100"/>
                  </a:lnTo>
                  <a:close/>
                </a:path>
                <a:path w="3895725" h="3873500">
                  <a:moveTo>
                    <a:pt x="2758847" y="1181100"/>
                  </a:moveTo>
                  <a:lnTo>
                    <a:pt x="2760816" y="1193800"/>
                  </a:lnTo>
                  <a:lnTo>
                    <a:pt x="2770428" y="1193800"/>
                  </a:lnTo>
                  <a:lnTo>
                    <a:pt x="2770623" y="1193032"/>
                  </a:lnTo>
                  <a:lnTo>
                    <a:pt x="2758847" y="1181100"/>
                  </a:lnTo>
                  <a:close/>
                </a:path>
                <a:path w="3895725" h="3873500">
                  <a:moveTo>
                    <a:pt x="2770623" y="1193032"/>
                  </a:moveTo>
                  <a:lnTo>
                    <a:pt x="2770428" y="1193800"/>
                  </a:lnTo>
                  <a:lnTo>
                    <a:pt x="2771381" y="1193800"/>
                  </a:lnTo>
                  <a:lnTo>
                    <a:pt x="2770623" y="1193032"/>
                  </a:lnTo>
                  <a:close/>
                </a:path>
                <a:path w="3895725" h="3873500">
                  <a:moveTo>
                    <a:pt x="2773653" y="1181100"/>
                  </a:moveTo>
                  <a:lnTo>
                    <a:pt x="2758847" y="1181100"/>
                  </a:lnTo>
                  <a:lnTo>
                    <a:pt x="2770623" y="1193032"/>
                  </a:lnTo>
                  <a:lnTo>
                    <a:pt x="2773653" y="1181100"/>
                  </a:lnTo>
                  <a:close/>
                </a:path>
                <a:path w="3895725" h="3873500">
                  <a:moveTo>
                    <a:pt x="2804909" y="1130300"/>
                  </a:moveTo>
                  <a:lnTo>
                    <a:pt x="2785580" y="1130300"/>
                  </a:lnTo>
                  <a:lnTo>
                    <a:pt x="2788019" y="1143000"/>
                  </a:lnTo>
                  <a:lnTo>
                    <a:pt x="2788229" y="1143000"/>
                  </a:lnTo>
                  <a:lnTo>
                    <a:pt x="2786637" y="1155700"/>
                  </a:lnTo>
                  <a:lnTo>
                    <a:pt x="2784501" y="1155700"/>
                  </a:lnTo>
                  <a:lnTo>
                    <a:pt x="2777266" y="1168400"/>
                  </a:lnTo>
                  <a:lnTo>
                    <a:pt x="2801673" y="1168400"/>
                  </a:lnTo>
                  <a:lnTo>
                    <a:pt x="2806061" y="1155700"/>
                  </a:lnTo>
                  <a:lnTo>
                    <a:pt x="2806710" y="1143000"/>
                  </a:lnTo>
                  <a:lnTo>
                    <a:pt x="2804909" y="1130300"/>
                  </a:lnTo>
                  <a:close/>
                </a:path>
                <a:path w="3895725" h="3873500">
                  <a:moveTo>
                    <a:pt x="2689656" y="1117600"/>
                  </a:moveTo>
                  <a:lnTo>
                    <a:pt x="2678504" y="1117600"/>
                  </a:lnTo>
                  <a:lnTo>
                    <a:pt x="2677258" y="1130300"/>
                  </a:lnTo>
                  <a:lnTo>
                    <a:pt x="2697771" y="1130300"/>
                  </a:lnTo>
                  <a:lnTo>
                    <a:pt x="2697646" y="1127943"/>
                  </a:lnTo>
                  <a:lnTo>
                    <a:pt x="2689656" y="1117600"/>
                  </a:lnTo>
                  <a:close/>
                </a:path>
                <a:path w="3895725" h="3873500">
                  <a:moveTo>
                    <a:pt x="2697646" y="1127943"/>
                  </a:moveTo>
                  <a:lnTo>
                    <a:pt x="2697771" y="1130300"/>
                  </a:lnTo>
                  <a:lnTo>
                    <a:pt x="2699467" y="1130300"/>
                  </a:lnTo>
                  <a:lnTo>
                    <a:pt x="2697646" y="1127943"/>
                  </a:lnTo>
                  <a:close/>
                </a:path>
                <a:path w="3895725" h="3873500">
                  <a:moveTo>
                    <a:pt x="2712587" y="1117600"/>
                  </a:moveTo>
                  <a:lnTo>
                    <a:pt x="2697101" y="1117600"/>
                  </a:lnTo>
                  <a:lnTo>
                    <a:pt x="2697646" y="1127943"/>
                  </a:lnTo>
                  <a:lnTo>
                    <a:pt x="2699467" y="1130300"/>
                  </a:lnTo>
                  <a:lnTo>
                    <a:pt x="2712325" y="1130300"/>
                  </a:lnTo>
                  <a:lnTo>
                    <a:pt x="2712587" y="1117600"/>
                  </a:lnTo>
                  <a:close/>
                </a:path>
                <a:path w="3895725" h="3873500">
                  <a:moveTo>
                    <a:pt x="2789590" y="1104900"/>
                  </a:moveTo>
                  <a:lnTo>
                    <a:pt x="2766805" y="1104900"/>
                  </a:lnTo>
                  <a:lnTo>
                    <a:pt x="2770805" y="1117600"/>
                  </a:lnTo>
                  <a:lnTo>
                    <a:pt x="2777747" y="1117600"/>
                  </a:lnTo>
                  <a:lnTo>
                    <a:pt x="2783527" y="1130300"/>
                  </a:lnTo>
                  <a:lnTo>
                    <a:pt x="2802521" y="1130300"/>
                  </a:lnTo>
                  <a:lnTo>
                    <a:pt x="2794784" y="1117600"/>
                  </a:lnTo>
                  <a:lnTo>
                    <a:pt x="2789590" y="1104900"/>
                  </a:lnTo>
                  <a:close/>
                </a:path>
                <a:path w="3895725" h="3873500">
                  <a:moveTo>
                    <a:pt x="2715289" y="1104900"/>
                  </a:moveTo>
                  <a:lnTo>
                    <a:pt x="2698514" y="1104900"/>
                  </a:lnTo>
                  <a:lnTo>
                    <a:pt x="2697834" y="1117600"/>
                  </a:lnTo>
                  <a:lnTo>
                    <a:pt x="2714325" y="1117600"/>
                  </a:lnTo>
                  <a:lnTo>
                    <a:pt x="2715289" y="1104900"/>
                  </a:lnTo>
                  <a:close/>
                </a:path>
                <a:path w="3895725" h="3873500">
                  <a:moveTo>
                    <a:pt x="2859483" y="1104900"/>
                  </a:moveTo>
                  <a:lnTo>
                    <a:pt x="2824877" y="1104900"/>
                  </a:lnTo>
                  <a:lnTo>
                    <a:pt x="2833212" y="1117600"/>
                  </a:lnTo>
                  <a:lnTo>
                    <a:pt x="2850677" y="1117600"/>
                  </a:lnTo>
                  <a:lnTo>
                    <a:pt x="2859483" y="1104900"/>
                  </a:lnTo>
                  <a:close/>
                </a:path>
                <a:path w="3895725" h="3873500">
                  <a:moveTo>
                    <a:pt x="2728503" y="1092200"/>
                  </a:moveTo>
                  <a:lnTo>
                    <a:pt x="2705383" y="1092200"/>
                  </a:lnTo>
                  <a:lnTo>
                    <a:pt x="2701865" y="1104900"/>
                  </a:lnTo>
                  <a:lnTo>
                    <a:pt x="2724702" y="1104900"/>
                  </a:lnTo>
                  <a:lnTo>
                    <a:pt x="2728503" y="1092200"/>
                  </a:lnTo>
                  <a:close/>
                </a:path>
                <a:path w="3895725" h="3873500">
                  <a:moveTo>
                    <a:pt x="2777590" y="1092200"/>
                  </a:moveTo>
                  <a:lnTo>
                    <a:pt x="2749246" y="1092200"/>
                  </a:lnTo>
                  <a:lnTo>
                    <a:pt x="2753622" y="1104900"/>
                  </a:lnTo>
                  <a:lnTo>
                    <a:pt x="2783088" y="1104900"/>
                  </a:lnTo>
                  <a:lnTo>
                    <a:pt x="2777590" y="1092200"/>
                  </a:lnTo>
                  <a:close/>
                </a:path>
                <a:path w="3895725" h="3873500">
                  <a:moveTo>
                    <a:pt x="2826856" y="1079500"/>
                  </a:moveTo>
                  <a:lnTo>
                    <a:pt x="2807055" y="1079500"/>
                  </a:lnTo>
                  <a:lnTo>
                    <a:pt x="2809977" y="1092200"/>
                  </a:lnTo>
                  <a:lnTo>
                    <a:pt x="2812930" y="1104900"/>
                  </a:lnTo>
                  <a:lnTo>
                    <a:pt x="2863734" y="1104900"/>
                  </a:lnTo>
                  <a:lnTo>
                    <a:pt x="2872498" y="1092200"/>
                  </a:lnTo>
                  <a:lnTo>
                    <a:pt x="2828406" y="1092200"/>
                  </a:lnTo>
                  <a:lnTo>
                    <a:pt x="2826856" y="1079500"/>
                  </a:lnTo>
                  <a:close/>
                </a:path>
                <a:path w="3895725" h="3873500">
                  <a:moveTo>
                    <a:pt x="2759675" y="1079500"/>
                  </a:moveTo>
                  <a:lnTo>
                    <a:pt x="2715906" y="1079500"/>
                  </a:lnTo>
                  <a:lnTo>
                    <a:pt x="2707572" y="1092200"/>
                  </a:lnTo>
                  <a:lnTo>
                    <a:pt x="2771810" y="1092200"/>
                  </a:lnTo>
                  <a:lnTo>
                    <a:pt x="2759675" y="1079500"/>
                  </a:lnTo>
                  <a:close/>
                </a:path>
                <a:path w="3895725" h="3873500">
                  <a:moveTo>
                    <a:pt x="2878446" y="1066800"/>
                  </a:moveTo>
                  <a:lnTo>
                    <a:pt x="2865588" y="1066800"/>
                  </a:lnTo>
                  <a:lnTo>
                    <a:pt x="2863033" y="1079500"/>
                  </a:lnTo>
                  <a:lnTo>
                    <a:pt x="2860583" y="1079500"/>
                  </a:lnTo>
                  <a:lnTo>
                    <a:pt x="2852457" y="1092200"/>
                  </a:lnTo>
                  <a:lnTo>
                    <a:pt x="2875922" y="1092200"/>
                  </a:lnTo>
                  <a:lnTo>
                    <a:pt x="2880268" y="1079500"/>
                  </a:lnTo>
                  <a:lnTo>
                    <a:pt x="2880355" y="1069920"/>
                  </a:lnTo>
                  <a:lnTo>
                    <a:pt x="2878446" y="1066800"/>
                  </a:lnTo>
                  <a:close/>
                </a:path>
                <a:path w="3895725" h="3873500">
                  <a:moveTo>
                    <a:pt x="2826081" y="1066800"/>
                  </a:moveTo>
                  <a:lnTo>
                    <a:pt x="2809265" y="1066800"/>
                  </a:lnTo>
                  <a:lnTo>
                    <a:pt x="2806909" y="1079500"/>
                  </a:lnTo>
                  <a:lnTo>
                    <a:pt x="2825013" y="1079500"/>
                  </a:lnTo>
                  <a:lnTo>
                    <a:pt x="2826081" y="1066800"/>
                  </a:lnTo>
                  <a:close/>
                </a:path>
                <a:path w="3895725" h="3873500">
                  <a:moveTo>
                    <a:pt x="2894058" y="1066800"/>
                  </a:moveTo>
                  <a:lnTo>
                    <a:pt x="2880383" y="1066800"/>
                  </a:lnTo>
                  <a:lnTo>
                    <a:pt x="2880355" y="1069920"/>
                  </a:lnTo>
                  <a:lnTo>
                    <a:pt x="2886215" y="1079500"/>
                  </a:lnTo>
                  <a:lnTo>
                    <a:pt x="2893000" y="1079500"/>
                  </a:lnTo>
                  <a:lnTo>
                    <a:pt x="2894058" y="1066800"/>
                  </a:lnTo>
                  <a:close/>
                </a:path>
                <a:path w="3895725" h="3873500">
                  <a:moveTo>
                    <a:pt x="2880383" y="1066800"/>
                  </a:moveTo>
                  <a:lnTo>
                    <a:pt x="2878446" y="1066800"/>
                  </a:lnTo>
                  <a:lnTo>
                    <a:pt x="2880355" y="1069920"/>
                  </a:lnTo>
                  <a:lnTo>
                    <a:pt x="2880383" y="1066800"/>
                  </a:lnTo>
                  <a:close/>
                </a:path>
                <a:path w="3895725" h="3873500">
                  <a:moveTo>
                    <a:pt x="2842300" y="1003300"/>
                  </a:moveTo>
                  <a:lnTo>
                    <a:pt x="2793569" y="1003300"/>
                  </a:lnTo>
                  <a:lnTo>
                    <a:pt x="2785580" y="1016000"/>
                  </a:lnTo>
                  <a:lnTo>
                    <a:pt x="2831076" y="1016000"/>
                  </a:lnTo>
                  <a:lnTo>
                    <a:pt x="2838887" y="1028700"/>
                  </a:lnTo>
                  <a:lnTo>
                    <a:pt x="2823149" y="1041400"/>
                  </a:lnTo>
                  <a:lnTo>
                    <a:pt x="2818636" y="1054100"/>
                  </a:lnTo>
                  <a:lnTo>
                    <a:pt x="2811610" y="1066800"/>
                  </a:lnTo>
                  <a:lnTo>
                    <a:pt x="2831725" y="1066800"/>
                  </a:lnTo>
                  <a:lnTo>
                    <a:pt x="2834678" y="1054100"/>
                  </a:lnTo>
                  <a:lnTo>
                    <a:pt x="2850384" y="1041400"/>
                  </a:lnTo>
                  <a:lnTo>
                    <a:pt x="2875359" y="1041400"/>
                  </a:lnTo>
                  <a:lnTo>
                    <a:pt x="2842300" y="1003300"/>
                  </a:lnTo>
                  <a:close/>
                </a:path>
                <a:path w="3895725" h="3873500">
                  <a:moveTo>
                    <a:pt x="2875359" y="1041400"/>
                  </a:moveTo>
                  <a:lnTo>
                    <a:pt x="2850384" y="1041400"/>
                  </a:lnTo>
                  <a:lnTo>
                    <a:pt x="2865692" y="1054100"/>
                  </a:lnTo>
                  <a:lnTo>
                    <a:pt x="2866048" y="1066800"/>
                  </a:lnTo>
                  <a:lnTo>
                    <a:pt x="2897398" y="1066800"/>
                  </a:lnTo>
                  <a:lnTo>
                    <a:pt x="2875359" y="1041400"/>
                  </a:lnTo>
                  <a:close/>
                </a:path>
                <a:path w="3895725" h="3873500">
                  <a:moveTo>
                    <a:pt x="2786784" y="1041400"/>
                  </a:moveTo>
                  <a:lnTo>
                    <a:pt x="2770114" y="1041400"/>
                  </a:lnTo>
                  <a:lnTo>
                    <a:pt x="2770114" y="1054100"/>
                  </a:lnTo>
                  <a:lnTo>
                    <a:pt x="2786030" y="1054100"/>
                  </a:lnTo>
                  <a:lnTo>
                    <a:pt x="2786784" y="1041400"/>
                  </a:lnTo>
                  <a:close/>
                </a:path>
                <a:path w="3895725" h="3873500">
                  <a:moveTo>
                    <a:pt x="2793621" y="1028700"/>
                  </a:moveTo>
                  <a:lnTo>
                    <a:pt x="2773580" y="1028700"/>
                  </a:lnTo>
                  <a:lnTo>
                    <a:pt x="2772376" y="1041400"/>
                  </a:lnTo>
                  <a:lnTo>
                    <a:pt x="2790082" y="1041400"/>
                  </a:lnTo>
                  <a:lnTo>
                    <a:pt x="2793621" y="1028700"/>
                  </a:lnTo>
                  <a:close/>
                </a:path>
                <a:path w="3895725" h="3873500">
                  <a:moveTo>
                    <a:pt x="2802333" y="1016000"/>
                  </a:moveTo>
                  <a:lnTo>
                    <a:pt x="2783088" y="1016000"/>
                  </a:lnTo>
                  <a:lnTo>
                    <a:pt x="2778501" y="1028700"/>
                  </a:lnTo>
                  <a:lnTo>
                    <a:pt x="2796061" y="1028700"/>
                  </a:lnTo>
                  <a:lnTo>
                    <a:pt x="2802333" y="1016000"/>
                  </a:lnTo>
                  <a:close/>
                </a:path>
                <a:path w="3895725" h="3873500">
                  <a:moveTo>
                    <a:pt x="2777894" y="1003300"/>
                  </a:moveTo>
                  <a:lnTo>
                    <a:pt x="2756282" y="1003300"/>
                  </a:lnTo>
                  <a:lnTo>
                    <a:pt x="2761350" y="1016000"/>
                  </a:lnTo>
                  <a:lnTo>
                    <a:pt x="2772271" y="1016000"/>
                  </a:lnTo>
                  <a:lnTo>
                    <a:pt x="2777894" y="1003300"/>
                  </a:lnTo>
                  <a:close/>
                </a:path>
                <a:path w="3895725" h="3873500">
                  <a:moveTo>
                    <a:pt x="2763675" y="990600"/>
                  </a:moveTo>
                  <a:lnTo>
                    <a:pt x="2745214" y="990600"/>
                  </a:lnTo>
                  <a:lnTo>
                    <a:pt x="2747706" y="1003300"/>
                  </a:lnTo>
                  <a:lnTo>
                    <a:pt x="2765915" y="1003300"/>
                  </a:lnTo>
                  <a:lnTo>
                    <a:pt x="2763675" y="990600"/>
                  </a:lnTo>
                  <a:close/>
                </a:path>
                <a:path w="3895725" h="3873500">
                  <a:moveTo>
                    <a:pt x="2790145" y="990600"/>
                  </a:moveTo>
                  <a:lnTo>
                    <a:pt x="2772313" y="990600"/>
                  </a:lnTo>
                  <a:lnTo>
                    <a:pt x="2770156" y="1003300"/>
                  </a:lnTo>
                  <a:lnTo>
                    <a:pt x="2787778" y="1003300"/>
                  </a:lnTo>
                  <a:lnTo>
                    <a:pt x="2790145" y="990600"/>
                  </a:lnTo>
                  <a:close/>
                </a:path>
                <a:path w="3895725" h="3873500">
                  <a:moveTo>
                    <a:pt x="2823809" y="990600"/>
                  </a:moveTo>
                  <a:lnTo>
                    <a:pt x="2813977" y="990600"/>
                  </a:lnTo>
                  <a:lnTo>
                    <a:pt x="2808972" y="1003300"/>
                  </a:lnTo>
                  <a:lnTo>
                    <a:pt x="2828573" y="1003300"/>
                  </a:lnTo>
                  <a:lnTo>
                    <a:pt x="2823809" y="990600"/>
                  </a:lnTo>
                  <a:close/>
                </a:path>
                <a:path w="3895725" h="3873500">
                  <a:moveTo>
                    <a:pt x="2759099" y="977900"/>
                  </a:moveTo>
                  <a:lnTo>
                    <a:pt x="2745015" y="977900"/>
                  </a:lnTo>
                  <a:lnTo>
                    <a:pt x="2744419" y="990600"/>
                  </a:lnTo>
                  <a:lnTo>
                    <a:pt x="2758188" y="990600"/>
                  </a:lnTo>
                  <a:lnTo>
                    <a:pt x="2759099" y="977900"/>
                  </a:lnTo>
                  <a:close/>
                </a:path>
                <a:path w="3895725" h="3873500">
                  <a:moveTo>
                    <a:pt x="2790030" y="977900"/>
                  </a:moveTo>
                  <a:lnTo>
                    <a:pt x="2776041" y="977900"/>
                  </a:lnTo>
                  <a:lnTo>
                    <a:pt x="2777077" y="990600"/>
                  </a:lnTo>
                  <a:lnTo>
                    <a:pt x="2790637" y="990600"/>
                  </a:lnTo>
                  <a:lnTo>
                    <a:pt x="2790030" y="977900"/>
                  </a:lnTo>
                  <a:close/>
                </a:path>
                <a:path w="3895725" h="3873500">
                  <a:moveTo>
                    <a:pt x="2984631" y="977900"/>
                  </a:moveTo>
                  <a:lnTo>
                    <a:pt x="2937690" y="977900"/>
                  </a:lnTo>
                  <a:lnTo>
                    <a:pt x="2944496" y="990600"/>
                  </a:lnTo>
                  <a:lnTo>
                    <a:pt x="2971626" y="990600"/>
                  </a:lnTo>
                  <a:lnTo>
                    <a:pt x="2984631" y="977900"/>
                  </a:lnTo>
                  <a:close/>
                </a:path>
                <a:path w="3895725" h="3873500">
                  <a:moveTo>
                    <a:pt x="2783726" y="965200"/>
                  </a:moveTo>
                  <a:lnTo>
                    <a:pt x="2756973" y="965200"/>
                  </a:lnTo>
                  <a:lnTo>
                    <a:pt x="2749476" y="977900"/>
                  </a:lnTo>
                  <a:lnTo>
                    <a:pt x="2785967" y="977900"/>
                  </a:lnTo>
                  <a:lnTo>
                    <a:pt x="2783726" y="965200"/>
                  </a:lnTo>
                  <a:close/>
                </a:path>
                <a:path w="3895725" h="3873500">
                  <a:moveTo>
                    <a:pt x="3000589" y="965200"/>
                  </a:moveTo>
                  <a:lnTo>
                    <a:pt x="2917188" y="965200"/>
                  </a:lnTo>
                  <a:lnTo>
                    <a:pt x="2922334" y="977900"/>
                  </a:lnTo>
                  <a:lnTo>
                    <a:pt x="2990903" y="977900"/>
                  </a:lnTo>
                  <a:lnTo>
                    <a:pt x="3000589" y="965200"/>
                  </a:lnTo>
                  <a:close/>
                </a:path>
                <a:path w="3895725" h="3873500">
                  <a:moveTo>
                    <a:pt x="2913429" y="914400"/>
                  </a:moveTo>
                  <a:lnTo>
                    <a:pt x="2895576" y="914400"/>
                  </a:lnTo>
                  <a:lnTo>
                    <a:pt x="2896571" y="927100"/>
                  </a:lnTo>
                  <a:lnTo>
                    <a:pt x="2898581" y="939800"/>
                  </a:lnTo>
                  <a:lnTo>
                    <a:pt x="2905639" y="952500"/>
                  </a:lnTo>
                  <a:lnTo>
                    <a:pt x="2910665" y="965200"/>
                  </a:lnTo>
                  <a:lnTo>
                    <a:pt x="2937617" y="965200"/>
                  </a:lnTo>
                  <a:lnTo>
                    <a:pt x="2934214" y="952500"/>
                  </a:lnTo>
                  <a:lnTo>
                    <a:pt x="2946881" y="939800"/>
                  </a:lnTo>
                  <a:lnTo>
                    <a:pt x="2919042" y="939800"/>
                  </a:lnTo>
                  <a:lnTo>
                    <a:pt x="2915220" y="927100"/>
                  </a:lnTo>
                  <a:lnTo>
                    <a:pt x="2914089" y="927100"/>
                  </a:lnTo>
                  <a:lnTo>
                    <a:pt x="2913429" y="914400"/>
                  </a:lnTo>
                  <a:close/>
                </a:path>
                <a:path w="3895725" h="3873500">
                  <a:moveTo>
                    <a:pt x="3008955" y="952500"/>
                  </a:moveTo>
                  <a:lnTo>
                    <a:pt x="2989521" y="952500"/>
                  </a:lnTo>
                  <a:lnTo>
                    <a:pt x="2981438" y="965200"/>
                  </a:lnTo>
                  <a:lnTo>
                    <a:pt x="3003720" y="965200"/>
                  </a:lnTo>
                  <a:lnTo>
                    <a:pt x="3008955" y="952500"/>
                  </a:lnTo>
                  <a:close/>
                </a:path>
                <a:path w="3895725" h="3873500">
                  <a:moveTo>
                    <a:pt x="3015562" y="939800"/>
                  </a:moveTo>
                  <a:lnTo>
                    <a:pt x="2996390" y="939800"/>
                  </a:lnTo>
                  <a:lnTo>
                    <a:pt x="2992243" y="952500"/>
                  </a:lnTo>
                  <a:lnTo>
                    <a:pt x="3014337" y="952500"/>
                  </a:lnTo>
                  <a:lnTo>
                    <a:pt x="3015562" y="939800"/>
                  </a:lnTo>
                  <a:close/>
                </a:path>
                <a:path w="3895725" h="3873500">
                  <a:moveTo>
                    <a:pt x="2984882" y="901700"/>
                  </a:moveTo>
                  <a:lnTo>
                    <a:pt x="2964747" y="901700"/>
                  </a:lnTo>
                  <a:lnTo>
                    <a:pt x="2922727" y="939800"/>
                  </a:lnTo>
                  <a:lnTo>
                    <a:pt x="2946881" y="939800"/>
                  </a:lnTo>
                  <a:lnTo>
                    <a:pt x="2984882" y="901700"/>
                  </a:lnTo>
                  <a:close/>
                </a:path>
                <a:path w="3895725" h="3873500">
                  <a:moveTo>
                    <a:pt x="3016327" y="927100"/>
                  </a:moveTo>
                  <a:lnTo>
                    <a:pt x="3002913" y="927100"/>
                  </a:lnTo>
                  <a:lnTo>
                    <a:pt x="3001416" y="939800"/>
                  </a:lnTo>
                  <a:lnTo>
                    <a:pt x="3016965" y="939800"/>
                  </a:lnTo>
                  <a:lnTo>
                    <a:pt x="3016327" y="927100"/>
                  </a:lnTo>
                  <a:close/>
                </a:path>
                <a:path w="3895725" h="3873500">
                  <a:moveTo>
                    <a:pt x="2929115" y="889000"/>
                  </a:moveTo>
                  <a:lnTo>
                    <a:pt x="2905743" y="889000"/>
                  </a:lnTo>
                  <a:lnTo>
                    <a:pt x="2901733" y="901700"/>
                  </a:lnTo>
                  <a:lnTo>
                    <a:pt x="2896613" y="914400"/>
                  </a:lnTo>
                  <a:lnTo>
                    <a:pt x="2916549" y="914400"/>
                  </a:lnTo>
                  <a:lnTo>
                    <a:pt x="2918926" y="901700"/>
                  </a:lnTo>
                  <a:lnTo>
                    <a:pt x="2929115" y="889000"/>
                  </a:lnTo>
                  <a:close/>
                </a:path>
                <a:path w="3895725" h="3873500">
                  <a:moveTo>
                    <a:pt x="2982987" y="889000"/>
                  </a:moveTo>
                  <a:lnTo>
                    <a:pt x="2951543" y="889000"/>
                  </a:lnTo>
                  <a:lnTo>
                    <a:pt x="2958485" y="901700"/>
                  </a:lnTo>
                  <a:lnTo>
                    <a:pt x="2985553" y="901700"/>
                  </a:lnTo>
                  <a:lnTo>
                    <a:pt x="2982987" y="889000"/>
                  </a:lnTo>
                  <a:close/>
                </a:path>
                <a:path w="3895725" h="3873500">
                  <a:moveTo>
                    <a:pt x="2963239" y="800100"/>
                  </a:moveTo>
                  <a:lnTo>
                    <a:pt x="2955218" y="800100"/>
                  </a:lnTo>
                  <a:lnTo>
                    <a:pt x="2954255" y="812800"/>
                  </a:lnTo>
                  <a:lnTo>
                    <a:pt x="2949878" y="812800"/>
                  </a:lnTo>
                  <a:lnTo>
                    <a:pt x="2967187" y="838200"/>
                  </a:lnTo>
                  <a:lnTo>
                    <a:pt x="2956998" y="850900"/>
                  </a:lnTo>
                  <a:lnTo>
                    <a:pt x="2978925" y="850900"/>
                  </a:lnTo>
                  <a:lnTo>
                    <a:pt x="3028305" y="901700"/>
                  </a:lnTo>
                  <a:lnTo>
                    <a:pt x="3068534" y="901700"/>
                  </a:lnTo>
                  <a:lnTo>
                    <a:pt x="3073686" y="889000"/>
                  </a:lnTo>
                  <a:lnTo>
                    <a:pt x="3041383" y="889000"/>
                  </a:lnTo>
                  <a:lnTo>
                    <a:pt x="2992275" y="838200"/>
                  </a:lnTo>
                  <a:lnTo>
                    <a:pt x="3002395" y="825500"/>
                  </a:lnTo>
                  <a:lnTo>
                    <a:pt x="2980537" y="825500"/>
                  </a:lnTo>
                  <a:lnTo>
                    <a:pt x="2963239" y="800100"/>
                  </a:lnTo>
                  <a:close/>
                </a:path>
                <a:path w="3895725" h="3873500">
                  <a:moveTo>
                    <a:pt x="2959794" y="876300"/>
                  </a:moveTo>
                  <a:lnTo>
                    <a:pt x="2923125" y="876300"/>
                  </a:lnTo>
                  <a:lnTo>
                    <a:pt x="2917073" y="889000"/>
                  </a:lnTo>
                  <a:lnTo>
                    <a:pt x="2971061" y="889000"/>
                  </a:lnTo>
                  <a:lnTo>
                    <a:pt x="2959794" y="876300"/>
                  </a:lnTo>
                  <a:close/>
                </a:path>
                <a:path w="3895725" h="3873500">
                  <a:moveTo>
                    <a:pt x="3081403" y="876300"/>
                  </a:moveTo>
                  <a:lnTo>
                    <a:pt x="3062545" y="876300"/>
                  </a:lnTo>
                  <a:lnTo>
                    <a:pt x="3057718" y="889000"/>
                  </a:lnTo>
                  <a:lnTo>
                    <a:pt x="3080356" y="889000"/>
                  </a:lnTo>
                  <a:lnTo>
                    <a:pt x="3081403" y="876300"/>
                  </a:lnTo>
                  <a:close/>
                </a:path>
                <a:path w="3895725" h="3873500">
                  <a:moveTo>
                    <a:pt x="3074032" y="863600"/>
                  </a:moveTo>
                  <a:lnTo>
                    <a:pt x="3069969" y="863600"/>
                  </a:lnTo>
                  <a:lnTo>
                    <a:pt x="3069288" y="876300"/>
                  </a:lnTo>
                  <a:lnTo>
                    <a:pt x="3074775" y="876300"/>
                  </a:lnTo>
                  <a:lnTo>
                    <a:pt x="3074032" y="863600"/>
                  </a:lnTo>
                  <a:close/>
                </a:path>
                <a:path w="3895725" h="3873500">
                  <a:moveTo>
                    <a:pt x="2978925" y="850900"/>
                  </a:moveTo>
                  <a:lnTo>
                    <a:pt x="2961134" y="850900"/>
                  </a:lnTo>
                  <a:lnTo>
                    <a:pt x="2962883" y="863600"/>
                  </a:lnTo>
                  <a:lnTo>
                    <a:pt x="2968024" y="863600"/>
                  </a:lnTo>
                  <a:lnTo>
                    <a:pt x="2978925" y="850900"/>
                  </a:lnTo>
                  <a:close/>
                </a:path>
                <a:path w="3895725" h="3873500">
                  <a:moveTo>
                    <a:pt x="3185033" y="838200"/>
                  </a:moveTo>
                  <a:lnTo>
                    <a:pt x="3138815" y="838200"/>
                  </a:lnTo>
                  <a:lnTo>
                    <a:pt x="3143988" y="850900"/>
                  </a:lnTo>
                  <a:lnTo>
                    <a:pt x="3174458" y="850900"/>
                  </a:lnTo>
                  <a:lnTo>
                    <a:pt x="3185033" y="838200"/>
                  </a:lnTo>
                  <a:close/>
                </a:path>
                <a:path w="3895725" h="3873500">
                  <a:moveTo>
                    <a:pt x="3156825" y="825500"/>
                  </a:moveTo>
                  <a:lnTo>
                    <a:pt x="3133255" y="825500"/>
                  </a:lnTo>
                  <a:lnTo>
                    <a:pt x="3134292" y="838200"/>
                  </a:lnTo>
                  <a:lnTo>
                    <a:pt x="3161296" y="838200"/>
                  </a:lnTo>
                  <a:lnTo>
                    <a:pt x="3156825" y="825500"/>
                  </a:lnTo>
                  <a:close/>
                </a:path>
                <a:path w="3895725" h="3873500">
                  <a:moveTo>
                    <a:pt x="3214258" y="800100"/>
                  </a:moveTo>
                  <a:lnTo>
                    <a:pt x="3197598" y="800100"/>
                  </a:lnTo>
                  <a:lnTo>
                    <a:pt x="3193473" y="812800"/>
                  </a:lnTo>
                  <a:lnTo>
                    <a:pt x="3190185" y="812800"/>
                  </a:lnTo>
                  <a:lnTo>
                    <a:pt x="3178646" y="825500"/>
                  </a:lnTo>
                  <a:lnTo>
                    <a:pt x="3172364" y="825500"/>
                  </a:lnTo>
                  <a:lnTo>
                    <a:pt x="3161296" y="838200"/>
                  </a:lnTo>
                  <a:lnTo>
                    <a:pt x="3190709" y="838200"/>
                  </a:lnTo>
                  <a:lnTo>
                    <a:pt x="3203117" y="825500"/>
                  </a:lnTo>
                  <a:lnTo>
                    <a:pt x="3207881" y="812800"/>
                  </a:lnTo>
                  <a:lnTo>
                    <a:pt x="3214258" y="800100"/>
                  </a:lnTo>
                  <a:close/>
                </a:path>
                <a:path w="3895725" h="3873500">
                  <a:moveTo>
                    <a:pt x="3011280" y="800100"/>
                  </a:moveTo>
                  <a:lnTo>
                    <a:pt x="3000107" y="800100"/>
                  </a:lnTo>
                  <a:lnTo>
                    <a:pt x="2980537" y="825500"/>
                  </a:lnTo>
                  <a:lnTo>
                    <a:pt x="3002395" y="825500"/>
                  </a:lnTo>
                  <a:lnTo>
                    <a:pt x="3012515" y="812800"/>
                  </a:lnTo>
                  <a:lnTo>
                    <a:pt x="3012306" y="812800"/>
                  </a:lnTo>
                  <a:lnTo>
                    <a:pt x="3011280" y="800100"/>
                  </a:lnTo>
                  <a:close/>
                </a:path>
                <a:path w="3895725" h="3873500">
                  <a:moveTo>
                    <a:pt x="3147883" y="812800"/>
                  </a:moveTo>
                  <a:lnTo>
                    <a:pt x="3131370" y="812800"/>
                  </a:lnTo>
                  <a:lnTo>
                    <a:pt x="3131548" y="825500"/>
                  </a:lnTo>
                  <a:lnTo>
                    <a:pt x="3148857" y="825500"/>
                  </a:lnTo>
                  <a:lnTo>
                    <a:pt x="3147883" y="812800"/>
                  </a:lnTo>
                  <a:close/>
                </a:path>
                <a:path w="3895725" h="3873500">
                  <a:moveTo>
                    <a:pt x="3203441" y="762000"/>
                  </a:moveTo>
                  <a:lnTo>
                    <a:pt x="3162804" y="762000"/>
                  </a:lnTo>
                  <a:lnTo>
                    <a:pt x="3159118" y="774700"/>
                  </a:lnTo>
                  <a:lnTo>
                    <a:pt x="3137988" y="787400"/>
                  </a:lnTo>
                  <a:lnTo>
                    <a:pt x="3135077" y="800100"/>
                  </a:lnTo>
                  <a:lnTo>
                    <a:pt x="3108732" y="800100"/>
                  </a:lnTo>
                  <a:lnTo>
                    <a:pt x="3115119" y="812800"/>
                  </a:lnTo>
                  <a:lnTo>
                    <a:pt x="3147485" y="812800"/>
                  </a:lnTo>
                  <a:lnTo>
                    <a:pt x="3147809" y="800100"/>
                  </a:lnTo>
                  <a:lnTo>
                    <a:pt x="3174416" y="774700"/>
                  </a:lnTo>
                  <a:lnTo>
                    <a:pt x="3210425" y="774700"/>
                  </a:lnTo>
                  <a:lnTo>
                    <a:pt x="3203441" y="762000"/>
                  </a:lnTo>
                  <a:close/>
                </a:path>
                <a:path w="3895725" h="3873500">
                  <a:moveTo>
                    <a:pt x="3121276" y="787400"/>
                  </a:moveTo>
                  <a:lnTo>
                    <a:pt x="3103476" y="787400"/>
                  </a:lnTo>
                  <a:lnTo>
                    <a:pt x="3106188" y="800100"/>
                  </a:lnTo>
                  <a:lnTo>
                    <a:pt x="3124438" y="800100"/>
                  </a:lnTo>
                  <a:lnTo>
                    <a:pt x="3121276" y="787400"/>
                  </a:lnTo>
                  <a:close/>
                </a:path>
                <a:path w="3895725" h="3873500">
                  <a:moveTo>
                    <a:pt x="3217336" y="787400"/>
                  </a:moveTo>
                  <a:lnTo>
                    <a:pt x="3199619" y="787400"/>
                  </a:lnTo>
                  <a:lnTo>
                    <a:pt x="3198834" y="800100"/>
                  </a:lnTo>
                  <a:lnTo>
                    <a:pt x="3216142" y="800100"/>
                  </a:lnTo>
                  <a:lnTo>
                    <a:pt x="3217336" y="787400"/>
                  </a:lnTo>
                  <a:close/>
                </a:path>
                <a:path w="3895725" h="3873500">
                  <a:moveTo>
                    <a:pt x="3132040" y="774700"/>
                  </a:moveTo>
                  <a:lnTo>
                    <a:pt x="3085979" y="774700"/>
                  </a:lnTo>
                  <a:lnTo>
                    <a:pt x="3089623" y="787400"/>
                  </a:lnTo>
                  <a:lnTo>
                    <a:pt x="3123664" y="787400"/>
                  </a:lnTo>
                  <a:lnTo>
                    <a:pt x="3132040" y="774700"/>
                  </a:lnTo>
                  <a:close/>
                </a:path>
                <a:path w="3895725" h="3873500">
                  <a:moveTo>
                    <a:pt x="3213106" y="774700"/>
                  </a:moveTo>
                  <a:lnTo>
                    <a:pt x="3194122" y="774700"/>
                  </a:lnTo>
                  <a:lnTo>
                    <a:pt x="3195986" y="787400"/>
                  </a:lnTo>
                  <a:lnTo>
                    <a:pt x="3216729" y="787400"/>
                  </a:lnTo>
                  <a:lnTo>
                    <a:pt x="3213106" y="774700"/>
                  </a:lnTo>
                  <a:close/>
                </a:path>
                <a:path w="3895725" h="3873500">
                  <a:moveTo>
                    <a:pt x="3100984" y="762000"/>
                  </a:moveTo>
                  <a:lnTo>
                    <a:pt x="3074555" y="762000"/>
                  </a:lnTo>
                  <a:lnTo>
                    <a:pt x="3077812" y="774700"/>
                  </a:lnTo>
                  <a:lnTo>
                    <a:pt x="3106334" y="774700"/>
                  </a:lnTo>
                  <a:lnTo>
                    <a:pt x="3100984" y="762000"/>
                  </a:lnTo>
                  <a:close/>
                </a:path>
                <a:path w="3895725" h="3873500">
                  <a:moveTo>
                    <a:pt x="3151935" y="749300"/>
                  </a:moveTo>
                  <a:lnTo>
                    <a:pt x="3134909" y="749300"/>
                  </a:lnTo>
                  <a:lnTo>
                    <a:pt x="3132679" y="762000"/>
                  </a:lnTo>
                  <a:lnTo>
                    <a:pt x="3122878" y="762000"/>
                  </a:lnTo>
                  <a:lnTo>
                    <a:pt x="3117517" y="774700"/>
                  </a:lnTo>
                  <a:lnTo>
                    <a:pt x="3143893" y="774700"/>
                  </a:lnTo>
                  <a:lnTo>
                    <a:pt x="3147254" y="762000"/>
                  </a:lnTo>
                  <a:lnTo>
                    <a:pt x="3151935" y="749300"/>
                  </a:lnTo>
                  <a:close/>
                </a:path>
                <a:path w="3895725" h="3873500">
                  <a:moveTo>
                    <a:pt x="3087413" y="736600"/>
                  </a:moveTo>
                  <a:lnTo>
                    <a:pt x="3069738" y="736600"/>
                  </a:lnTo>
                  <a:lnTo>
                    <a:pt x="3069445" y="749300"/>
                  </a:lnTo>
                  <a:lnTo>
                    <a:pt x="3070409" y="762000"/>
                  </a:lnTo>
                  <a:lnTo>
                    <a:pt x="3091602" y="762000"/>
                  </a:lnTo>
                  <a:lnTo>
                    <a:pt x="3088754" y="749300"/>
                  </a:lnTo>
                  <a:lnTo>
                    <a:pt x="3087916" y="749300"/>
                  </a:lnTo>
                  <a:lnTo>
                    <a:pt x="3087413" y="736600"/>
                  </a:lnTo>
                  <a:close/>
                </a:path>
                <a:path w="3895725" h="3873500">
                  <a:moveTo>
                    <a:pt x="3144040" y="660400"/>
                  </a:moveTo>
                  <a:lnTo>
                    <a:pt x="3135108" y="660400"/>
                  </a:lnTo>
                  <a:lnTo>
                    <a:pt x="3134019" y="673100"/>
                  </a:lnTo>
                  <a:lnTo>
                    <a:pt x="3130512" y="673100"/>
                  </a:lnTo>
                  <a:lnTo>
                    <a:pt x="3131569" y="685800"/>
                  </a:lnTo>
                  <a:lnTo>
                    <a:pt x="3132836" y="685800"/>
                  </a:lnTo>
                  <a:lnTo>
                    <a:pt x="3232990" y="723900"/>
                  </a:lnTo>
                  <a:lnTo>
                    <a:pt x="3237304" y="723900"/>
                  </a:lnTo>
                  <a:lnTo>
                    <a:pt x="3251440" y="762000"/>
                  </a:lnTo>
                  <a:lnTo>
                    <a:pt x="3267282" y="762000"/>
                  </a:lnTo>
                  <a:lnTo>
                    <a:pt x="3268570" y="749300"/>
                  </a:lnTo>
                  <a:lnTo>
                    <a:pt x="3268005" y="749300"/>
                  </a:lnTo>
                  <a:lnTo>
                    <a:pt x="3248194" y="711200"/>
                  </a:lnTo>
                  <a:lnTo>
                    <a:pt x="3228980" y="711200"/>
                  </a:lnTo>
                  <a:lnTo>
                    <a:pt x="3228172" y="709476"/>
                  </a:lnTo>
                  <a:lnTo>
                    <a:pt x="3144040" y="660400"/>
                  </a:lnTo>
                  <a:close/>
                </a:path>
                <a:path w="3895725" h="3873500">
                  <a:moveTo>
                    <a:pt x="3153621" y="736600"/>
                  </a:moveTo>
                  <a:lnTo>
                    <a:pt x="3134899" y="736600"/>
                  </a:lnTo>
                  <a:lnTo>
                    <a:pt x="3135349" y="749300"/>
                  </a:lnTo>
                  <a:lnTo>
                    <a:pt x="3153202" y="749300"/>
                  </a:lnTo>
                  <a:lnTo>
                    <a:pt x="3153621" y="736600"/>
                  </a:lnTo>
                  <a:close/>
                </a:path>
                <a:path w="3895725" h="3873500">
                  <a:moveTo>
                    <a:pt x="3099738" y="723900"/>
                  </a:moveTo>
                  <a:lnTo>
                    <a:pt x="3075581" y="723900"/>
                  </a:lnTo>
                  <a:lnTo>
                    <a:pt x="3070964" y="736600"/>
                  </a:lnTo>
                  <a:lnTo>
                    <a:pt x="3091853" y="736600"/>
                  </a:lnTo>
                  <a:lnTo>
                    <a:pt x="3099738" y="723900"/>
                  </a:lnTo>
                  <a:close/>
                </a:path>
                <a:path w="3895725" h="3873500">
                  <a:moveTo>
                    <a:pt x="3148490" y="723900"/>
                  </a:moveTo>
                  <a:lnTo>
                    <a:pt x="3127224" y="723900"/>
                  </a:lnTo>
                  <a:lnTo>
                    <a:pt x="3129485" y="736600"/>
                  </a:lnTo>
                  <a:lnTo>
                    <a:pt x="3152678" y="736600"/>
                  </a:lnTo>
                  <a:lnTo>
                    <a:pt x="3148490" y="723900"/>
                  </a:lnTo>
                  <a:close/>
                </a:path>
                <a:path w="3895725" h="3873500">
                  <a:moveTo>
                    <a:pt x="3137527" y="711200"/>
                  </a:moveTo>
                  <a:lnTo>
                    <a:pt x="3085298" y="711200"/>
                  </a:lnTo>
                  <a:lnTo>
                    <a:pt x="3078880" y="723900"/>
                  </a:lnTo>
                  <a:lnTo>
                    <a:pt x="3145213" y="723900"/>
                  </a:lnTo>
                  <a:lnTo>
                    <a:pt x="3137527" y="711200"/>
                  </a:lnTo>
                  <a:close/>
                </a:path>
                <a:path w="3895725" h="3873500">
                  <a:moveTo>
                    <a:pt x="3131213" y="685800"/>
                  </a:moveTo>
                  <a:lnTo>
                    <a:pt x="3119517" y="685800"/>
                  </a:lnTo>
                  <a:lnTo>
                    <a:pt x="3095937" y="711200"/>
                  </a:lnTo>
                  <a:lnTo>
                    <a:pt x="3119569" y="711200"/>
                  </a:lnTo>
                  <a:lnTo>
                    <a:pt x="3122428" y="698500"/>
                  </a:lnTo>
                  <a:lnTo>
                    <a:pt x="3131569" y="698500"/>
                  </a:lnTo>
                  <a:lnTo>
                    <a:pt x="3131213" y="685800"/>
                  </a:lnTo>
                  <a:close/>
                </a:path>
                <a:path w="3895725" h="3873500">
                  <a:moveTo>
                    <a:pt x="3122428" y="698500"/>
                  </a:moveTo>
                  <a:lnTo>
                    <a:pt x="3119569" y="711200"/>
                  </a:lnTo>
                  <a:lnTo>
                    <a:pt x="3124411" y="705812"/>
                  </a:lnTo>
                  <a:lnTo>
                    <a:pt x="3122428" y="698500"/>
                  </a:lnTo>
                  <a:close/>
                </a:path>
                <a:path w="3895725" h="3873500">
                  <a:moveTo>
                    <a:pt x="3124411" y="705812"/>
                  </a:moveTo>
                  <a:lnTo>
                    <a:pt x="3119569" y="711200"/>
                  </a:lnTo>
                  <a:lnTo>
                    <a:pt x="3125873" y="711200"/>
                  </a:lnTo>
                  <a:lnTo>
                    <a:pt x="3124411" y="705812"/>
                  </a:lnTo>
                  <a:close/>
                </a:path>
                <a:path w="3895725" h="3873500">
                  <a:moveTo>
                    <a:pt x="3228172" y="709476"/>
                  </a:moveTo>
                  <a:lnTo>
                    <a:pt x="3228980" y="711200"/>
                  </a:lnTo>
                  <a:lnTo>
                    <a:pt x="3231126" y="711200"/>
                  </a:lnTo>
                  <a:lnTo>
                    <a:pt x="3228172" y="709476"/>
                  </a:lnTo>
                  <a:close/>
                </a:path>
                <a:path w="3895725" h="3873500">
                  <a:moveTo>
                    <a:pt x="3202656" y="609600"/>
                  </a:moveTo>
                  <a:lnTo>
                    <a:pt x="3187065" y="609600"/>
                  </a:lnTo>
                  <a:lnTo>
                    <a:pt x="3186342" y="622300"/>
                  </a:lnTo>
                  <a:lnTo>
                    <a:pt x="3187295" y="622300"/>
                  </a:lnTo>
                  <a:lnTo>
                    <a:pt x="3228172" y="709476"/>
                  </a:lnTo>
                  <a:lnTo>
                    <a:pt x="3231126" y="711200"/>
                  </a:lnTo>
                  <a:lnTo>
                    <a:pt x="3248194" y="711200"/>
                  </a:lnTo>
                  <a:lnTo>
                    <a:pt x="3202656" y="609600"/>
                  </a:lnTo>
                  <a:close/>
                </a:path>
                <a:path w="3895725" h="3873500">
                  <a:moveTo>
                    <a:pt x="3130983" y="698500"/>
                  </a:moveTo>
                  <a:lnTo>
                    <a:pt x="3122428" y="698500"/>
                  </a:lnTo>
                  <a:lnTo>
                    <a:pt x="3124411" y="705812"/>
                  </a:lnTo>
                  <a:lnTo>
                    <a:pt x="3130983" y="698500"/>
                  </a:lnTo>
                  <a:close/>
                </a:path>
                <a:path w="3895725" h="3873500">
                  <a:moveTo>
                    <a:pt x="3251188" y="596900"/>
                  </a:moveTo>
                  <a:lnTo>
                    <a:pt x="3215472" y="596900"/>
                  </a:lnTo>
                  <a:lnTo>
                    <a:pt x="3291658" y="673100"/>
                  </a:lnTo>
                  <a:lnTo>
                    <a:pt x="3299355" y="673100"/>
                  </a:lnTo>
                  <a:lnTo>
                    <a:pt x="3300328" y="660400"/>
                  </a:lnTo>
                  <a:lnTo>
                    <a:pt x="3304998" y="660400"/>
                  </a:lnTo>
                  <a:lnTo>
                    <a:pt x="3251188" y="596900"/>
                  </a:lnTo>
                  <a:close/>
                </a:path>
                <a:path w="3895725" h="3873500">
                  <a:moveTo>
                    <a:pt x="3300224" y="520700"/>
                  </a:moveTo>
                  <a:lnTo>
                    <a:pt x="3284769" y="520700"/>
                  </a:lnTo>
                  <a:lnTo>
                    <a:pt x="3284130" y="533400"/>
                  </a:lnTo>
                  <a:lnTo>
                    <a:pt x="3283449" y="533400"/>
                  </a:lnTo>
                  <a:lnTo>
                    <a:pt x="3283879" y="546100"/>
                  </a:lnTo>
                  <a:lnTo>
                    <a:pt x="3249440" y="546100"/>
                  </a:lnTo>
                  <a:lnTo>
                    <a:pt x="3242047" y="558800"/>
                  </a:lnTo>
                  <a:lnTo>
                    <a:pt x="3279837" y="558800"/>
                  </a:lnTo>
                  <a:lnTo>
                    <a:pt x="3286653" y="571500"/>
                  </a:lnTo>
                  <a:lnTo>
                    <a:pt x="3290035" y="571500"/>
                  </a:lnTo>
                  <a:lnTo>
                    <a:pt x="3340149" y="622300"/>
                  </a:lnTo>
                  <a:lnTo>
                    <a:pt x="3348819" y="622300"/>
                  </a:lnTo>
                  <a:lnTo>
                    <a:pt x="3351081" y="609600"/>
                  </a:lnTo>
                  <a:lnTo>
                    <a:pt x="3353384" y="609600"/>
                  </a:lnTo>
                  <a:lnTo>
                    <a:pt x="3299595" y="558800"/>
                  </a:lnTo>
                  <a:lnTo>
                    <a:pt x="3298674" y="546100"/>
                  </a:lnTo>
                  <a:lnTo>
                    <a:pt x="3298622" y="533400"/>
                  </a:lnTo>
                  <a:lnTo>
                    <a:pt x="3300224" y="520700"/>
                  </a:lnTo>
                  <a:close/>
                </a:path>
                <a:path w="3895725" h="3873500">
                  <a:moveTo>
                    <a:pt x="3259199" y="558800"/>
                  </a:moveTo>
                  <a:lnTo>
                    <a:pt x="3239105" y="558800"/>
                  </a:lnTo>
                  <a:lnTo>
                    <a:pt x="3235503" y="571500"/>
                  </a:lnTo>
                  <a:lnTo>
                    <a:pt x="3235681" y="584200"/>
                  </a:lnTo>
                  <a:lnTo>
                    <a:pt x="3214478" y="584200"/>
                  </a:lnTo>
                  <a:lnTo>
                    <a:pt x="3215032" y="596900"/>
                  </a:lnTo>
                  <a:lnTo>
                    <a:pt x="3250204" y="596900"/>
                  </a:lnTo>
                  <a:lnTo>
                    <a:pt x="3250120" y="584200"/>
                  </a:lnTo>
                  <a:lnTo>
                    <a:pt x="3251702" y="571500"/>
                  </a:lnTo>
                  <a:lnTo>
                    <a:pt x="3253628" y="571500"/>
                  </a:lnTo>
                  <a:lnTo>
                    <a:pt x="3259199" y="558800"/>
                  </a:lnTo>
                  <a:close/>
                </a:path>
                <a:path w="3895725" h="3873500">
                  <a:moveTo>
                    <a:pt x="3350034" y="508000"/>
                  </a:moveTo>
                  <a:lnTo>
                    <a:pt x="3325218" y="508000"/>
                  </a:lnTo>
                  <a:lnTo>
                    <a:pt x="3328443" y="520700"/>
                  </a:lnTo>
                  <a:lnTo>
                    <a:pt x="3338505" y="520700"/>
                  </a:lnTo>
                  <a:lnTo>
                    <a:pt x="3388640" y="571500"/>
                  </a:lnTo>
                  <a:lnTo>
                    <a:pt x="3400514" y="571500"/>
                  </a:lnTo>
                  <a:lnTo>
                    <a:pt x="3401707" y="558800"/>
                  </a:lnTo>
                  <a:lnTo>
                    <a:pt x="3401362" y="558800"/>
                  </a:lnTo>
                  <a:lnTo>
                    <a:pt x="3350034" y="508000"/>
                  </a:lnTo>
                  <a:close/>
                </a:path>
                <a:path w="3895725" h="3873500">
                  <a:moveTo>
                    <a:pt x="3383300" y="457200"/>
                  </a:moveTo>
                  <a:lnTo>
                    <a:pt x="3348568" y="457200"/>
                  </a:lnTo>
                  <a:lnTo>
                    <a:pt x="3424754" y="533400"/>
                  </a:lnTo>
                  <a:lnTo>
                    <a:pt x="3438272" y="533400"/>
                  </a:lnTo>
                  <a:lnTo>
                    <a:pt x="3438921" y="520700"/>
                  </a:lnTo>
                  <a:lnTo>
                    <a:pt x="3438094" y="520700"/>
                  </a:lnTo>
                  <a:lnTo>
                    <a:pt x="3384242" y="469900"/>
                  </a:lnTo>
                  <a:lnTo>
                    <a:pt x="3383300" y="457200"/>
                  </a:lnTo>
                  <a:close/>
                </a:path>
                <a:path w="3895725" h="3873500">
                  <a:moveTo>
                    <a:pt x="3310401" y="508000"/>
                  </a:moveTo>
                  <a:lnTo>
                    <a:pt x="3290925" y="508000"/>
                  </a:lnTo>
                  <a:lnTo>
                    <a:pt x="3287858" y="520700"/>
                  </a:lnTo>
                  <a:lnTo>
                    <a:pt x="3307742" y="520700"/>
                  </a:lnTo>
                  <a:lnTo>
                    <a:pt x="3310401" y="508000"/>
                  </a:lnTo>
                  <a:close/>
                </a:path>
                <a:path w="3895725" h="3873500">
                  <a:moveTo>
                    <a:pt x="3335835" y="495300"/>
                  </a:moveTo>
                  <a:lnTo>
                    <a:pt x="3299637" y="495300"/>
                  </a:lnTo>
                  <a:lnTo>
                    <a:pt x="3292685" y="508000"/>
                  </a:lnTo>
                  <a:lnTo>
                    <a:pt x="3345479" y="508000"/>
                  </a:lnTo>
                  <a:lnTo>
                    <a:pt x="3335835" y="495300"/>
                  </a:lnTo>
                  <a:close/>
                </a:path>
                <a:path w="3895725" h="3873500">
                  <a:moveTo>
                    <a:pt x="3437612" y="419100"/>
                  </a:moveTo>
                  <a:lnTo>
                    <a:pt x="3405707" y="419100"/>
                  </a:lnTo>
                  <a:lnTo>
                    <a:pt x="3411990" y="431800"/>
                  </a:lnTo>
                  <a:lnTo>
                    <a:pt x="3426157" y="431800"/>
                  </a:lnTo>
                  <a:lnTo>
                    <a:pt x="3475726" y="482600"/>
                  </a:lnTo>
                  <a:lnTo>
                    <a:pt x="3489213" y="482600"/>
                  </a:lnTo>
                  <a:lnTo>
                    <a:pt x="3489862" y="469900"/>
                  </a:lnTo>
                  <a:lnTo>
                    <a:pt x="3488406" y="469900"/>
                  </a:lnTo>
                  <a:lnTo>
                    <a:pt x="3437612" y="419100"/>
                  </a:lnTo>
                  <a:close/>
                </a:path>
                <a:path w="3895725" h="3873500">
                  <a:moveTo>
                    <a:pt x="3361468" y="444500"/>
                  </a:moveTo>
                  <a:lnTo>
                    <a:pt x="3352725" y="444500"/>
                  </a:lnTo>
                  <a:lnTo>
                    <a:pt x="3350767" y="457200"/>
                  </a:lnTo>
                  <a:lnTo>
                    <a:pt x="3370934" y="457200"/>
                  </a:lnTo>
                  <a:lnTo>
                    <a:pt x="3361468" y="444500"/>
                  </a:lnTo>
                  <a:close/>
                </a:path>
                <a:path w="3895725" h="3873500">
                  <a:moveTo>
                    <a:pt x="3405707" y="419100"/>
                  </a:moveTo>
                  <a:lnTo>
                    <a:pt x="3376158" y="419100"/>
                  </a:lnTo>
                  <a:lnTo>
                    <a:pt x="3372933" y="431800"/>
                  </a:lnTo>
                  <a:lnTo>
                    <a:pt x="3368745" y="444500"/>
                  </a:lnTo>
                  <a:lnTo>
                    <a:pt x="3370934" y="457200"/>
                  </a:lnTo>
                  <a:lnTo>
                    <a:pt x="3383352" y="457200"/>
                  </a:lnTo>
                  <a:lnTo>
                    <a:pt x="3385446" y="444500"/>
                  </a:lnTo>
                  <a:lnTo>
                    <a:pt x="3387676" y="431800"/>
                  </a:lnTo>
                  <a:lnTo>
                    <a:pt x="3402629" y="431800"/>
                  </a:lnTo>
                  <a:lnTo>
                    <a:pt x="3405707" y="419100"/>
                  </a:lnTo>
                  <a:close/>
                </a:path>
                <a:path w="3895725" h="3873500">
                  <a:moveTo>
                    <a:pt x="3530866" y="431800"/>
                  </a:moveTo>
                  <a:lnTo>
                    <a:pt x="3492364" y="431800"/>
                  </a:lnTo>
                  <a:lnTo>
                    <a:pt x="3496260" y="444500"/>
                  </a:lnTo>
                  <a:lnTo>
                    <a:pt x="3522060" y="444500"/>
                  </a:lnTo>
                  <a:lnTo>
                    <a:pt x="3530866" y="431800"/>
                  </a:lnTo>
                  <a:close/>
                </a:path>
                <a:path w="3895725" h="3873500">
                  <a:moveTo>
                    <a:pt x="3543881" y="419100"/>
                  </a:moveTo>
                  <a:lnTo>
                    <a:pt x="3481359" y="419100"/>
                  </a:lnTo>
                  <a:lnTo>
                    <a:pt x="3484312" y="431800"/>
                  </a:lnTo>
                  <a:lnTo>
                    <a:pt x="3535117" y="431800"/>
                  </a:lnTo>
                  <a:lnTo>
                    <a:pt x="3543881" y="419100"/>
                  </a:lnTo>
                  <a:close/>
                </a:path>
                <a:path w="3895725" h="3873500">
                  <a:moveTo>
                    <a:pt x="3422743" y="406400"/>
                  </a:moveTo>
                  <a:lnTo>
                    <a:pt x="3390975" y="406400"/>
                  </a:lnTo>
                  <a:lnTo>
                    <a:pt x="3385687" y="419100"/>
                  </a:lnTo>
                  <a:lnTo>
                    <a:pt x="3432471" y="419100"/>
                  </a:lnTo>
                  <a:lnTo>
                    <a:pt x="3422743" y="406400"/>
                  </a:lnTo>
                  <a:close/>
                </a:path>
                <a:path w="3895725" h="3873500">
                  <a:moveTo>
                    <a:pt x="3497464" y="393700"/>
                  </a:moveTo>
                  <a:lnTo>
                    <a:pt x="3480647" y="393700"/>
                  </a:lnTo>
                  <a:lnTo>
                    <a:pt x="3478291" y="406400"/>
                  </a:lnTo>
                  <a:lnTo>
                    <a:pt x="3478438" y="419100"/>
                  </a:lnTo>
                  <a:lnTo>
                    <a:pt x="3498239" y="419100"/>
                  </a:lnTo>
                  <a:lnTo>
                    <a:pt x="3496553" y="406400"/>
                  </a:lnTo>
                  <a:lnTo>
                    <a:pt x="3496396" y="406400"/>
                  </a:lnTo>
                  <a:lnTo>
                    <a:pt x="3497464" y="393700"/>
                  </a:lnTo>
                  <a:close/>
                </a:path>
                <a:path w="3895725" h="3873500">
                  <a:moveTo>
                    <a:pt x="3549829" y="393700"/>
                  </a:moveTo>
                  <a:lnTo>
                    <a:pt x="3536970" y="393700"/>
                  </a:lnTo>
                  <a:lnTo>
                    <a:pt x="3534415" y="406400"/>
                  </a:lnTo>
                  <a:lnTo>
                    <a:pt x="3531955" y="419100"/>
                  </a:lnTo>
                  <a:lnTo>
                    <a:pt x="3547305" y="419100"/>
                  </a:lnTo>
                  <a:lnTo>
                    <a:pt x="3551651" y="406400"/>
                  </a:lnTo>
                  <a:lnTo>
                    <a:pt x="3549829" y="393700"/>
                  </a:lnTo>
                  <a:close/>
                </a:path>
                <a:path w="3895725" h="3873500">
                  <a:moveTo>
                    <a:pt x="3567702" y="393700"/>
                  </a:moveTo>
                  <a:lnTo>
                    <a:pt x="3549829" y="393700"/>
                  </a:lnTo>
                  <a:lnTo>
                    <a:pt x="3557598" y="406400"/>
                  </a:lnTo>
                  <a:lnTo>
                    <a:pt x="3565441" y="406400"/>
                  </a:lnTo>
                  <a:lnTo>
                    <a:pt x="3567702" y="393700"/>
                  </a:lnTo>
                  <a:close/>
                </a:path>
                <a:path w="3895725" h="3873500">
                  <a:moveTo>
                    <a:pt x="3513683" y="330200"/>
                  </a:moveTo>
                  <a:lnTo>
                    <a:pt x="3464952" y="330200"/>
                  </a:lnTo>
                  <a:lnTo>
                    <a:pt x="3456962" y="342900"/>
                  </a:lnTo>
                  <a:lnTo>
                    <a:pt x="3499506" y="342900"/>
                  </a:lnTo>
                  <a:lnTo>
                    <a:pt x="3502458" y="355600"/>
                  </a:lnTo>
                  <a:lnTo>
                    <a:pt x="3510270" y="355600"/>
                  </a:lnTo>
                  <a:lnTo>
                    <a:pt x="3494532" y="368300"/>
                  </a:lnTo>
                  <a:lnTo>
                    <a:pt x="3490019" y="381000"/>
                  </a:lnTo>
                  <a:lnTo>
                    <a:pt x="3482993" y="393700"/>
                  </a:lnTo>
                  <a:lnTo>
                    <a:pt x="3503097" y="393700"/>
                  </a:lnTo>
                  <a:lnTo>
                    <a:pt x="3506060" y="381000"/>
                  </a:lnTo>
                  <a:lnTo>
                    <a:pt x="3521756" y="368300"/>
                  </a:lnTo>
                  <a:lnTo>
                    <a:pt x="3546742" y="368300"/>
                  </a:lnTo>
                  <a:lnTo>
                    <a:pt x="3513683" y="330200"/>
                  </a:lnTo>
                  <a:close/>
                </a:path>
                <a:path w="3895725" h="3873500">
                  <a:moveTo>
                    <a:pt x="3546742" y="368300"/>
                  </a:moveTo>
                  <a:lnTo>
                    <a:pt x="3521756" y="368300"/>
                  </a:lnTo>
                  <a:lnTo>
                    <a:pt x="3537075" y="381000"/>
                  </a:lnTo>
                  <a:lnTo>
                    <a:pt x="3537431" y="393700"/>
                  </a:lnTo>
                  <a:lnTo>
                    <a:pt x="3568781" y="393700"/>
                  </a:lnTo>
                  <a:lnTo>
                    <a:pt x="3546742" y="368300"/>
                  </a:lnTo>
                  <a:close/>
                </a:path>
                <a:path w="3895725" h="3873500">
                  <a:moveTo>
                    <a:pt x="3460104" y="368300"/>
                  </a:moveTo>
                  <a:lnTo>
                    <a:pt x="3441497" y="368300"/>
                  </a:lnTo>
                  <a:lnTo>
                    <a:pt x="3441497" y="381000"/>
                  </a:lnTo>
                  <a:lnTo>
                    <a:pt x="3458166" y="381000"/>
                  </a:lnTo>
                  <a:lnTo>
                    <a:pt x="3460104" y="368300"/>
                  </a:lnTo>
                  <a:close/>
                </a:path>
                <a:path w="3895725" h="3873500">
                  <a:moveTo>
                    <a:pt x="3465004" y="355600"/>
                  </a:moveTo>
                  <a:lnTo>
                    <a:pt x="3447978" y="355600"/>
                  </a:lnTo>
                  <a:lnTo>
                    <a:pt x="3444963" y="368300"/>
                  </a:lnTo>
                  <a:lnTo>
                    <a:pt x="3461465" y="368300"/>
                  </a:lnTo>
                  <a:lnTo>
                    <a:pt x="3465004" y="355600"/>
                  </a:lnTo>
                  <a:close/>
                </a:path>
                <a:path w="3895725" h="3873500">
                  <a:moveTo>
                    <a:pt x="3609774" y="355600"/>
                  </a:moveTo>
                  <a:lnTo>
                    <a:pt x="3574875" y="355600"/>
                  </a:lnTo>
                  <a:lnTo>
                    <a:pt x="3575933" y="368300"/>
                  </a:lnTo>
                  <a:lnTo>
                    <a:pt x="3604309" y="368300"/>
                  </a:lnTo>
                  <a:lnTo>
                    <a:pt x="3609774" y="355600"/>
                  </a:lnTo>
                  <a:close/>
                </a:path>
                <a:path w="3895725" h="3873500">
                  <a:moveTo>
                    <a:pt x="3476773" y="342900"/>
                  </a:moveTo>
                  <a:lnTo>
                    <a:pt x="3454470" y="342900"/>
                  </a:lnTo>
                  <a:lnTo>
                    <a:pt x="3449874" y="355600"/>
                  </a:lnTo>
                  <a:lnTo>
                    <a:pt x="3473716" y="355600"/>
                  </a:lnTo>
                  <a:lnTo>
                    <a:pt x="3476773" y="342900"/>
                  </a:lnTo>
                  <a:close/>
                </a:path>
                <a:path w="3895725" h="3873500">
                  <a:moveTo>
                    <a:pt x="3619711" y="342900"/>
                  </a:moveTo>
                  <a:lnTo>
                    <a:pt x="3592131" y="342900"/>
                  </a:lnTo>
                  <a:lnTo>
                    <a:pt x="3589409" y="355600"/>
                  </a:lnTo>
                  <a:lnTo>
                    <a:pt x="3612539" y="355600"/>
                  </a:lnTo>
                  <a:lnTo>
                    <a:pt x="3619711" y="342900"/>
                  </a:lnTo>
                  <a:close/>
                </a:path>
                <a:path w="3895725" h="3873500">
                  <a:moveTo>
                    <a:pt x="3628130" y="330200"/>
                  </a:moveTo>
                  <a:lnTo>
                    <a:pt x="3608350" y="330200"/>
                  </a:lnTo>
                  <a:lnTo>
                    <a:pt x="3606445" y="342900"/>
                  </a:lnTo>
                  <a:lnTo>
                    <a:pt x="3623135" y="342900"/>
                  </a:lnTo>
                  <a:lnTo>
                    <a:pt x="3628130" y="330200"/>
                  </a:lnTo>
                  <a:close/>
                </a:path>
                <a:path w="3895725" h="3873500">
                  <a:moveTo>
                    <a:pt x="3630643" y="317500"/>
                  </a:moveTo>
                  <a:lnTo>
                    <a:pt x="3612602" y="317500"/>
                  </a:lnTo>
                  <a:lnTo>
                    <a:pt x="3612790" y="330200"/>
                  </a:lnTo>
                  <a:lnTo>
                    <a:pt x="3629627" y="330200"/>
                  </a:lnTo>
                  <a:lnTo>
                    <a:pt x="3630643" y="317500"/>
                  </a:lnTo>
                  <a:close/>
                </a:path>
                <a:path w="3895725" h="3873500">
                  <a:moveTo>
                    <a:pt x="3590843" y="304800"/>
                  </a:moveTo>
                  <a:lnTo>
                    <a:pt x="3528677" y="304800"/>
                  </a:lnTo>
                  <a:lnTo>
                    <a:pt x="3535033" y="317500"/>
                  </a:lnTo>
                  <a:lnTo>
                    <a:pt x="3587901" y="317500"/>
                  </a:lnTo>
                  <a:lnTo>
                    <a:pt x="3590843" y="304800"/>
                  </a:lnTo>
                  <a:close/>
                </a:path>
                <a:path w="3895725" h="3873500">
                  <a:moveTo>
                    <a:pt x="3626821" y="304800"/>
                  </a:moveTo>
                  <a:lnTo>
                    <a:pt x="3603555" y="304800"/>
                  </a:lnTo>
                  <a:lnTo>
                    <a:pt x="3605680" y="317500"/>
                  </a:lnTo>
                  <a:lnTo>
                    <a:pt x="3630088" y="317500"/>
                  </a:lnTo>
                  <a:lnTo>
                    <a:pt x="3626821" y="304800"/>
                  </a:lnTo>
                  <a:close/>
                </a:path>
                <a:path w="3895725" h="3873500">
                  <a:moveTo>
                    <a:pt x="3541295" y="292100"/>
                  </a:moveTo>
                  <a:lnTo>
                    <a:pt x="3522374" y="292100"/>
                  </a:lnTo>
                  <a:lnTo>
                    <a:pt x="3523149" y="304800"/>
                  </a:lnTo>
                  <a:lnTo>
                    <a:pt x="3542447" y="304800"/>
                  </a:lnTo>
                  <a:lnTo>
                    <a:pt x="3541295" y="292100"/>
                  </a:lnTo>
                  <a:close/>
                </a:path>
                <a:path w="3895725" h="3873500">
                  <a:moveTo>
                    <a:pt x="3616853" y="292100"/>
                  </a:moveTo>
                  <a:lnTo>
                    <a:pt x="3580843" y="292100"/>
                  </a:lnTo>
                  <a:lnTo>
                    <a:pt x="3571440" y="304800"/>
                  </a:lnTo>
                  <a:lnTo>
                    <a:pt x="3620235" y="304800"/>
                  </a:lnTo>
                  <a:lnTo>
                    <a:pt x="3616853" y="292100"/>
                  </a:lnTo>
                  <a:close/>
                </a:path>
                <a:path w="3895725" h="3873500">
                  <a:moveTo>
                    <a:pt x="3595576" y="215900"/>
                  </a:moveTo>
                  <a:lnTo>
                    <a:pt x="3581890" y="215900"/>
                  </a:lnTo>
                  <a:lnTo>
                    <a:pt x="3581252" y="228600"/>
                  </a:lnTo>
                  <a:lnTo>
                    <a:pt x="3582215" y="228600"/>
                  </a:lnTo>
                  <a:lnTo>
                    <a:pt x="3658401" y="304800"/>
                  </a:lnTo>
                  <a:lnTo>
                    <a:pt x="3667071" y="304800"/>
                  </a:lnTo>
                  <a:lnTo>
                    <a:pt x="3669385" y="292100"/>
                  </a:lnTo>
                  <a:lnTo>
                    <a:pt x="3671123" y="292100"/>
                  </a:lnTo>
                  <a:lnTo>
                    <a:pt x="3595576" y="215900"/>
                  </a:lnTo>
                  <a:close/>
                </a:path>
                <a:path w="3895725" h="3873500">
                  <a:moveTo>
                    <a:pt x="3540551" y="279400"/>
                  </a:moveTo>
                  <a:lnTo>
                    <a:pt x="3523683" y="279400"/>
                  </a:lnTo>
                  <a:lnTo>
                    <a:pt x="3522552" y="292100"/>
                  </a:lnTo>
                  <a:lnTo>
                    <a:pt x="3539871" y="292100"/>
                  </a:lnTo>
                  <a:lnTo>
                    <a:pt x="3540551" y="279400"/>
                  </a:lnTo>
                  <a:close/>
                </a:path>
                <a:path w="3895725" h="3873500">
                  <a:moveTo>
                    <a:pt x="3551965" y="266700"/>
                  </a:moveTo>
                  <a:lnTo>
                    <a:pt x="3531400" y="266700"/>
                  </a:lnTo>
                  <a:lnTo>
                    <a:pt x="3528018" y="279400"/>
                  </a:lnTo>
                  <a:lnTo>
                    <a:pt x="3549535" y="279400"/>
                  </a:lnTo>
                  <a:lnTo>
                    <a:pt x="3551965" y="266700"/>
                  </a:lnTo>
                  <a:close/>
                </a:path>
                <a:path w="3895725" h="3873500">
                  <a:moveTo>
                    <a:pt x="3571786" y="254000"/>
                  </a:moveTo>
                  <a:lnTo>
                    <a:pt x="3540038" y="254000"/>
                  </a:lnTo>
                  <a:lnTo>
                    <a:pt x="3537955" y="266700"/>
                  </a:lnTo>
                  <a:lnTo>
                    <a:pt x="3571901" y="266700"/>
                  </a:lnTo>
                  <a:lnTo>
                    <a:pt x="3571786" y="254000"/>
                  </a:lnTo>
                  <a:close/>
                </a:path>
                <a:path w="3895725" h="3873500">
                  <a:moveTo>
                    <a:pt x="3722085" y="241300"/>
                  </a:moveTo>
                  <a:lnTo>
                    <a:pt x="3675448" y="241300"/>
                  </a:lnTo>
                  <a:lnTo>
                    <a:pt x="3685091" y="254000"/>
                  </a:lnTo>
                  <a:lnTo>
                    <a:pt x="3716797" y="254000"/>
                  </a:lnTo>
                  <a:lnTo>
                    <a:pt x="3722085" y="241300"/>
                  </a:lnTo>
                  <a:close/>
                </a:path>
                <a:path w="3895725" h="3873500">
                  <a:moveTo>
                    <a:pt x="3632214" y="177800"/>
                  </a:moveTo>
                  <a:lnTo>
                    <a:pt x="3618518" y="177800"/>
                  </a:lnTo>
                  <a:lnTo>
                    <a:pt x="3617879" y="190500"/>
                  </a:lnTo>
                  <a:lnTo>
                    <a:pt x="3618853" y="190500"/>
                  </a:lnTo>
                  <a:lnTo>
                    <a:pt x="3670286" y="241300"/>
                  </a:lnTo>
                  <a:lnTo>
                    <a:pt x="3702190" y="241300"/>
                  </a:lnTo>
                  <a:lnTo>
                    <a:pt x="3695918" y="228600"/>
                  </a:lnTo>
                  <a:lnTo>
                    <a:pt x="3681730" y="228600"/>
                  </a:lnTo>
                  <a:lnTo>
                    <a:pt x="3632214" y="177800"/>
                  </a:lnTo>
                  <a:close/>
                </a:path>
                <a:path w="3895725" h="3873500">
                  <a:moveTo>
                    <a:pt x="3736860" y="203200"/>
                  </a:moveTo>
                  <a:lnTo>
                    <a:pt x="3724420" y="203200"/>
                  </a:lnTo>
                  <a:lnTo>
                    <a:pt x="3722378" y="215900"/>
                  </a:lnTo>
                  <a:lnTo>
                    <a:pt x="3720158" y="228600"/>
                  </a:lnTo>
                  <a:lnTo>
                    <a:pt x="3711185" y="228600"/>
                  </a:lnTo>
                  <a:lnTo>
                    <a:pt x="3705248" y="241300"/>
                  </a:lnTo>
                  <a:lnTo>
                    <a:pt x="3731676" y="241300"/>
                  </a:lnTo>
                  <a:lnTo>
                    <a:pt x="3734901" y="228600"/>
                  </a:lnTo>
                  <a:lnTo>
                    <a:pt x="3739037" y="215900"/>
                  </a:lnTo>
                  <a:lnTo>
                    <a:pt x="3736860" y="203200"/>
                  </a:lnTo>
                  <a:close/>
                </a:path>
                <a:path w="3895725" h="3873500">
                  <a:moveTo>
                    <a:pt x="3757822" y="203200"/>
                  </a:moveTo>
                  <a:lnTo>
                    <a:pt x="3736860" y="203200"/>
                  </a:lnTo>
                  <a:lnTo>
                    <a:pt x="3746399" y="215900"/>
                  </a:lnTo>
                  <a:lnTo>
                    <a:pt x="3757026" y="215900"/>
                  </a:lnTo>
                  <a:lnTo>
                    <a:pt x="3757822" y="203200"/>
                  </a:lnTo>
                  <a:close/>
                </a:path>
                <a:path w="3895725" h="3873500">
                  <a:moveTo>
                    <a:pt x="3577032" y="190500"/>
                  </a:moveTo>
                  <a:lnTo>
                    <a:pt x="3551357" y="190500"/>
                  </a:lnTo>
                  <a:lnTo>
                    <a:pt x="3551357" y="203200"/>
                  </a:lnTo>
                  <a:lnTo>
                    <a:pt x="3577032" y="203200"/>
                  </a:lnTo>
                  <a:lnTo>
                    <a:pt x="3577032" y="190500"/>
                  </a:lnTo>
                  <a:close/>
                </a:path>
                <a:path w="3895725" h="3873500">
                  <a:moveTo>
                    <a:pt x="3683154" y="127000"/>
                  </a:moveTo>
                  <a:lnTo>
                    <a:pt x="3669469" y="127000"/>
                  </a:lnTo>
                  <a:lnTo>
                    <a:pt x="3668820" y="139700"/>
                  </a:lnTo>
                  <a:lnTo>
                    <a:pt x="3669794" y="139700"/>
                  </a:lnTo>
                  <a:lnTo>
                    <a:pt x="3723551" y="190500"/>
                  </a:lnTo>
                  <a:lnTo>
                    <a:pt x="3724462" y="203200"/>
                  </a:lnTo>
                  <a:lnTo>
                    <a:pt x="3758691" y="203200"/>
                  </a:lnTo>
                  <a:lnTo>
                    <a:pt x="3683154" y="127000"/>
                  </a:lnTo>
                  <a:close/>
                </a:path>
                <a:path w="3895725" h="3873500">
                  <a:moveTo>
                    <a:pt x="3569263" y="177800"/>
                  </a:moveTo>
                  <a:lnTo>
                    <a:pt x="3558729" y="177800"/>
                  </a:lnTo>
                  <a:lnTo>
                    <a:pt x="3552834" y="190500"/>
                  </a:lnTo>
                  <a:lnTo>
                    <a:pt x="3572362" y="190500"/>
                  </a:lnTo>
                  <a:lnTo>
                    <a:pt x="3569263" y="177800"/>
                  </a:lnTo>
                  <a:close/>
                </a:path>
                <a:path w="3895725" h="3873500">
                  <a:moveTo>
                    <a:pt x="3759990" y="63500"/>
                  </a:moveTo>
                  <a:lnTo>
                    <a:pt x="3734493" y="63500"/>
                  </a:lnTo>
                  <a:lnTo>
                    <a:pt x="3731551" y="76200"/>
                  </a:lnTo>
                  <a:lnTo>
                    <a:pt x="3727949" y="88900"/>
                  </a:lnTo>
                  <a:lnTo>
                    <a:pt x="3728127" y="88900"/>
                  </a:lnTo>
                  <a:lnTo>
                    <a:pt x="3730294" y="101600"/>
                  </a:lnTo>
                  <a:lnTo>
                    <a:pt x="3707918" y="101600"/>
                  </a:lnTo>
                  <a:lnTo>
                    <a:pt x="3784104" y="177800"/>
                  </a:lnTo>
                  <a:lnTo>
                    <a:pt x="3795088" y="177800"/>
                  </a:lnTo>
                  <a:lnTo>
                    <a:pt x="3795968" y="165100"/>
                  </a:lnTo>
                  <a:lnTo>
                    <a:pt x="3797444" y="165100"/>
                  </a:lnTo>
                  <a:lnTo>
                    <a:pt x="3743634" y="114300"/>
                  </a:lnTo>
                  <a:lnTo>
                    <a:pt x="3742650" y="101600"/>
                  </a:lnTo>
                  <a:lnTo>
                    <a:pt x="3742556" y="88900"/>
                  </a:lnTo>
                  <a:lnTo>
                    <a:pt x="3744147" y="76200"/>
                  </a:lnTo>
                  <a:lnTo>
                    <a:pt x="3754304" y="76200"/>
                  </a:lnTo>
                  <a:lnTo>
                    <a:pt x="3759990" y="63500"/>
                  </a:lnTo>
                  <a:close/>
                </a:path>
                <a:path w="3895725" h="3873500">
                  <a:moveTo>
                    <a:pt x="3791120" y="50800"/>
                  </a:moveTo>
                  <a:lnTo>
                    <a:pt x="3745257" y="50800"/>
                  </a:lnTo>
                  <a:lnTo>
                    <a:pt x="3741886" y="63500"/>
                  </a:lnTo>
                  <a:lnTo>
                    <a:pt x="3769047" y="63500"/>
                  </a:lnTo>
                  <a:lnTo>
                    <a:pt x="3772283" y="76200"/>
                  </a:lnTo>
                  <a:lnTo>
                    <a:pt x="3782481" y="76200"/>
                  </a:lnTo>
                  <a:lnTo>
                    <a:pt x="3832595" y="127000"/>
                  </a:lnTo>
                  <a:lnTo>
                    <a:pt x="3845568" y="127000"/>
                  </a:lnTo>
                  <a:lnTo>
                    <a:pt x="3846029" y="114300"/>
                  </a:lnTo>
                  <a:lnTo>
                    <a:pt x="3845830" y="114300"/>
                  </a:lnTo>
                  <a:lnTo>
                    <a:pt x="3792041" y="63500"/>
                  </a:lnTo>
                  <a:lnTo>
                    <a:pt x="3791120" y="50800"/>
                  </a:lnTo>
                  <a:close/>
                </a:path>
                <a:path w="3895725" h="3873500">
                  <a:moveTo>
                    <a:pt x="3720818" y="88900"/>
                  </a:moveTo>
                  <a:lnTo>
                    <a:pt x="3707583" y="88900"/>
                  </a:lnTo>
                  <a:lnTo>
                    <a:pt x="3706944" y="101600"/>
                  </a:lnTo>
                  <a:lnTo>
                    <a:pt x="3730294" y="101600"/>
                  </a:lnTo>
                  <a:lnTo>
                    <a:pt x="3720818" y="88900"/>
                  </a:lnTo>
                  <a:close/>
                </a:path>
                <a:path w="3895725" h="3873500">
                  <a:moveTo>
                    <a:pt x="3842479" y="12700"/>
                  </a:moveTo>
                  <a:lnTo>
                    <a:pt x="3783371" y="12700"/>
                  </a:lnTo>
                  <a:lnTo>
                    <a:pt x="3780303" y="25400"/>
                  </a:lnTo>
                  <a:lnTo>
                    <a:pt x="3830951" y="25400"/>
                  </a:lnTo>
                  <a:lnTo>
                    <a:pt x="3881086" y="76200"/>
                  </a:lnTo>
                  <a:lnTo>
                    <a:pt x="3894614" y="76200"/>
                  </a:lnTo>
                  <a:lnTo>
                    <a:pt x="3895263" y="63500"/>
                  </a:lnTo>
                  <a:lnTo>
                    <a:pt x="3893808" y="63500"/>
                  </a:lnTo>
                  <a:lnTo>
                    <a:pt x="3842479" y="12700"/>
                  </a:lnTo>
                  <a:close/>
                </a:path>
                <a:path w="3895725" h="3873500">
                  <a:moveTo>
                    <a:pt x="3794606" y="25400"/>
                  </a:moveTo>
                  <a:lnTo>
                    <a:pt x="3779068" y="25400"/>
                  </a:lnTo>
                  <a:lnTo>
                    <a:pt x="3777214" y="38100"/>
                  </a:lnTo>
                  <a:lnTo>
                    <a:pt x="3776576" y="38100"/>
                  </a:lnTo>
                  <a:lnTo>
                    <a:pt x="3775895" y="50800"/>
                  </a:lnTo>
                  <a:lnTo>
                    <a:pt x="3791067" y="50800"/>
                  </a:lnTo>
                  <a:lnTo>
                    <a:pt x="3792669" y="38100"/>
                  </a:lnTo>
                  <a:lnTo>
                    <a:pt x="3794606" y="25400"/>
                  </a:lnTo>
                  <a:close/>
                </a:path>
                <a:path w="3895725" h="3873500">
                  <a:moveTo>
                    <a:pt x="3828281" y="0"/>
                  </a:moveTo>
                  <a:lnTo>
                    <a:pt x="3797214" y="0"/>
                  </a:lnTo>
                  <a:lnTo>
                    <a:pt x="3792073" y="12700"/>
                  </a:lnTo>
                  <a:lnTo>
                    <a:pt x="3837925" y="12700"/>
                  </a:lnTo>
                  <a:lnTo>
                    <a:pt x="3828281" y="0"/>
                  </a:lnTo>
                  <a:close/>
                </a:path>
              </a:pathLst>
            </a:custGeom>
            <a:solidFill>
              <a:srgbClr val="000000"/>
            </a:solidFill>
          </p:spPr>
          <p:txBody>
            <a:bodyPr wrap="square" lIns="0" tIns="0" rIns="0" bIns="0" rtlCol="0"/>
            <a:lstStyle/>
            <a:p>
              <a:endParaRPr/>
            </a:p>
          </p:txBody>
        </p:sp>
        <p:pic>
          <p:nvPicPr>
            <p:cNvPr id="74" name="object 74"/>
            <p:cNvPicPr/>
            <p:nvPr/>
          </p:nvPicPr>
          <p:blipFill>
            <a:blip r:embed="rId5" cstate="print"/>
            <a:stretch>
              <a:fillRect/>
            </a:stretch>
          </p:blipFill>
          <p:spPr>
            <a:xfrm>
              <a:off x="6955157" y="6344812"/>
              <a:ext cx="11634708" cy="4963743"/>
            </a:xfrm>
            <a:prstGeom prst="rect">
              <a:avLst/>
            </a:prstGeom>
          </p:spPr>
        </p:pic>
      </p:grpSp>
      <p:sp>
        <p:nvSpPr>
          <p:cNvPr id="75" name="object 75"/>
          <p:cNvSpPr txBox="1"/>
          <p:nvPr/>
        </p:nvSpPr>
        <p:spPr>
          <a:xfrm>
            <a:off x="16764458" y="3013698"/>
            <a:ext cx="1360805" cy="276860"/>
          </a:xfrm>
          <a:prstGeom prst="rect">
            <a:avLst/>
          </a:prstGeom>
        </p:spPr>
        <p:txBody>
          <a:bodyPr vert="horz" wrap="square" lIns="0" tIns="12065" rIns="0" bIns="0" rtlCol="0">
            <a:spAutoFit/>
          </a:bodyPr>
          <a:lstStyle/>
          <a:p>
            <a:pPr marL="12700">
              <a:lnSpc>
                <a:spcPct val="100000"/>
              </a:lnSpc>
              <a:spcBef>
                <a:spcPts val="95"/>
              </a:spcBef>
            </a:pPr>
            <a:r>
              <a:rPr sz="1650" dirty="0">
                <a:solidFill>
                  <a:srgbClr val="595959"/>
                </a:solidFill>
                <a:latin typeface="Calibri"/>
                <a:cs typeface="Calibri"/>
              </a:rPr>
              <a:t>9.</a:t>
            </a:r>
            <a:r>
              <a:rPr sz="1650" spc="-40" dirty="0">
                <a:solidFill>
                  <a:srgbClr val="595959"/>
                </a:solidFill>
                <a:latin typeface="Calibri"/>
                <a:cs typeface="Calibri"/>
              </a:rPr>
              <a:t> </a:t>
            </a:r>
            <a:r>
              <a:rPr sz="1650" spc="-5" dirty="0">
                <a:solidFill>
                  <a:srgbClr val="595959"/>
                </a:solidFill>
                <a:latin typeface="Calibri"/>
                <a:cs typeface="Calibri"/>
              </a:rPr>
              <a:t>klasse</a:t>
            </a:r>
            <a:r>
              <a:rPr sz="1650" spc="-40" dirty="0">
                <a:solidFill>
                  <a:srgbClr val="595959"/>
                </a:solidFill>
                <a:latin typeface="Calibri"/>
                <a:cs typeface="Calibri"/>
              </a:rPr>
              <a:t> </a:t>
            </a:r>
            <a:r>
              <a:rPr sz="1650" spc="-5" dirty="0">
                <a:solidFill>
                  <a:srgbClr val="595959"/>
                </a:solidFill>
                <a:latin typeface="Calibri"/>
                <a:cs typeface="Calibri"/>
              </a:rPr>
              <a:t>samlet</a:t>
            </a:r>
            <a:endParaRPr sz="1650">
              <a:latin typeface="Calibri"/>
              <a:cs typeface="Calibri"/>
            </a:endParaRPr>
          </a:p>
        </p:txBody>
      </p:sp>
      <p:sp>
        <p:nvSpPr>
          <p:cNvPr id="76" name="object 76"/>
          <p:cNvSpPr/>
          <p:nvPr/>
        </p:nvSpPr>
        <p:spPr>
          <a:xfrm>
            <a:off x="16407144" y="3641522"/>
            <a:ext cx="334645" cy="115570"/>
          </a:xfrm>
          <a:custGeom>
            <a:avLst/>
            <a:gdLst/>
            <a:ahLst/>
            <a:cxnLst/>
            <a:rect l="l" t="t" r="r" b="b"/>
            <a:pathLst>
              <a:path w="334644" h="115570">
                <a:moveTo>
                  <a:pt x="334618" y="0"/>
                </a:moveTo>
                <a:lnTo>
                  <a:pt x="0" y="0"/>
                </a:lnTo>
                <a:lnTo>
                  <a:pt x="0" y="115022"/>
                </a:lnTo>
                <a:lnTo>
                  <a:pt x="334618" y="115022"/>
                </a:lnTo>
                <a:lnTo>
                  <a:pt x="334618" y="0"/>
                </a:lnTo>
                <a:close/>
              </a:path>
            </a:pathLst>
          </a:custGeom>
          <a:solidFill>
            <a:srgbClr val="BFA3AF"/>
          </a:solidFill>
        </p:spPr>
        <p:txBody>
          <a:bodyPr wrap="square" lIns="0" tIns="0" rIns="0" bIns="0" rtlCol="0"/>
          <a:lstStyle/>
          <a:p>
            <a:endParaRPr/>
          </a:p>
        </p:txBody>
      </p:sp>
      <p:sp>
        <p:nvSpPr>
          <p:cNvPr id="77" name="object 77"/>
          <p:cNvSpPr txBox="1"/>
          <p:nvPr/>
        </p:nvSpPr>
        <p:spPr>
          <a:xfrm>
            <a:off x="16764458" y="3536946"/>
            <a:ext cx="1467485" cy="276860"/>
          </a:xfrm>
          <a:prstGeom prst="rect">
            <a:avLst/>
          </a:prstGeom>
        </p:spPr>
        <p:txBody>
          <a:bodyPr vert="horz" wrap="square" lIns="0" tIns="12065" rIns="0" bIns="0" rtlCol="0">
            <a:spAutoFit/>
          </a:bodyPr>
          <a:lstStyle/>
          <a:p>
            <a:pPr marL="12700">
              <a:lnSpc>
                <a:spcPct val="100000"/>
              </a:lnSpc>
              <a:spcBef>
                <a:spcPts val="95"/>
              </a:spcBef>
            </a:pPr>
            <a:r>
              <a:rPr sz="1650" spc="-5" dirty="0">
                <a:solidFill>
                  <a:srgbClr val="595959"/>
                </a:solidFill>
                <a:latin typeface="Calibri"/>
                <a:cs typeface="Calibri"/>
              </a:rPr>
              <a:t>10.</a:t>
            </a:r>
            <a:r>
              <a:rPr sz="1650" spc="-30" dirty="0">
                <a:solidFill>
                  <a:srgbClr val="595959"/>
                </a:solidFill>
                <a:latin typeface="Calibri"/>
                <a:cs typeface="Calibri"/>
              </a:rPr>
              <a:t> </a:t>
            </a:r>
            <a:r>
              <a:rPr sz="1650" spc="-5" dirty="0">
                <a:solidFill>
                  <a:srgbClr val="595959"/>
                </a:solidFill>
                <a:latin typeface="Calibri"/>
                <a:cs typeface="Calibri"/>
              </a:rPr>
              <a:t>klasse</a:t>
            </a:r>
            <a:r>
              <a:rPr sz="1650" spc="-40" dirty="0">
                <a:solidFill>
                  <a:srgbClr val="595959"/>
                </a:solidFill>
                <a:latin typeface="Calibri"/>
                <a:cs typeface="Calibri"/>
              </a:rPr>
              <a:t> </a:t>
            </a:r>
            <a:r>
              <a:rPr sz="1650" spc="-5" dirty="0">
                <a:solidFill>
                  <a:srgbClr val="595959"/>
                </a:solidFill>
                <a:latin typeface="Calibri"/>
                <a:cs typeface="Calibri"/>
              </a:rPr>
              <a:t>samlet</a:t>
            </a:r>
            <a:endParaRPr sz="1650">
              <a:latin typeface="Calibri"/>
              <a:cs typeface="Calibri"/>
            </a:endParaRPr>
          </a:p>
        </p:txBody>
      </p:sp>
      <p:sp>
        <p:nvSpPr>
          <p:cNvPr id="78" name="object 78"/>
          <p:cNvSpPr/>
          <p:nvPr/>
        </p:nvSpPr>
        <p:spPr>
          <a:xfrm>
            <a:off x="16408190" y="4221882"/>
            <a:ext cx="334645" cy="0"/>
          </a:xfrm>
          <a:custGeom>
            <a:avLst/>
            <a:gdLst/>
            <a:ahLst/>
            <a:cxnLst/>
            <a:rect l="l" t="t" r="r" b="b"/>
            <a:pathLst>
              <a:path w="334644">
                <a:moveTo>
                  <a:pt x="0" y="0"/>
                </a:moveTo>
                <a:lnTo>
                  <a:pt x="334618" y="0"/>
                </a:lnTo>
              </a:path>
            </a:pathLst>
          </a:custGeom>
          <a:ln w="39737">
            <a:solidFill>
              <a:srgbClr val="006C7F"/>
            </a:solidFill>
          </a:ln>
        </p:spPr>
        <p:txBody>
          <a:bodyPr wrap="square" lIns="0" tIns="0" rIns="0" bIns="0" rtlCol="0"/>
          <a:lstStyle/>
          <a:p>
            <a:endParaRPr/>
          </a:p>
        </p:txBody>
      </p:sp>
      <p:sp>
        <p:nvSpPr>
          <p:cNvPr id="79" name="object 79"/>
          <p:cNvSpPr txBox="1"/>
          <p:nvPr/>
        </p:nvSpPr>
        <p:spPr>
          <a:xfrm>
            <a:off x="16764458" y="4060183"/>
            <a:ext cx="344805" cy="276860"/>
          </a:xfrm>
          <a:prstGeom prst="rect">
            <a:avLst/>
          </a:prstGeom>
        </p:spPr>
        <p:txBody>
          <a:bodyPr vert="horz" wrap="square" lIns="0" tIns="12065" rIns="0" bIns="0" rtlCol="0">
            <a:spAutoFit/>
          </a:bodyPr>
          <a:lstStyle/>
          <a:p>
            <a:pPr marL="12700">
              <a:lnSpc>
                <a:spcPct val="100000"/>
              </a:lnSpc>
              <a:spcBef>
                <a:spcPts val="95"/>
              </a:spcBef>
            </a:pPr>
            <a:r>
              <a:rPr sz="1650" spc="-5" dirty="0">
                <a:solidFill>
                  <a:srgbClr val="595959"/>
                </a:solidFill>
                <a:latin typeface="Calibri"/>
                <a:cs typeface="Calibri"/>
              </a:rPr>
              <a:t>I</a:t>
            </a:r>
            <a:r>
              <a:rPr sz="1650" spc="-70" dirty="0">
                <a:solidFill>
                  <a:srgbClr val="595959"/>
                </a:solidFill>
                <a:latin typeface="Calibri"/>
                <a:cs typeface="Calibri"/>
              </a:rPr>
              <a:t> </a:t>
            </a:r>
            <a:r>
              <a:rPr sz="1650" spc="-5" dirty="0">
                <a:solidFill>
                  <a:srgbClr val="595959"/>
                </a:solidFill>
                <a:latin typeface="Calibri"/>
                <a:cs typeface="Calibri"/>
              </a:rPr>
              <a:t>alt</a:t>
            </a:r>
            <a:endParaRPr sz="1650">
              <a:latin typeface="Calibri"/>
              <a:cs typeface="Calibri"/>
            </a:endParaRPr>
          </a:p>
        </p:txBody>
      </p:sp>
      <p:pic>
        <p:nvPicPr>
          <p:cNvPr id="80" name="Lyd 8">
            <a:hlinkClick r:id="" action="ppaction://media"/>
            <a:extLst>
              <a:ext uri="{FF2B5EF4-FFF2-40B4-BE49-F238E27FC236}">
                <a16:creationId xmlns:a16="http://schemas.microsoft.com/office/drawing/2014/main" id="{8B8E6A5B-743A-4C25-BFD7-0046FC12E6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1051" y="920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15" fill="hold"/>
                                        <p:tgtEl>
                                          <p:spTgt spid="8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5EFF1"/>
          </a:solidFill>
        </p:spPr>
        <p:txBody>
          <a:bodyPr wrap="square" lIns="0" tIns="0" rIns="0" bIns="0" rtlCol="0"/>
          <a:lstStyle/>
          <a:p>
            <a:endParaRPr/>
          </a:p>
        </p:txBody>
      </p:sp>
      <p:sp>
        <p:nvSpPr>
          <p:cNvPr id="3" name="object 3"/>
          <p:cNvSpPr/>
          <p:nvPr/>
        </p:nvSpPr>
        <p:spPr>
          <a:xfrm>
            <a:off x="10847837" y="1602129"/>
            <a:ext cx="8083550" cy="5256530"/>
          </a:xfrm>
          <a:custGeom>
            <a:avLst/>
            <a:gdLst/>
            <a:ahLst/>
            <a:cxnLst/>
            <a:rect l="l" t="t" r="r" b="b"/>
            <a:pathLst>
              <a:path w="8083550" h="5256530">
                <a:moveTo>
                  <a:pt x="8083523" y="0"/>
                </a:moveTo>
                <a:lnTo>
                  <a:pt x="0" y="0"/>
                </a:lnTo>
                <a:lnTo>
                  <a:pt x="0" y="5256384"/>
                </a:lnTo>
                <a:lnTo>
                  <a:pt x="8083523" y="5256384"/>
                </a:lnTo>
                <a:lnTo>
                  <a:pt x="8083523" y="0"/>
                </a:lnTo>
                <a:close/>
              </a:path>
            </a:pathLst>
          </a:custGeom>
          <a:solidFill>
            <a:srgbClr val="68707E"/>
          </a:solidFill>
        </p:spPr>
        <p:txBody>
          <a:bodyPr wrap="square" lIns="0" tIns="0" rIns="0" bIns="0" rtlCol="0"/>
          <a:lstStyle/>
          <a:p>
            <a:endParaRPr/>
          </a:p>
        </p:txBody>
      </p:sp>
      <p:sp>
        <p:nvSpPr>
          <p:cNvPr id="4" name="object 4"/>
          <p:cNvSpPr txBox="1"/>
          <p:nvPr/>
        </p:nvSpPr>
        <p:spPr>
          <a:xfrm>
            <a:off x="11590677" y="2717108"/>
            <a:ext cx="6822440" cy="1675764"/>
          </a:xfrm>
          <a:prstGeom prst="rect">
            <a:avLst/>
          </a:prstGeom>
        </p:spPr>
        <p:txBody>
          <a:bodyPr vert="horz" wrap="square" lIns="0" tIns="13335" rIns="0" bIns="0" rtlCol="0">
            <a:spAutoFit/>
          </a:bodyPr>
          <a:lstStyle/>
          <a:p>
            <a:pPr marL="12700">
              <a:lnSpc>
                <a:spcPts val="2660"/>
              </a:lnSpc>
              <a:spcBef>
                <a:spcPts val="105"/>
              </a:spcBef>
            </a:pPr>
            <a:r>
              <a:rPr sz="2300" b="0" spc="-110" dirty="0">
                <a:solidFill>
                  <a:srgbClr val="FFFFFF"/>
                </a:solidFill>
                <a:latin typeface="Calibri Light"/>
                <a:cs typeface="Calibri Light"/>
              </a:rPr>
              <a:t>(...)</a:t>
            </a:r>
            <a:endParaRPr sz="2300">
              <a:latin typeface="Calibri Light"/>
              <a:cs typeface="Calibri Light"/>
            </a:endParaRPr>
          </a:p>
          <a:p>
            <a:pPr marL="12700" marR="5080" algn="just">
              <a:lnSpc>
                <a:spcPts val="2560"/>
              </a:lnSpc>
              <a:spcBef>
                <a:spcPts val="150"/>
              </a:spcBef>
            </a:pPr>
            <a:r>
              <a:rPr sz="2300" b="0" spc="-30" dirty="0">
                <a:solidFill>
                  <a:srgbClr val="FFFFFF"/>
                </a:solidFill>
                <a:latin typeface="Calibri Light"/>
                <a:cs typeface="Calibri Light"/>
              </a:rPr>
              <a:t>Brobygning </a:t>
            </a:r>
            <a:r>
              <a:rPr sz="2300" b="0" spc="-15" dirty="0">
                <a:solidFill>
                  <a:srgbClr val="FFFFFF"/>
                </a:solidFill>
                <a:latin typeface="Calibri Light"/>
                <a:cs typeface="Calibri Light"/>
              </a:rPr>
              <a:t>er en </a:t>
            </a:r>
            <a:r>
              <a:rPr sz="2300" b="0" spc="-5" dirty="0">
                <a:solidFill>
                  <a:srgbClr val="FFFFFF"/>
                </a:solidFill>
                <a:latin typeface="Calibri Light"/>
                <a:cs typeface="Calibri Light"/>
              </a:rPr>
              <a:t>vigtig </a:t>
            </a:r>
            <a:r>
              <a:rPr sz="2300" b="0" spc="-40" dirty="0">
                <a:solidFill>
                  <a:srgbClr val="FFFFFF"/>
                </a:solidFill>
                <a:latin typeface="Calibri Light"/>
                <a:cs typeface="Calibri Light"/>
              </a:rPr>
              <a:t>faktor. </a:t>
            </a:r>
            <a:r>
              <a:rPr sz="2300" b="0" spc="-5" dirty="0">
                <a:solidFill>
                  <a:srgbClr val="FFFFFF"/>
                </a:solidFill>
                <a:latin typeface="Calibri Light"/>
                <a:cs typeface="Calibri Light"/>
              </a:rPr>
              <a:t>Du </a:t>
            </a:r>
            <a:r>
              <a:rPr sz="2300" b="0" spc="-30" dirty="0">
                <a:solidFill>
                  <a:srgbClr val="FFFFFF"/>
                </a:solidFill>
                <a:latin typeface="Calibri Light"/>
                <a:cs typeface="Calibri Light"/>
              </a:rPr>
              <a:t>kommer rent </a:t>
            </a:r>
            <a:r>
              <a:rPr sz="2300" b="0" spc="-15" dirty="0">
                <a:solidFill>
                  <a:srgbClr val="FFFFFF"/>
                </a:solidFill>
                <a:latin typeface="Calibri Light"/>
                <a:cs typeface="Calibri Light"/>
              </a:rPr>
              <a:t>faktisk </a:t>
            </a:r>
            <a:r>
              <a:rPr sz="2300" b="0" spc="-10" dirty="0">
                <a:solidFill>
                  <a:srgbClr val="FFFFFF"/>
                </a:solidFill>
                <a:latin typeface="Calibri Light"/>
                <a:cs typeface="Calibri Light"/>
              </a:rPr>
              <a:t>ud </a:t>
            </a:r>
            <a:r>
              <a:rPr sz="2300" b="0" spc="-5" dirty="0">
                <a:solidFill>
                  <a:srgbClr val="FFFFFF"/>
                </a:solidFill>
                <a:latin typeface="Calibri Light"/>
                <a:cs typeface="Calibri Light"/>
              </a:rPr>
              <a:t> og </a:t>
            </a:r>
            <a:r>
              <a:rPr sz="2300" b="0" spc="-15" dirty="0">
                <a:solidFill>
                  <a:srgbClr val="FFFFFF"/>
                </a:solidFill>
                <a:latin typeface="Calibri Light"/>
                <a:cs typeface="Calibri Light"/>
              </a:rPr>
              <a:t>ser </a:t>
            </a:r>
            <a:r>
              <a:rPr sz="2300" b="0" spc="-30" dirty="0">
                <a:solidFill>
                  <a:srgbClr val="FFFFFF"/>
                </a:solidFill>
                <a:latin typeface="Calibri Light"/>
                <a:cs typeface="Calibri Light"/>
              </a:rPr>
              <a:t>uddannelsen </a:t>
            </a:r>
            <a:r>
              <a:rPr sz="2300" b="0" spc="-5" dirty="0">
                <a:solidFill>
                  <a:srgbClr val="FFFFFF"/>
                </a:solidFill>
                <a:latin typeface="Calibri Light"/>
                <a:cs typeface="Calibri Light"/>
              </a:rPr>
              <a:t>og </a:t>
            </a:r>
            <a:r>
              <a:rPr sz="2300" b="0" spc="-15" dirty="0">
                <a:solidFill>
                  <a:srgbClr val="FFFFFF"/>
                </a:solidFill>
                <a:latin typeface="Calibri Light"/>
                <a:cs typeface="Calibri Light"/>
              </a:rPr>
              <a:t>ser </a:t>
            </a:r>
            <a:r>
              <a:rPr sz="2300" b="0" spc="-10" dirty="0">
                <a:solidFill>
                  <a:srgbClr val="FFFFFF"/>
                </a:solidFill>
                <a:latin typeface="Calibri Light"/>
                <a:cs typeface="Calibri Light"/>
              </a:rPr>
              <a:t>de </a:t>
            </a:r>
            <a:r>
              <a:rPr sz="2300" b="0" spc="-50" dirty="0">
                <a:solidFill>
                  <a:srgbClr val="FFFFFF"/>
                </a:solidFill>
                <a:latin typeface="Calibri Light"/>
                <a:cs typeface="Calibri Light"/>
              </a:rPr>
              <a:t>elever, </a:t>
            </a:r>
            <a:r>
              <a:rPr sz="2300" b="0" spc="-20" dirty="0">
                <a:solidFill>
                  <a:srgbClr val="FFFFFF"/>
                </a:solidFill>
                <a:latin typeface="Calibri Light"/>
                <a:cs typeface="Calibri Light"/>
              </a:rPr>
              <a:t>der </a:t>
            </a:r>
            <a:r>
              <a:rPr sz="2300" b="0" spc="-15" dirty="0">
                <a:solidFill>
                  <a:srgbClr val="FFFFFF"/>
                </a:solidFill>
                <a:latin typeface="Calibri Light"/>
                <a:cs typeface="Calibri Light"/>
              </a:rPr>
              <a:t>er </a:t>
            </a:r>
            <a:r>
              <a:rPr sz="2300" b="0" spc="-20" dirty="0">
                <a:solidFill>
                  <a:srgbClr val="FFFFFF"/>
                </a:solidFill>
                <a:latin typeface="Calibri Light"/>
                <a:cs typeface="Calibri Light"/>
              </a:rPr>
              <a:t>der </a:t>
            </a:r>
            <a:r>
              <a:rPr sz="2300" b="0" spc="-5" dirty="0">
                <a:solidFill>
                  <a:srgbClr val="FFFFFF"/>
                </a:solidFill>
                <a:latin typeface="Calibri Light"/>
                <a:cs typeface="Calibri Light"/>
              </a:rPr>
              <a:t>og </a:t>
            </a:r>
            <a:r>
              <a:rPr sz="2300" b="0" spc="-35" dirty="0">
                <a:solidFill>
                  <a:srgbClr val="FFFFFF"/>
                </a:solidFill>
                <a:latin typeface="Calibri Light"/>
                <a:cs typeface="Calibri Light"/>
              </a:rPr>
              <a:t>måske </a:t>
            </a:r>
            <a:r>
              <a:rPr sz="2300" b="0" spc="-30" dirty="0">
                <a:solidFill>
                  <a:srgbClr val="FFFFFF"/>
                </a:solidFill>
                <a:latin typeface="Calibri Light"/>
                <a:cs typeface="Calibri Light"/>
              </a:rPr>
              <a:t> </a:t>
            </a:r>
            <a:r>
              <a:rPr sz="2300" b="0" spc="-25" dirty="0">
                <a:solidFill>
                  <a:srgbClr val="FFFFFF"/>
                </a:solidFill>
                <a:latin typeface="Calibri Light"/>
                <a:cs typeface="Calibri Light"/>
              </a:rPr>
              <a:t>endda </a:t>
            </a:r>
            <a:r>
              <a:rPr sz="2300" b="0" spc="-35" dirty="0">
                <a:solidFill>
                  <a:srgbClr val="FFFFFF"/>
                </a:solidFill>
                <a:latin typeface="Calibri Light"/>
                <a:cs typeface="Calibri Light"/>
              </a:rPr>
              <a:t>snakker </a:t>
            </a:r>
            <a:r>
              <a:rPr sz="2300" b="0" spc="-15" dirty="0">
                <a:solidFill>
                  <a:srgbClr val="FFFFFF"/>
                </a:solidFill>
                <a:latin typeface="Calibri Light"/>
                <a:cs typeface="Calibri Light"/>
              </a:rPr>
              <a:t>med </a:t>
            </a:r>
            <a:r>
              <a:rPr sz="2300" b="0" spc="-20" dirty="0">
                <a:solidFill>
                  <a:srgbClr val="FFFFFF"/>
                </a:solidFill>
                <a:latin typeface="Calibri Light"/>
                <a:cs typeface="Calibri Light"/>
              </a:rPr>
              <a:t>nogle af </a:t>
            </a:r>
            <a:r>
              <a:rPr sz="2300" b="0" spc="-25" dirty="0">
                <a:solidFill>
                  <a:srgbClr val="FFFFFF"/>
                </a:solidFill>
                <a:latin typeface="Calibri Light"/>
                <a:cs typeface="Calibri Light"/>
              </a:rPr>
              <a:t>dem. </a:t>
            </a:r>
            <a:r>
              <a:rPr sz="2300" b="0" dirty="0">
                <a:solidFill>
                  <a:srgbClr val="FFFFFF"/>
                </a:solidFill>
                <a:latin typeface="Calibri Light"/>
                <a:cs typeface="Calibri Light"/>
              </a:rPr>
              <a:t>Så </a:t>
            </a:r>
            <a:r>
              <a:rPr sz="2300" b="0" spc="-20" dirty="0">
                <a:solidFill>
                  <a:srgbClr val="FFFFFF"/>
                </a:solidFill>
                <a:latin typeface="Calibri Light"/>
                <a:cs typeface="Calibri Light"/>
              </a:rPr>
              <a:t>finder du </a:t>
            </a:r>
            <a:r>
              <a:rPr sz="2300" b="0" spc="-5" dirty="0">
                <a:solidFill>
                  <a:srgbClr val="FFFFFF"/>
                </a:solidFill>
                <a:latin typeface="Calibri Light"/>
                <a:cs typeface="Calibri Light"/>
              </a:rPr>
              <a:t>også </a:t>
            </a:r>
            <a:r>
              <a:rPr sz="2300" b="0" spc="-10" dirty="0">
                <a:solidFill>
                  <a:srgbClr val="FFFFFF"/>
                </a:solidFill>
                <a:latin typeface="Calibri Light"/>
                <a:cs typeface="Calibri Light"/>
              </a:rPr>
              <a:t>ud </a:t>
            </a:r>
            <a:r>
              <a:rPr sz="2300" b="0" spc="-55" dirty="0">
                <a:solidFill>
                  <a:srgbClr val="FFFFFF"/>
                </a:solidFill>
                <a:latin typeface="Calibri Light"/>
                <a:cs typeface="Calibri Light"/>
              </a:rPr>
              <a:t>af, </a:t>
            </a:r>
            <a:r>
              <a:rPr sz="2300" b="0" spc="-50" dirty="0">
                <a:solidFill>
                  <a:srgbClr val="FFFFFF"/>
                </a:solidFill>
                <a:latin typeface="Calibri Light"/>
                <a:cs typeface="Calibri Light"/>
              </a:rPr>
              <a:t> </a:t>
            </a:r>
            <a:r>
              <a:rPr sz="2300" b="0" spc="-30" dirty="0">
                <a:solidFill>
                  <a:srgbClr val="FFFFFF"/>
                </a:solidFill>
                <a:latin typeface="Calibri Light"/>
                <a:cs typeface="Calibri Light"/>
              </a:rPr>
              <a:t>hvordan</a:t>
            </a:r>
            <a:r>
              <a:rPr sz="2300" b="0" spc="-5" dirty="0">
                <a:solidFill>
                  <a:srgbClr val="FFFFFF"/>
                </a:solidFill>
                <a:latin typeface="Calibri Light"/>
                <a:cs typeface="Calibri Light"/>
              </a:rPr>
              <a:t> </a:t>
            </a:r>
            <a:r>
              <a:rPr sz="2300" b="0" spc="-15" dirty="0">
                <a:solidFill>
                  <a:srgbClr val="FFFFFF"/>
                </a:solidFill>
                <a:latin typeface="Calibri Light"/>
                <a:cs typeface="Calibri Light"/>
              </a:rPr>
              <a:t>de</a:t>
            </a:r>
            <a:r>
              <a:rPr sz="2300" b="0" dirty="0">
                <a:solidFill>
                  <a:srgbClr val="FFFFFF"/>
                </a:solidFill>
                <a:latin typeface="Calibri Light"/>
                <a:cs typeface="Calibri Light"/>
              </a:rPr>
              <a:t> </a:t>
            </a:r>
            <a:r>
              <a:rPr sz="2300" b="0" spc="-30" dirty="0">
                <a:solidFill>
                  <a:srgbClr val="FFFFFF"/>
                </a:solidFill>
                <a:latin typeface="Calibri Light"/>
                <a:cs typeface="Calibri Light"/>
              </a:rPr>
              <a:t>egentlig</a:t>
            </a:r>
            <a:r>
              <a:rPr sz="2300" b="0" dirty="0">
                <a:solidFill>
                  <a:srgbClr val="FFFFFF"/>
                </a:solidFill>
                <a:latin typeface="Calibri Light"/>
                <a:cs typeface="Calibri Light"/>
              </a:rPr>
              <a:t> </a:t>
            </a:r>
            <a:r>
              <a:rPr sz="2300" b="0" spc="-80" dirty="0">
                <a:solidFill>
                  <a:srgbClr val="FFFFFF"/>
                </a:solidFill>
                <a:latin typeface="Calibri Light"/>
                <a:cs typeface="Calibri Light"/>
              </a:rPr>
              <a:t>er.</a:t>
            </a:r>
            <a:endParaRPr sz="2300">
              <a:latin typeface="Calibri Light"/>
              <a:cs typeface="Calibri Light"/>
            </a:endParaRPr>
          </a:p>
        </p:txBody>
      </p:sp>
      <p:sp>
        <p:nvSpPr>
          <p:cNvPr id="5" name="object 5"/>
          <p:cNvSpPr txBox="1"/>
          <p:nvPr/>
        </p:nvSpPr>
        <p:spPr>
          <a:xfrm>
            <a:off x="11590677" y="4664442"/>
            <a:ext cx="6822440" cy="1675764"/>
          </a:xfrm>
          <a:prstGeom prst="rect">
            <a:avLst/>
          </a:prstGeom>
        </p:spPr>
        <p:txBody>
          <a:bodyPr vert="horz" wrap="square" lIns="0" tIns="45720" rIns="0" bIns="0" rtlCol="0">
            <a:spAutoFit/>
          </a:bodyPr>
          <a:lstStyle/>
          <a:p>
            <a:pPr marL="12700" marR="5080" algn="just">
              <a:lnSpc>
                <a:spcPts val="2560"/>
              </a:lnSpc>
              <a:spcBef>
                <a:spcPts val="360"/>
              </a:spcBef>
            </a:pPr>
            <a:r>
              <a:rPr sz="2300" b="0" spc="-5" dirty="0">
                <a:solidFill>
                  <a:srgbClr val="FFFFFF"/>
                </a:solidFill>
                <a:latin typeface="Calibri Light"/>
                <a:cs typeface="Calibri Light"/>
              </a:rPr>
              <a:t>Altså </a:t>
            </a:r>
            <a:r>
              <a:rPr sz="2300" b="0" spc="-15" dirty="0">
                <a:solidFill>
                  <a:srgbClr val="FFFFFF"/>
                </a:solidFill>
                <a:latin typeface="Calibri Light"/>
                <a:cs typeface="Calibri Light"/>
              </a:rPr>
              <a:t>på </a:t>
            </a:r>
            <a:r>
              <a:rPr sz="2300" b="0" spc="20" dirty="0">
                <a:solidFill>
                  <a:srgbClr val="FFFFFF"/>
                </a:solidFill>
                <a:latin typeface="Calibri Light"/>
                <a:cs typeface="Calibri Light"/>
              </a:rPr>
              <a:t>HTX </a:t>
            </a:r>
            <a:r>
              <a:rPr sz="2300" b="0" spc="-30" dirty="0">
                <a:solidFill>
                  <a:srgbClr val="FFFFFF"/>
                </a:solidFill>
                <a:latin typeface="Calibri Light"/>
                <a:cs typeface="Calibri Light"/>
              </a:rPr>
              <a:t>tænker </a:t>
            </a:r>
            <a:r>
              <a:rPr sz="2300" b="0" spc="-40" dirty="0">
                <a:solidFill>
                  <a:srgbClr val="FFFFFF"/>
                </a:solidFill>
                <a:latin typeface="Calibri Light"/>
                <a:cs typeface="Calibri Light"/>
              </a:rPr>
              <a:t>mange, </a:t>
            </a:r>
            <a:r>
              <a:rPr sz="2300" b="0" spc="-20" dirty="0">
                <a:solidFill>
                  <a:srgbClr val="FFFFFF"/>
                </a:solidFill>
                <a:latin typeface="Calibri Light"/>
                <a:cs typeface="Calibri Light"/>
              </a:rPr>
              <a:t>at </a:t>
            </a:r>
            <a:r>
              <a:rPr sz="2300" b="0" spc="-10" dirty="0">
                <a:solidFill>
                  <a:srgbClr val="FFFFFF"/>
                </a:solidFill>
                <a:latin typeface="Calibri Light"/>
                <a:cs typeface="Calibri Light"/>
              </a:rPr>
              <a:t>de </a:t>
            </a:r>
            <a:r>
              <a:rPr sz="2300" b="0" spc="-25" dirty="0">
                <a:solidFill>
                  <a:srgbClr val="FFFFFF"/>
                </a:solidFill>
                <a:latin typeface="Calibri Light"/>
                <a:cs typeface="Calibri Light"/>
              </a:rPr>
              <a:t>alle sammen </a:t>
            </a:r>
            <a:r>
              <a:rPr sz="2300" b="0" spc="-15" dirty="0">
                <a:solidFill>
                  <a:srgbClr val="FFFFFF"/>
                </a:solidFill>
                <a:latin typeface="Calibri Light"/>
                <a:cs typeface="Calibri Light"/>
              </a:rPr>
              <a:t>er </a:t>
            </a:r>
            <a:r>
              <a:rPr sz="2300" b="0" spc="-50" dirty="0">
                <a:solidFill>
                  <a:srgbClr val="FFFFFF"/>
                </a:solidFill>
                <a:latin typeface="Calibri Light"/>
                <a:cs typeface="Calibri Light"/>
              </a:rPr>
              <a:t>nørder, </a:t>
            </a:r>
            <a:r>
              <a:rPr sz="2300" b="0" spc="-45" dirty="0">
                <a:solidFill>
                  <a:srgbClr val="FFFFFF"/>
                </a:solidFill>
                <a:latin typeface="Calibri Light"/>
                <a:cs typeface="Calibri Light"/>
              </a:rPr>
              <a:t> </a:t>
            </a:r>
            <a:r>
              <a:rPr sz="2300" b="0" spc="-20" dirty="0">
                <a:solidFill>
                  <a:srgbClr val="FFFFFF"/>
                </a:solidFill>
                <a:latin typeface="Calibri Light"/>
                <a:cs typeface="Calibri Light"/>
              </a:rPr>
              <a:t>men</a:t>
            </a:r>
            <a:r>
              <a:rPr sz="2300" b="0" spc="-75" dirty="0">
                <a:solidFill>
                  <a:srgbClr val="FFFFFF"/>
                </a:solidFill>
                <a:latin typeface="Calibri Light"/>
                <a:cs typeface="Calibri Light"/>
              </a:rPr>
              <a:t> </a:t>
            </a:r>
            <a:r>
              <a:rPr sz="2300" b="0" spc="-20" dirty="0">
                <a:solidFill>
                  <a:srgbClr val="FFFFFF"/>
                </a:solidFill>
                <a:latin typeface="Calibri Light"/>
                <a:cs typeface="Calibri Light"/>
              </a:rPr>
              <a:t>sådan</a:t>
            </a:r>
            <a:r>
              <a:rPr sz="2300" b="0" spc="-75" dirty="0">
                <a:solidFill>
                  <a:srgbClr val="FFFFFF"/>
                </a:solidFill>
                <a:latin typeface="Calibri Light"/>
                <a:cs typeface="Calibri Light"/>
              </a:rPr>
              <a:t> </a:t>
            </a:r>
            <a:r>
              <a:rPr sz="2300" b="0" spc="-15" dirty="0">
                <a:solidFill>
                  <a:srgbClr val="FFFFFF"/>
                </a:solidFill>
                <a:latin typeface="Calibri Light"/>
                <a:cs typeface="Calibri Light"/>
              </a:rPr>
              <a:t>er</a:t>
            </a:r>
            <a:r>
              <a:rPr sz="2300" b="0" spc="-75" dirty="0">
                <a:solidFill>
                  <a:srgbClr val="FFFFFF"/>
                </a:solidFill>
                <a:latin typeface="Calibri Light"/>
                <a:cs typeface="Calibri Light"/>
              </a:rPr>
              <a:t> </a:t>
            </a:r>
            <a:r>
              <a:rPr sz="2300" b="0" spc="-15" dirty="0">
                <a:solidFill>
                  <a:srgbClr val="FFFFFF"/>
                </a:solidFill>
                <a:latin typeface="Calibri Light"/>
                <a:cs typeface="Calibri Light"/>
              </a:rPr>
              <a:t>det</a:t>
            </a:r>
            <a:r>
              <a:rPr sz="2300" b="0" spc="-70" dirty="0">
                <a:solidFill>
                  <a:srgbClr val="FFFFFF"/>
                </a:solidFill>
                <a:latin typeface="Calibri Light"/>
                <a:cs typeface="Calibri Light"/>
              </a:rPr>
              <a:t> </a:t>
            </a:r>
            <a:r>
              <a:rPr sz="2300" b="0" spc="-15" dirty="0">
                <a:solidFill>
                  <a:srgbClr val="FFFFFF"/>
                </a:solidFill>
                <a:latin typeface="Calibri Light"/>
                <a:cs typeface="Calibri Light"/>
              </a:rPr>
              <a:t>jo</a:t>
            </a:r>
            <a:r>
              <a:rPr sz="2300" b="0" spc="-80" dirty="0">
                <a:solidFill>
                  <a:srgbClr val="FFFFFF"/>
                </a:solidFill>
                <a:latin typeface="Calibri Light"/>
                <a:cs typeface="Calibri Light"/>
              </a:rPr>
              <a:t> </a:t>
            </a:r>
            <a:r>
              <a:rPr sz="2300" b="0" spc="-30" dirty="0">
                <a:solidFill>
                  <a:srgbClr val="FFFFFF"/>
                </a:solidFill>
                <a:latin typeface="Calibri Light"/>
                <a:cs typeface="Calibri Light"/>
              </a:rPr>
              <a:t>overhovedet</a:t>
            </a:r>
            <a:r>
              <a:rPr sz="2300" b="0" spc="-75" dirty="0">
                <a:solidFill>
                  <a:srgbClr val="FFFFFF"/>
                </a:solidFill>
                <a:latin typeface="Calibri Light"/>
                <a:cs typeface="Calibri Light"/>
              </a:rPr>
              <a:t> </a:t>
            </a:r>
            <a:r>
              <a:rPr sz="2300" b="0" spc="-40" dirty="0">
                <a:solidFill>
                  <a:srgbClr val="FFFFFF"/>
                </a:solidFill>
                <a:latin typeface="Calibri Light"/>
                <a:cs typeface="Calibri Light"/>
              </a:rPr>
              <a:t>ikke,</a:t>
            </a:r>
            <a:r>
              <a:rPr sz="2300" b="0" spc="-75" dirty="0">
                <a:solidFill>
                  <a:srgbClr val="FFFFFF"/>
                </a:solidFill>
                <a:latin typeface="Calibri Light"/>
                <a:cs typeface="Calibri Light"/>
              </a:rPr>
              <a:t> </a:t>
            </a:r>
            <a:r>
              <a:rPr sz="2300" b="0" spc="-30" dirty="0">
                <a:solidFill>
                  <a:srgbClr val="FFFFFF"/>
                </a:solidFill>
                <a:latin typeface="Calibri Light"/>
                <a:cs typeface="Calibri Light"/>
              </a:rPr>
              <a:t>når</a:t>
            </a:r>
            <a:r>
              <a:rPr sz="2300" b="0" spc="-70" dirty="0">
                <a:solidFill>
                  <a:srgbClr val="FFFFFF"/>
                </a:solidFill>
                <a:latin typeface="Calibri Light"/>
                <a:cs typeface="Calibri Light"/>
              </a:rPr>
              <a:t> </a:t>
            </a:r>
            <a:r>
              <a:rPr sz="2300" b="0" spc="-20" dirty="0">
                <a:solidFill>
                  <a:srgbClr val="FFFFFF"/>
                </a:solidFill>
                <a:latin typeface="Calibri Light"/>
                <a:cs typeface="Calibri Light"/>
              </a:rPr>
              <a:t>du</a:t>
            </a:r>
            <a:r>
              <a:rPr sz="2300" b="0" spc="-75" dirty="0">
                <a:solidFill>
                  <a:srgbClr val="FFFFFF"/>
                </a:solidFill>
                <a:latin typeface="Calibri Light"/>
                <a:cs typeface="Calibri Light"/>
              </a:rPr>
              <a:t> </a:t>
            </a:r>
            <a:r>
              <a:rPr sz="2300" b="0" spc="-15" dirty="0">
                <a:solidFill>
                  <a:srgbClr val="FFFFFF"/>
                </a:solidFill>
                <a:latin typeface="Calibri Light"/>
                <a:cs typeface="Calibri Light"/>
              </a:rPr>
              <a:t>er</a:t>
            </a:r>
            <a:r>
              <a:rPr sz="2300" b="0" spc="-75" dirty="0">
                <a:solidFill>
                  <a:srgbClr val="FFFFFF"/>
                </a:solidFill>
                <a:latin typeface="Calibri Light"/>
                <a:cs typeface="Calibri Light"/>
              </a:rPr>
              <a:t> </a:t>
            </a:r>
            <a:r>
              <a:rPr sz="2300" b="0" spc="-25" dirty="0">
                <a:solidFill>
                  <a:srgbClr val="FFFFFF"/>
                </a:solidFill>
                <a:latin typeface="Calibri Light"/>
                <a:cs typeface="Calibri Light"/>
              </a:rPr>
              <a:t>herude.</a:t>
            </a:r>
            <a:r>
              <a:rPr sz="2300" b="0" spc="-75" dirty="0">
                <a:solidFill>
                  <a:srgbClr val="FFFFFF"/>
                </a:solidFill>
                <a:latin typeface="Calibri Light"/>
                <a:cs typeface="Calibri Light"/>
              </a:rPr>
              <a:t> </a:t>
            </a:r>
            <a:r>
              <a:rPr sz="2300" b="0" spc="-20" dirty="0">
                <a:solidFill>
                  <a:srgbClr val="FFFFFF"/>
                </a:solidFill>
                <a:latin typeface="Calibri Light"/>
                <a:cs typeface="Calibri Light"/>
              </a:rPr>
              <a:t>Nu </a:t>
            </a:r>
            <a:r>
              <a:rPr sz="2300" b="0" spc="-505" dirty="0">
                <a:solidFill>
                  <a:srgbClr val="FFFFFF"/>
                </a:solidFill>
                <a:latin typeface="Calibri Light"/>
                <a:cs typeface="Calibri Light"/>
              </a:rPr>
              <a:t> </a:t>
            </a:r>
            <a:r>
              <a:rPr sz="2300" b="0" spc="-15" dirty="0">
                <a:solidFill>
                  <a:srgbClr val="FFFFFF"/>
                </a:solidFill>
                <a:latin typeface="Calibri Light"/>
                <a:cs typeface="Calibri Light"/>
              </a:rPr>
              <a:t>er</a:t>
            </a:r>
            <a:r>
              <a:rPr sz="2300" b="0" spc="-85" dirty="0">
                <a:solidFill>
                  <a:srgbClr val="FFFFFF"/>
                </a:solidFill>
                <a:latin typeface="Calibri Light"/>
                <a:cs typeface="Calibri Light"/>
              </a:rPr>
              <a:t> </a:t>
            </a:r>
            <a:r>
              <a:rPr sz="2300" b="0" spc="-20" dirty="0">
                <a:solidFill>
                  <a:srgbClr val="FFFFFF"/>
                </a:solidFill>
                <a:latin typeface="Calibri Light"/>
                <a:cs typeface="Calibri Light"/>
              </a:rPr>
              <a:t>der</a:t>
            </a:r>
            <a:r>
              <a:rPr sz="2300" b="0" spc="-85" dirty="0">
                <a:solidFill>
                  <a:srgbClr val="FFFFFF"/>
                </a:solidFill>
                <a:latin typeface="Calibri Light"/>
                <a:cs typeface="Calibri Light"/>
              </a:rPr>
              <a:t> </a:t>
            </a:r>
            <a:r>
              <a:rPr sz="2300" b="0" spc="-15" dirty="0">
                <a:solidFill>
                  <a:srgbClr val="FFFFFF"/>
                </a:solidFill>
                <a:latin typeface="Calibri Light"/>
                <a:cs typeface="Calibri Light"/>
              </a:rPr>
              <a:t>jo</a:t>
            </a:r>
            <a:r>
              <a:rPr sz="2300" b="0" spc="-90" dirty="0">
                <a:solidFill>
                  <a:srgbClr val="FFFFFF"/>
                </a:solidFill>
                <a:latin typeface="Calibri Light"/>
                <a:cs typeface="Calibri Light"/>
              </a:rPr>
              <a:t> </a:t>
            </a:r>
            <a:r>
              <a:rPr sz="2300" b="0" spc="-30" dirty="0">
                <a:solidFill>
                  <a:srgbClr val="FFFFFF"/>
                </a:solidFill>
                <a:latin typeface="Calibri Light"/>
                <a:cs typeface="Calibri Light"/>
              </a:rPr>
              <a:t>ikke</a:t>
            </a:r>
            <a:r>
              <a:rPr sz="2300" b="0" spc="-85" dirty="0">
                <a:solidFill>
                  <a:srgbClr val="FFFFFF"/>
                </a:solidFill>
                <a:latin typeface="Calibri Light"/>
                <a:cs typeface="Calibri Light"/>
              </a:rPr>
              <a:t> </a:t>
            </a:r>
            <a:r>
              <a:rPr sz="2300" b="0" spc="-25" dirty="0">
                <a:solidFill>
                  <a:srgbClr val="FFFFFF"/>
                </a:solidFill>
                <a:latin typeface="Calibri Light"/>
                <a:cs typeface="Calibri Light"/>
              </a:rPr>
              <a:t>noget</a:t>
            </a:r>
            <a:r>
              <a:rPr sz="2300" b="0" spc="-85" dirty="0">
                <a:solidFill>
                  <a:srgbClr val="FFFFFF"/>
                </a:solidFill>
                <a:latin typeface="Calibri Light"/>
                <a:cs typeface="Calibri Light"/>
              </a:rPr>
              <a:t> </a:t>
            </a:r>
            <a:r>
              <a:rPr sz="2300" b="0" spc="-10" dirty="0">
                <a:solidFill>
                  <a:srgbClr val="FFFFFF"/>
                </a:solidFill>
                <a:latin typeface="Calibri Light"/>
                <a:cs typeface="Calibri Light"/>
              </a:rPr>
              <a:t>negativt</a:t>
            </a:r>
            <a:r>
              <a:rPr sz="2300" b="0" spc="-85" dirty="0">
                <a:solidFill>
                  <a:srgbClr val="FFFFFF"/>
                </a:solidFill>
                <a:latin typeface="Calibri Light"/>
                <a:cs typeface="Calibri Light"/>
              </a:rPr>
              <a:t> </a:t>
            </a:r>
            <a:r>
              <a:rPr sz="2300" b="0" dirty="0">
                <a:solidFill>
                  <a:srgbClr val="FFFFFF"/>
                </a:solidFill>
                <a:latin typeface="Calibri Light"/>
                <a:cs typeface="Calibri Light"/>
              </a:rPr>
              <a:t>i</a:t>
            </a:r>
            <a:r>
              <a:rPr sz="2300" b="0" spc="-85" dirty="0">
                <a:solidFill>
                  <a:srgbClr val="FFFFFF"/>
                </a:solidFill>
                <a:latin typeface="Calibri Light"/>
                <a:cs typeface="Calibri Light"/>
              </a:rPr>
              <a:t> </a:t>
            </a:r>
            <a:r>
              <a:rPr sz="2300" b="0" spc="-20" dirty="0">
                <a:solidFill>
                  <a:srgbClr val="FFFFFF"/>
                </a:solidFill>
                <a:latin typeface="Calibri Light"/>
                <a:cs typeface="Calibri Light"/>
              </a:rPr>
              <a:t>at</a:t>
            </a:r>
            <a:r>
              <a:rPr sz="2300" b="0" spc="-85" dirty="0">
                <a:solidFill>
                  <a:srgbClr val="FFFFFF"/>
                </a:solidFill>
                <a:latin typeface="Calibri Light"/>
                <a:cs typeface="Calibri Light"/>
              </a:rPr>
              <a:t> </a:t>
            </a:r>
            <a:r>
              <a:rPr sz="2300" b="0" spc="-20" dirty="0">
                <a:solidFill>
                  <a:srgbClr val="FFFFFF"/>
                </a:solidFill>
                <a:latin typeface="Calibri Light"/>
                <a:cs typeface="Calibri Light"/>
              </a:rPr>
              <a:t>være</a:t>
            </a:r>
            <a:r>
              <a:rPr sz="2300" b="0" spc="-90" dirty="0">
                <a:solidFill>
                  <a:srgbClr val="FFFFFF"/>
                </a:solidFill>
                <a:latin typeface="Calibri Light"/>
                <a:cs typeface="Calibri Light"/>
              </a:rPr>
              <a:t> </a:t>
            </a:r>
            <a:r>
              <a:rPr sz="2300" b="0" spc="-15" dirty="0">
                <a:solidFill>
                  <a:srgbClr val="FFFFFF"/>
                </a:solidFill>
                <a:latin typeface="Calibri Light"/>
                <a:cs typeface="Calibri Light"/>
              </a:rPr>
              <a:t>en</a:t>
            </a:r>
            <a:r>
              <a:rPr sz="2300" b="0" spc="-85" dirty="0">
                <a:solidFill>
                  <a:srgbClr val="FFFFFF"/>
                </a:solidFill>
                <a:latin typeface="Calibri Light"/>
                <a:cs typeface="Calibri Light"/>
              </a:rPr>
              <a:t> </a:t>
            </a:r>
            <a:r>
              <a:rPr sz="2300" b="0" spc="-25" dirty="0">
                <a:solidFill>
                  <a:srgbClr val="FFFFFF"/>
                </a:solidFill>
                <a:latin typeface="Calibri Light"/>
                <a:cs typeface="Calibri Light"/>
              </a:rPr>
              <a:t>nørd,</a:t>
            </a:r>
            <a:r>
              <a:rPr sz="2300" b="0" spc="-80" dirty="0">
                <a:solidFill>
                  <a:srgbClr val="FFFFFF"/>
                </a:solidFill>
                <a:latin typeface="Calibri Light"/>
                <a:cs typeface="Calibri Light"/>
              </a:rPr>
              <a:t> </a:t>
            </a:r>
            <a:r>
              <a:rPr sz="2300" b="0" spc="-20" dirty="0">
                <a:solidFill>
                  <a:srgbClr val="FFFFFF"/>
                </a:solidFill>
                <a:latin typeface="Calibri Light"/>
                <a:cs typeface="Calibri Light"/>
              </a:rPr>
              <a:t>men</a:t>
            </a:r>
            <a:r>
              <a:rPr sz="2300" b="0" spc="-85" dirty="0">
                <a:solidFill>
                  <a:srgbClr val="FFFFFF"/>
                </a:solidFill>
                <a:latin typeface="Calibri Light"/>
                <a:cs typeface="Calibri Light"/>
              </a:rPr>
              <a:t> </a:t>
            </a:r>
            <a:r>
              <a:rPr sz="2300" b="0" spc="-10" dirty="0">
                <a:solidFill>
                  <a:srgbClr val="FFFFFF"/>
                </a:solidFill>
                <a:latin typeface="Calibri Light"/>
                <a:cs typeface="Calibri Light"/>
              </a:rPr>
              <a:t>vi</a:t>
            </a:r>
            <a:r>
              <a:rPr sz="2300" b="0" spc="-90" dirty="0">
                <a:solidFill>
                  <a:srgbClr val="FFFFFF"/>
                </a:solidFill>
                <a:latin typeface="Calibri Light"/>
                <a:cs typeface="Calibri Light"/>
              </a:rPr>
              <a:t> </a:t>
            </a:r>
            <a:r>
              <a:rPr sz="2300" b="0" spc="-30" dirty="0">
                <a:solidFill>
                  <a:srgbClr val="FFFFFF"/>
                </a:solidFill>
                <a:latin typeface="Calibri Light"/>
                <a:cs typeface="Calibri Light"/>
              </a:rPr>
              <a:t>har</a:t>
            </a:r>
            <a:r>
              <a:rPr sz="2300" b="0" spc="-85" dirty="0">
                <a:solidFill>
                  <a:srgbClr val="FFFFFF"/>
                </a:solidFill>
                <a:latin typeface="Calibri Light"/>
                <a:cs typeface="Calibri Light"/>
              </a:rPr>
              <a:t> </a:t>
            </a:r>
            <a:r>
              <a:rPr sz="2300" b="0" spc="-15" dirty="0">
                <a:solidFill>
                  <a:srgbClr val="FFFFFF"/>
                </a:solidFill>
                <a:latin typeface="Calibri Light"/>
                <a:cs typeface="Calibri Light"/>
              </a:rPr>
              <a:t>jo </a:t>
            </a:r>
            <a:r>
              <a:rPr sz="2300" b="0" spc="-509" dirty="0">
                <a:solidFill>
                  <a:srgbClr val="FFFFFF"/>
                </a:solidFill>
                <a:latin typeface="Calibri Light"/>
                <a:cs typeface="Calibri Light"/>
              </a:rPr>
              <a:t> </a:t>
            </a:r>
            <a:r>
              <a:rPr sz="2300" b="0" spc="-25" dirty="0">
                <a:solidFill>
                  <a:srgbClr val="FFFFFF"/>
                </a:solidFill>
                <a:latin typeface="Calibri Light"/>
                <a:cs typeface="Calibri Light"/>
              </a:rPr>
              <a:t>alle </a:t>
            </a:r>
            <a:r>
              <a:rPr sz="2300" b="0" spc="-15" dirty="0">
                <a:solidFill>
                  <a:srgbClr val="FFFFFF"/>
                </a:solidFill>
                <a:latin typeface="Calibri Light"/>
                <a:cs typeface="Calibri Light"/>
              </a:rPr>
              <a:t>en </a:t>
            </a:r>
            <a:r>
              <a:rPr sz="2300" b="0" spc="-25" dirty="0">
                <a:solidFill>
                  <a:srgbClr val="FFFFFF"/>
                </a:solidFill>
                <a:latin typeface="Calibri Light"/>
                <a:cs typeface="Calibri Light"/>
              </a:rPr>
              <a:t>forestilling om, </a:t>
            </a:r>
            <a:r>
              <a:rPr sz="2300" b="0" spc="-20" dirty="0">
                <a:solidFill>
                  <a:srgbClr val="FFFFFF"/>
                </a:solidFill>
                <a:latin typeface="Calibri Light"/>
                <a:cs typeface="Calibri Light"/>
              </a:rPr>
              <a:t>hvad </a:t>
            </a:r>
            <a:r>
              <a:rPr sz="2300" b="0" spc="-15" dirty="0">
                <a:solidFill>
                  <a:srgbClr val="FFFFFF"/>
                </a:solidFill>
                <a:latin typeface="Calibri Light"/>
                <a:cs typeface="Calibri Light"/>
              </a:rPr>
              <a:t>en </a:t>
            </a:r>
            <a:r>
              <a:rPr sz="2300" b="0" spc="-20" dirty="0">
                <a:solidFill>
                  <a:srgbClr val="FFFFFF"/>
                </a:solidFill>
                <a:latin typeface="Calibri Light"/>
                <a:cs typeface="Calibri Light"/>
              </a:rPr>
              <a:t>nørd </a:t>
            </a:r>
            <a:r>
              <a:rPr sz="2300" b="0" spc="-80" dirty="0">
                <a:solidFill>
                  <a:srgbClr val="FFFFFF"/>
                </a:solidFill>
                <a:latin typeface="Calibri Light"/>
                <a:cs typeface="Calibri Light"/>
              </a:rPr>
              <a:t>er. </a:t>
            </a:r>
            <a:r>
              <a:rPr sz="2300" b="0" dirty="0">
                <a:solidFill>
                  <a:srgbClr val="FFFFFF"/>
                </a:solidFill>
                <a:latin typeface="Calibri Light"/>
                <a:cs typeface="Calibri Light"/>
              </a:rPr>
              <a:t>Og </a:t>
            </a:r>
            <a:r>
              <a:rPr sz="2300" b="0" spc="-15" dirty="0">
                <a:solidFill>
                  <a:srgbClr val="FFFFFF"/>
                </a:solidFill>
                <a:latin typeface="Calibri Light"/>
                <a:cs typeface="Calibri Light"/>
              </a:rPr>
              <a:t>det er </a:t>
            </a:r>
            <a:r>
              <a:rPr sz="2300" b="0" spc="-30" dirty="0">
                <a:solidFill>
                  <a:srgbClr val="FFFFFF"/>
                </a:solidFill>
                <a:latin typeface="Calibri Light"/>
                <a:cs typeface="Calibri Light"/>
              </a:rPr>
              <a:t>ikke </a:t>
            </a:r>
            <a:r>
              <a:rPr sz="2300" b="0" spc="-25" dirty="0">
                <a:solidFill>
                  <a:srgbClr val="FFFFFF"/>
                </a:solidFill>
                <a:latin typeface="Calibri Light"/>
                <a:cs typeface="Calibri Light"/>
              </a:rPr>
              <a:t>det, </a:t>
            </a:r>
            <a:r>
              <a:rPr sz="2300" b="0" spc="-20" dirty="0">
                <a:solidFill>
                  <a:srgbClr val="FFFFFF"/>
                </a:solidFill>
                <a:latin typeface="Calibri Light"/>
                <a:cs typeface="Calibri Light"/>
              </a:rPr>
              <a:t> </a:t>
            </a:r>
            <a:r>
              <a:rPr sz="2300" b="0" spc="-10" dirty="0">
                <a:solidFill>
                  <a:srgbClr val="FFFFFF"/>
                </a:solidFill>
                <a:latin typeface="Calibri Light"/>
                <a:cs typeface="Calibri Light"/>
              </a:rPr>
              <a:t>de</a:t>
            </a:r>
            <a:r>
              <a:rPr sz="2300" b="0" spc="-5" dirty="0">
                <a:solidFill>
                  <a:srgbClr val="FFFFFF"/>
                </a:solidFill>
                <a:latin typeface="Calibri Light"/>
                <a:cs typeface="Calibri Light"/>
              </a:rPr>
              <a:t> </a:t>
            </a:r>
            <a:r>
              <a:rPr sz="2300" b="0" spc="-20" dirty="0">
                <a:solidFill>
                  <a:srgbClr val="FFFFFF"/>
                </a:solidFill>
                <a:latin typeface="Calibri Light"/>
                <a:cs typeface="Calibri Light"/>
              </a:rPr>
              <a:t>udstråler</a:t>
            </a:r>
            <a:r>
              <a:rPr sz="2300" b="0" dirty="0">
                <a:solidFill>
                  <a:srgbClr val="FFFFFF"/>
                </a:solidFill>
                <a:latin typeface="Calibri Light"/>
                <a:cs typeface="Calibri Light"/>
              </a:rPr>
              <a:t> </a:t>
            </a:r>
            <a:r>
              <a:rPr sz="2300" b="0" spc="-65" dirty="0">
                <a:solidFill>
                  <a:srgbClr val="FFFFFF"/>
                </a:solidFill>
                <a:latin typeface="Calibri Light"/>
                <a:cs typeface="Calibri Light"/>
              </a:rPr>
              <a:t>her.</a:t>
            </a:r>
            <a:endParaRPr sz="2300">
              <a:latin typeface="Calibri Light"/>
              <a:cs typeface="Calibri Light"/>
            </a:endParaRPr>
          </a:p>
        </p:txBody>
      </p:sp>
      <p:sp>
        <p:nvSpPr>
          <p:cNvPr id="6" name="object 6"/>
          <p:cNvSpPr txBox="1">
            <a:spLocks noGrp="1"/>
          </p:cNvSpPr>
          <p:nvPr>
            <p:ph type="title"/>
          </p:nvPr>
        </p:nvSpPr>
        <p:spPr>
          <a:xfrm>
            <a:off x="10886583" y="1052280"/>
            <a:ext cx="7083425" cy="1985645"/>
          </a:xfrm>
          <a:prstGeom prst="rect">
            <a:avLst/>
          </a:prstGeom>
        </p:spPr>
        <p:txBody>
          <a:bodyPr vert="horz" wrap="square" lIns="0" tIns="13970" rIns="0" bIns="0" rtlCol="0">
            <a:spAutoFit/>
          </a:bodyPr>
          <a:lstStyle/>
          <a:p>
            <a:pPr marL="12700">
              <a:lnSpc>
                <a:spcPct val="100000"/>
              </a:lnSpc>
              <a:spcBef>
                <a:spcPts val="110"/>
              </a:spcBef>
            </a:pPr>
            <a:r>
              <a:rPr sz="19275" b="0" spc="502" baseline="3891" dirty="0">
                <a:solidFill>
                  <a:srgbClr val="BFA3AF"/>
                </a:solidFill>
                <a:latin typeface="Baskerville Old Face"/>
                <a:cs typeface="Baskerville Old Face"/>
              </a:rPr>
              <a:t>“</a:t>
            </a:r>
            <a:r>
              <a:rPr sz="2300" b="0" spc="-30" dirty="0">
                <a:solidFill>
                  <a:srgbClr val="FFFFFF"/>
                </a:solidFill>
                <a:latin typeface="Calibri Light"/>
                <a:cs typeface="Calibri Light"/>
              </a:rPr>
              <a:t>S</a:t>
            </a:r>
            <a:r>
              <a:rPr sz="2300" b="0" spc="-65" dirty="0">
                <a:solidFill>
                  <a:srgbClr val="FFFFFF"/>
                </a:solidFill>
                <a:latin typeface="Calibri Light"/>
                <a:cs typeface="Calibri Light"/>
              </a:rPr>
              <a:t>k</a:t>
            </a:r>
            <a:r>
              <a:rPr sz="2300" b="0" spc="-25" dirty="0">
                <a:solidFill>
                  <a:srgbClr val="FFFFFF"/>
                </a:solidFill>
                <a:latin typeface="Calibri Light"/>
                <a:cs typeface="Calibri Light"/>
              </a:rPr>
              <a:t>ol</a:t>
            </a:r>
            <a:r>
              <a:rPr sz="2300" b="0" spc="-35" dirty="0">
                <a:solidFill>
                  <a:srgbClr val="FFFFFF"/>
                </a:solidFill>
                <a:latin typeface="Calibri Light"/>
                <a:cs typeface="Calibri Light"/>
              </a:rPr>
              <a:t>e</a:t>
            </a:r>
            <a:r>
              <a:rPr sz="2300" b="0" spc="-45" dirty="0">
                <a:solidFill>
                  <a:srgbClr val="FFFFFF"/>
                </a:solidFill>
                <a:latin typeface="Calibri Light"/>
                <a:cs typeface="Calibri Light"/>
              </a:rPr>
              <a:t>n</a:t>
            </a:r>
            <a:r>
              <a:rPr sz="2300" b="0" dirty="0">
                <a:solidFill>
                  <a:srgbClr val="FFFFFF"/>
                </a:solidFill>
                <a:latin typeface="Calibri Light"/>
                <a:cs typeface="Calibri Light"/>
              </a:rPr>
              <a:t>s </a:t>
            </a:r>
            <a:r>
              <a:rPr sz="2300" b="0" spc="55" dirty="0">
                <a:solidFill>
                  <a:srgbClr val="FFFFFF"/>
                </a:solidFill>
                <a:latin typeface="Calibri Light"/>
                <a:cs typeface="Calibri Light"/>
              </a:rPr>
              <a:t>r</a:t>
            </a:r>
            <a:r>
              <a:rPr sz="2300" b="0" dirty="0">
                <a:solidFill>
                  <a:srgbClr val="FFFFFF"/>
                </a:solidFill>
                <a:latin typeface="Calibri Light"/>
                <a:cs typeface="Calibri Light"/>
              </a:rPr>
              <a:t>y </a:t>
            </a:r>
            <a:r>
              <a:rPr sz="2300" b="0" spc="-50" dirty="0">
                <a:solidFill>
                  <a:srgbClr val="FFFFFF"/>
                </a:solidFill>
                <a:latin typeface="Calibri Light"/>
                <a:cs typeface="Calibri Light"/>
              </a:rPr>
              <a:t>g</a:t>
            </a:r>
            <a:r>
              <a:rPr sz="2300" b="0" spc="-25" dirty="0">
                <a:solidFill>
                  <a:srgbClr val="FFFFFF"/>
                </a:solidFill>
                <a:latin typeface="Calibri Light"/>
                <a:cs typeface="Calibri Light"/>
              </a:rPr>
              <a:t>ø</a:t>
            </a:r>
            <a:r>
              <a:rPr sz="2300" b="0" dirty="0">
                <a:solidFill>
                  <a:srgbClr val="FFFFFF"/>
                </a:solidFill>
                <a:latin typeface="Calibri Light"/>
                <a:cs typeface="Calibri Light"/>
              </a:rPr>
              <a:t>r </a:t>
            </a:r>
            <a:r>
              <a:rPr sz="2300" b="0" spc="-30" dirty="0">
                <a:solidFill>
                  <a:srgbClr val="FFFFFF"/>
                </a:solidFill>
                <a:latin typeface="Calibri Light"/>
                <a:cs typeface="Calibri Light"/>
              </a:rPr>
              <a:t>n</a:t>
            </a:r>
            <a:r>
              <a:rPr sz="2300" b="0" spc="-10" dirty="0">
                <a:solidFill>
                  <a:srgbClr val="FFFFFF"/>
                </a:solidFill>
                <a:latin typeface="Calibri Light"/>
                <a:cs typeface="Calibri Light"/>
              </a:rPr>
              <a:t>o</a:t>
            </a:r>
            <a:r>
              <a:rPr sz="2300" b="0" spc="-55" dirty="0">
                <a:solidFill>
                  <a:srgbClr val="FFFFFF"/>
                </a:solidFill>
                <a:latin typeface="Calibri Light"/>
                <a:cs typeface="Calibri Light"/>
              </a:rPr>
              <a:t>g</a:t>
            </a:r>
            <a:r>
              <a:rPr sz="2300" b="0" spc="-30" dirty="0">
                <a:solidFill>
                  <a:srgbClr val="FFFFFF"/>
                </a:solidFill>
                <a:latin typeface="Calibri Light"/>
                <a:cs typeface="Calibri Light"/>
              </a:rPr>
              <a:t>e</a:t>
            </a:r>
            <a:r>
              <a:rPr sz="2300" b="0" dirty="0">
                <a:solidFill>
                  <a:srgbClr val="FFFFFF"/>
                </a:solidFill>
                <a:latin typeface="Calibri Light"/>
                <a:cs typeface="Calibri Light"/>
              </a:rPr>
              <a:t>t </a:t>
            </a:r>
            <a:r>
              <a:rPr sz="2300" b="0" spc="-45" dirty="0">
                <a:solidFill>
                  <a:srgbClr val="FFFFFF"/>
                </a:solidFill>
                <a:latin typeface="Calibri Light"/>
                <a:cs typeface="Calibri Light"/>
              </a:rPr>
              <a:t>f</a:t>
            </a:r>
            <a:r>
              <a:rPr sz="2300" b="0" spc="-25" dirty="0">
                <a:solidFill>
                  <a:srgbClr val="FFFFFF"/>
                </a:solidFill>
                <a:latin typeface="Calibri Light"/>
                <a:cs typeface="Calibri Light"/>
              </a:rPr>
              <a:t>o</a:t>
            </a:r>
            <a:r>
              <a:rPr sz="2300" b="0" spc="-200" dirty="0">
                <a:solidFill>
                  <a:srgbClr val="FFFFFF"/>
                </a:solidFill>
                <a:latin typeface="Calibri Light"/>
                <a:cs typeface="Calibri Light"/>
              </a:rPr>
              <a:t>r</a:t>
            </a:r>
            <a:r>
              <a:rPr sz="2300" b="0" dirty="0">
                <a:solidFill>
                  <a:srgbClr val="FFFFFF"/>
                </a:solidFill>
                <a:latin typeface="Calibri Light"/>
                <a:cs typeface="Calibri Light"/>
              </a:rPr>
              <a:t>, </a:t>
            </a:r>
            <a:r>
              <a:rPr sz="2300" b="0" spc="-25" dirty="0">
                <a:solidFill>
                  <a:srgbClr val="FFFFFF"/>
                </a:solidFill>
                <a:latin typeface="Calibri Light"/>
                <a:cs typeface="Calibri Light"/>
              </a:rPr>
              <a:t>o</a:t>
            </a:r>
            <a:r>
              <a:rPr sz="2300" b="0" spc="5" dirty="0">
                <a:solidFill>
                  <a:srgbClr val="FFFFFF"/>
                </a:solidFill>
                <a:latin typeface="Calibri Light"/>
                <a:cs typeface="Calibri Light"/>
              </a:rPr>
              <a:t>m</a:t>
            </a:r>
            <a:r>
              <a:rPr sz="2300" b="0" dirty="0">
                <a:solidFill>
                  <a:srgbClr val="FFFFFF"/>
                </a:solidFill>
                <a:latin typeface="Calibri Light"/>
                <a:cs typeface="Calibri Light"/>
              </a:rPr>
              <a:t> </a:t>
            </a:r>
            <a:r>
              <a:rPr sz="2300" b="0" spc="-45" dirty="0">
                <a:solidFill>
                  <a:srgbClr val="FFFFFF"/>
                </a:solidFill>
                <a:latin typeface="Calibri Light"/>
                <a:cs typeface="Calibri Light"/>
              </a:rPr>
              <a:t>m</a:t>
            </a:r>
            <a:r>
              <a:rPr sz="2300" b="0" spc="-40" dirty="0">
                <a:solidFill>
                  <a:srgbClr val="FFFFFF"/>
                </a:solidFill>
                <a:latin typeface="Calibri Light"/>
                <a:cs typeface="Calibri Light"/>
              </a:rPr>
              <a:t>a</a:t>
            </a:r>
            <a:r>
              <a:rPr sz="2300" b="0" dirty="0">
                <a:solidFill>
                  <a:srgbClr val="FFFFFF"/>
                </a:solidFill>
                <a:latin typeface="Calibri Light"/>
                <a:cs typeface="Calibri Light"/>
              </a:rPr>
              <a:t>n </a:t>
            </a:r>
            <a:r>
              <a:rPr sz="2300" b="0" spc="-20" dirty="0">
                <a:solidFill>
                  <a:srgbClr val="FFFFFF"/>
                </a:solidFill>
                <a:latin typeface="Calibri Light"/>
                <a:cs typeface="Calibri Light"/>
              </a:rPr>
              <a:t>k</a:t>
            </a:r>
            <a:r>
              <a:rPr sz="2300" b="0" spc="-40" dirty="0">
                <a:solidFill>
                  <a:srgbClr val="FFFFFF"/>
                </a:solidFill>
                <a:latin typeface="Calibri Light"/>
                <a:cs typeface="Calibri Light"/>
              </a:rPr>
              <a:t>a</a:t>
            </a:r>
            <a:r>
              <a:rPr sz="2300" b="0" dirty="0">
                <a:solidFill>
                  <a:srgbClr val="FFFFFF"/>
                </a:solidFill>
                <a:latin typeface="Calibri Light"/>
                <a:cs typeface="Calibri Light"/>
              </a:rPr>
              <a:t>n </a:t>
            </a:r>
            <a:r>
              <a:rPr sz="2300" b="0" spc="-20" dirty="0">
                <a:solidFill>
                  <a:srgbClr val="FFFFFF"/>
                </a:solidFill>
                <a:latin typeface="Calibri Light"/>
                <a:cs typeface="Calibri Light"/>
              </a:rPr>
              <a:t>s</a:t>
            </a:r>
            <a:r>
              <a:rPr sz="2300" b="0" dirty="0">
                <a:solidFill>
                  <a:srgbClr val="FFFFFF"/>
                </a:solidFill>
                <a:latin typeface="Calibri Light"/>
                <a:cs typeface="Calibri Light"/>
              </a:rPr>
              <a:t>e </a:t>
            </a:r>
            <a:r>
              <a:rPr sz="2300" b="0" spc="-45" dirty="0">
                <a:solidFill>
                  <a:srgbClr val="FFFFFF"/>
                </a:solidFill>
                <a:latin typeface="Calibri Light"/>
                <a:cs typeface="Calibri Light"/>
              </a:rPr>
              <a:t>s</a:t>
            </a:r>
            <a:r>
              <a:rPr sz="2300" b="0" spc="-20" dirty="0">
                <a:solidFill>
                  <a:srgbClr val="FFFFFF"/>
                </a:solidFill>
                <a:latin typeface="Calibri Light"/>
                <a:cs typeface="Calibri Light"/>
              </a:rPr>
              <a:t>i</a:t>
            </a:r>
            <a:r>
              <a:rPr sz="2300" b="0" dirty="0">
                <a:solidFill>
                  <a:srgbClr val="FFFFFF"/>
                </a:solidFill>
                <a:latin typeface="Calibri Light"/>
                <a:cs typeface="Calibri Light"/>
              </a:rPr>
              <a:t>g </a:t>
            </a:r>
            <a:r>
              <a:rPr sz="2300" b="0" spc="-20" dirty="0">
                <a:solidFill>
                  <a:srgbClr val="FFFFFF"/>
                </a:solidFill>
                <a:latin typeface="Calibri Light"/>
                <a:cs typeface="Calibri Light"/>
              </a:rPr>
              <a:t>s</a:t>
            </a:r>
            <a:r>
              <a:rPr sz="2300" b="0" spc="-35" dirty="0">
                <a:solidFill>
                  <a:srgbClr val="FFFFFF"/>
                </a:solidFill>
                <a:latin typeface="Calibri Light"/>
                <a:cs typeface="Calibri Light"/>
              </a:rPr>
              <a:t>e</a:t>
            </a:r>
            <a:r>
              <a:rPr sz="2300" b="0" spc="-20" dirty="0">
                <a:solidFill>
                  <a:srgbClr val="FFFFFF"/>
                </a:solidFill>
                <a:latin typeface="Calibri Light"/>
                <a:cs typeface="Calibri Light"/>
              </a:rPr>
              <a:t>l</a:t>
            </a:r>
            <a:r>
              <a:rPr sz="2300" b="0" dirty="0">
                <a:solidFill>
                  <a:srgbClr val="FFFFFF"/>
                </a:solidFill>
                <a:latin typeface="Calibri Light"/>
                <a:cs typeface="Calibri Light"/>
              </a:rPr>
              <a:t>v </a:t>
            </a:r>
            <a:r>
              <a:rPr sz="2300" b="0" spc="-25" dirty="0">
                <a:solidFill>
                  <a:srgbClr val="FFFFFF"/>
                </a:solidFill>
                <a:latin typeface="Calibri Light"/>
                <a:cs typeface="Calibri Light"/>
              </a:rPr>
              <a:t>g</a:t>
            </a:r>
            <a:r>
              <a:rPr sz="2300" b="0" dirty="0">
                <a:solidFill>
                  <a:srgbClr val="FFFFFF"/>
                </a:solidFill>
                <a:latin typeface="Calibri Light"/>
                <a:cs typeface="Calibri Light"/>
              </a:rPr>
              <a:t>å </a:t>
            </a:r>
            <a:r>
              <a:rPr sz="2300" b="0" spc="-25" dirty="0">
                <a:solidFill>
                  <a:srgbClr val="FFFFFF"/>
                </a:solidFill>
                <a:latin typeface="Calibri Light"/>
                <a:cs typeface="Calibri Light"/>
              </a:rPr>
              <a:t>d</a:t>
            </a:r>
            <a:r>
              <a:rPr sz="2300" b="0" spc="-35" dirty="0">
                <a:solidFill>
                  <a:srgbClr val="FFFFFF"/>
                </a:solidFill>
                <a:latin typeface="Calibri Light"/>
                <a:cs typeface="Calibri Light"/>
              </a:rPr>
              <a:t>e</a:t>
            </a:r>
            <a:r>
              <a:rPr sz="2300" b="0" spc="-200" dirty="0">
                <a:solidFill>
                  <a:srgbClr val="FFFFFF"/>
                </a:solidFill>
                <a:latin typeface="Calibri Light"/>
                <a:cs typeface="Calibri Light"/>
              </a:rPr>
              <a:t>r</a:t>
            </a:r>
            <a:r>
              <a:rPr sz="2300" b="0" dirty="0">
                <a:solidFill>
                  <a:srgbClr val="FFFFFF"/>
                </a:solidFill>
                <a:latin typeface="Calibri Light"/>
                <a:cs typeface="Calibri Light"/>
              </a:rPr>
              <a:t>.</a:t>
            </a:r>
            <a:endParaRPr sz="2300">
              <a:latin typeface="Calibri Light"/>
              <a:cs typeface="Calibri Light"/>
            </a:endParaRPr>
          </a:p>
        </p:txBody>
      </p:sp>
      <p:sp>
        <p:nvSpPr>
          <p:cNvPr id="7" name="object 7"/>
          <p:cNvSpPr txBox="1"/>
          <p:nvPr/>
        </p:nvSpPr>
        <p:spPr>
          <a:xfrm>
            <a:off x="1275218" y="1366859"/>
            <a:ext cx="8260080" cy="880110"/>
          </a:xfrm>
          <a:prstGeom prst="rect">
            <a:avLst/>
          </a:prstGeom>
        </p:spPr>
        <p:txBody>
          <a:bodyPr vert="horz" wrap="square" lIns="0" tIns="12700" rIns="0" bIns="0" rtlCol="0">
            <a:spAutoFit/>
          </a:bodyPr>
          <a:lstStyle/>
          <a:p>
            <a:pPr marL="12700">
              <a:lnSpc>
                <a:spcPct val="100000"/>
              </a:lnSpc>
              <a:spcBef>
                <a:spcPts val="100"/>
              </a:spcBef>
            </a:pPr>
            <a:r>
              <a:rPr sz="2800" b="0" spc="-15" dirty="0">
                <a:solidFill>
                  <a:srgbClr val="705861"/>
                </a:solidFill>
                <a:latin typeface="Calibri Light"/>
                <a:cs typeface="Calibri Light"/>
              </a:rPr>
              <a:t>Identifikation</a:t>
            </a:r>
            <a:r>
              <a:rPr sz="2800" b="0" spc="10" dirty="0">
                <a:solidFill>
                  <a:srgbClr val="705861"/>
                </a:solidFill>
                <a:latin typeface="Calibri Light"/>
                <a:cs typeface="Calibri Light"/>
              </a:rPr>
              <a:t> </a:t>
            </a:r>
            <a:r>
              <a:rPr sz="2800" b="0" spc="-15" dirty="0">
                <a:solidFill>
                  <a:srgbClr val="705861"/>
                </a:solidFill>
                <a:latin typeface="Calibri Light"/>
                <a:cs typeface="Calibri Light"/>
              </a:rPr>
              <a:t>vurderes</a:t>
            </a:r>
            <a:r>
              <a:rPr sz="2800" b="0" spc="10" dirty="0">
                <a:solidFill>
                  <a:srgbClr val="705861"/>
                </a:solidFill>
                <a:latin typeface="Calibri Light"/>
                <a:cs typeface="Calibri Light"/>
              </a:rPr>
              <a:t> </a:t>
            </a:r>
            <a:r>
              <a:rPr sz="2800" b="0" spc="-10" dirty="0">
                <a:solidFill>
                  <a:srgbClr val="705861"/>
                </a:solidFill>
                <a:latin typeface="Calibri Light"/>
                <a:cs typeface="Calibri Light"/>
              </a:rPr>
              <a:t>gennem</a:t>
            </a:r>
            <a:r>
              <a:rPr sz="2800" b="0" spc="10" dirty="0">
                <a:solidFill>
                  <a:srgbClr val="705861"/>
                </a:solidFill>
                <a:latin typeface="Calibri Light"/>
                <a:cs typeface="Calibri Light"/>
              </a:rPr>
              <a:t> </a:t>
            </a:r>
            <a:r>
              <a:rPr sz="2800" b="0" spc="-5" dirty="0">
                <a:solidFill>
                  <a:srgbClr val="705861"/>
                </a:solidFill>
                <a:latin typeface="Calibri Light"/>
                <a:cs typeface="Calibri Light"/>
              </a:rPr>
              <a:t>gymnasiets</a:t>
            </a:r>
            <a:r>
              <a:rPr sz="2800" b="0" spc="10" dirty="0">
                <a:solidFill>
                  <a:srgbClr val="705861"/>
                </a:solidFill>
                <a:latin typeface="Calibri Light"/>
                <a:cs typeface="Calibri Light"/>
              </a:rPr>
              <a:t> </a:t>
            </a:r>
            <a:r>
              <a:rPr sz="2800" b="0" spc="-5" dirty="0">
                <a:solidFill>
                  <a:srgbClr val="705861"/>
                </a:solidFill>
                <a:latin typeface="Calibri Light"/>
                <a:cs typeface="Calibri Light"/>
              </a:rPr>
              <a:t>omdømme</a:t>
            </a:r>
            <a:r>
              <a:rPr sz="2800" b="0" spc="10" dirty="0">
                <a:solidFill>
                  <a:srgbClr val="705861"/>
                </a:solidFill>
                <a:latin typeface="Calibri Light"/>
                <a:cs typeface="Calibri Light"/>
              </a:rPr>
              <a:t> </a:t>
            </a:r>
            <a:r>
              <a:rPr sz="2800" b="0" spc="-5" dirty="0">
                <a:solidFill>
                  <a:srgbClr val="705861"/>
                </a:solidFill>
                <a:latin typeface="Calibri Light"/>
                <a:cs typeface="Calibri Light"/>
              </a:rPr>
              <a:t>og</a:t>
            </a:r>
            <a:endParaRPr sz="2800">
              <a:latin typeface="Calibri Light"/>
              <a:cs typeface="Calibri Light"/>
            </a:endParaRPr>
          </a:p>
          <a:p>
            <a:pPr marL="12700">
              <a:lnSpc>
                <a:spcPct val="100000"/>
              </a:lnSpc>
              <a:spcBef>
                <a:spcPts val="5"/>
              </a:spcBef>
            </a:pPr>
            <a:r>
              <a:rPr sz="2800" b="0" spc="-10" dirty="0">
                <a:solidFill>
                  <a:srgbClr val="705861"/>
                </a:solidFill>
                <a:latin typeface="Calibri Light"/>
                <a:cs typeface="Calibri Light"/>
              </a:rPr>
              <a:t>brobygning.</a:t>
            </a:r>
            <a:endParaRPr sz="2800">
              <a:latin typeface="Calibri Light"/>
              <a:cs typeface="Calibri Light"/>
            </a:endParaRPr>
          </a:p>
        </p:txBody>
      </p:sp>
      <p:sp>
        <p:nvSpPr>
          <p:cNvPr id="8" name="object 8"/>
          <p:cNvSpPr txBox="1"/>
          <p:nvPr/>
        </p:nvSpPr>
        <p:spPr>
          <a:xfrm>
            <a:off x="1275218" y="2648496"/>
            <a:ext cx="7844790" cy="452755"/>
          </a:xfrm>
          <a:prstGeom prst="rect">
            <a:avLst/>
          </a:prstGeom>
        </p:spPr>
        <p:txBody>
          <a:bodyPr vert="horz" wrap="square" lIns="0" tIns="12700" rIns="0" bIns="0" rtlCol="0">
            <a:spAutoFit/>
          </a:bodyPr>
          <a:lstStyle/>
          <a:p>
            <a:pPr marL="12700">
              <a:lnSpc>
                <a:spcPct val="100000"/>
              </a:lnSpc>
              <a:spcBef>
                <a:spcPts val="100"/>
              </a:spcBef>
            </a:pPr>
            <a:r>
              <a:rPr sz="2800" b="0" spc="-25" dirty="0">
                <a:solidFill>
                  <a:srgbClr val="705861"/>
                </a:solidFill>
                <a:latin typeface="Calibri Light"/>
                <a:cs typeface="Calibri Light"/>
              </a:rPr>
              <a:t>Vigtigt</a:t>
            </a:r>
            <a:r>
              <a:rPr sz="2800" b="0" spc="5" dirty="0">
                <a:solidFill>
                  <a:srgbClr val="705861"/>
                </a:solidFill>
                <a:latin typeface="Calibri Light"/>
                <a:cs typeface="Calibri Light"/>
              </a:rPr>
              <a:t> </a:t>
            </a:r>
            <a:r>
              <a:rPr sz="2800" b="0" spc="-15" dirty="0">
                <a:solidFill>
                  <a:srgbClr val="705861"/>
                </a:solidFill>
                <a:latin typeface="Calibri Light"/>
                <a:cs typeface="Calibri Light"/>
              </a:rPr>
              <a:t>at</a:t>
            </a:r>
            <a:r>
              <a:rPr sz="2800" b="0" spc="5" dirty="0">
                <a:solidFill>
                  <a:srgbClr val="705861"/>
                </a:solidFill>
                <a:latin typeface="Calibri Light"/>
                <a:cs typeface="Calibri Light"/>
              </a:rPr>
              <a:t> </a:t>
            </a:r>
            <a:r>
              <a:rPr sz="2800" b="0" spc="-20" dirty="0">
                <a:solidFill>
                  <a:srgbClr val="705861"/>
                </a:solidFill>
                <a:latin typeface="Calibri Light"/>
                <a:cs typeface="Calibri Light"/>
              </a:rPr>
              <a:t>føle</a:t>
            </a:r>
            <a:r>
              <a:rPr sz="2800" b="0" dirty="0">
                <a:solidFill>
                  <a:srgbClr val="705861"/>
                </a:solidFill>
                <a:latin typeface="Calibri Light"/>
                <a:cs typeface="Calibri Light"/>
              </a:rPr>
              <a:t> sig</a:t>
            </a:r>
            <a:r>
              <a:rPr sz="2800" b="0" spc="5" dirty="0">
                <a:solidFill>
                  <a:srgbClr val="705861"/>
                </a:solidFill>
                <a:latin typeface="Calibri Light"/>
                <a:cs typeface="Calibri Light"/>
              </a:rPr>
              <a:t> </a:t>
            </a:r>
            <a:r>
              <a:rPr sz="2800" b="0" spc="-20" dirty="0">
                <a:solidFill>
                  <a:srgbClr val="705861"/>
                </a:solidFill>
                <a:latin typeface="Calibri Light"/>
                <a:cs typeface="Calibri Light"/>
              </a:rPr>
              <a:t>velkommen</a:t>
            </a:r>
            <a:r>
              <a:rPr sz="2800" b="0" dirty="0">
                <a:solidFill>
                  <a:srgbClr val="705861"/>
                </a:solidFill>
                <a:latin typeface="Calibri Light"/>
                <a:cs typeface="Calibri Light"/>
              </a:rPr>
              <a:t> </a:t>
            </a:r>
            <a:r>
              <a:rPr sz="2800" b="0" spc="-15" dirty="0">
                <a:solidFill>
                  <a:srgbClr val="705861"/>
                </a:solidFill>
                <a:latin typeface="Calibri Light"/>
                <a:cs typeface="Calibri Light"/>
              </a:rPr>
              <a:t>ved</a:t>
            </a:r>
            <a:r>
              <a:rPr sz="2800" b="0" dirty="0">
                <a:solidFill>
                  <a:srgbClr val="705861"/>
                </a:solidFill>
                <a:latin typeface="Calibri Light"/>
                <a:cs typeface="Calibri Light"/>
              </a:rPr>
              <a:t> </a:t>
            </a:r>
            <a:r>
              <a:rPr sz="2800" b="0" spc="-15" dirty="0">
                <a:solidFill>
                  <a:srgbClr val="705861"/>
                </a:solidFill>
                <a:latin typeface="Calibri Light"/>
                <a:cs typeface="Calibri Light"/>
              </a:rPr>
              <a:t>brobygning</a:t>
            </a:r>
            <a:r>
              <a:rPr sz="2800" b="0" spc="5" dirty="0">
                <a:solidFill>
                  <a:srgbClr val="705861"/>
                </a:solidFill>
                <a:latin typeface="Calibri Light"/>
                <a:cs typeface="Calibri Light"/>
              </a:rPr>
              <a:t> </a:t>
            </a:r>
            <a:r>
              <a:rPr sz="2800" b="0" spc="-5" dirty="0">
                <a:solidFill>
                  <a:srgbClr val="705861"/>
                </a:solidFill>
                <a:latin typeface="Calibri Light"/>
                <a:cs typeface="Calibri Light"/>
              </a:rPr>
              <a:t>og</a:t>
            </a:r>
            <a:r>
              <a:rPr sz="2800" b="0" dirty="0">
                <a:solidFill>
                  <a:srgbClr val="705861"/>
                </a:solidFill>
                <a:latin typeface="Calibri Light"/>
                <a:cs typeface="Calibri Light"/>
              </a:rPr>
              <a:t> besøg.</a:t>
            </a:r>
            <a:endParaRPr sz="2800">
              <a:latin typeface="Calibri Light"/>
              <a:cs typeface="Calibri Light"/>
            </a:endParaRPr>
          </a:p>
        </p:txBody>
      </p:sp>
      <p:sp>
        <p:nvSpPr>
          <p:cNvPr id="9" name="object 9"/>
          <p:cNvSpPr txBox="1"/>
          <p:nvPr/>
        </p:nvSpPr>
        <p:spPr>
          <a:xfrm>
            <a:off x="1275218" y="3502921"/>
            <a:ext cx="8084184" cy="452755"/>
          </a:xfrm>
          <a:prstGeom prst="rect">
            <a:avLst/>
          </a:prstGeom>
        </p:spPr>
        <p:txBody>
          <a:bodyPr vert="horz" wrap="square" lIns="0" tIns="12700" rIns="0" bIns="0" rtlCol="0">
            <a:spAutoFit/>
          </a:bodyPr>
          <a:lstStyle/>
          <a:p>
            <a:pPr marL="12700">
              <a:lnSpc>
                <a:spcPct val="100000"/>
              </a:lnSpc>
              <a:spcBef>
                <a:spcPts val="100"/>
              </a:spcBef>
            </a:pPr>
            <a:r>
              <a:rPr sz="2800" b="0" spc="-5" dirty="0">
                <a:solidFill>
                  <a:srgbClr val="705861"/>
                </a:solidFill>
                <a:latin typeface="Calibri Light"/>
                <a:cs typeface="Calibri Light"/>
              </a:rPr>
              <a:t>Vil </a:t>
            </a:r>
            <a:r>
              <a:rPr sz="2800" b="0" spc="-10" dirty="0">
                <a:solidFill>
                  <a:srgbClr val="705861"/>
                </a:solidFill>
                <a:latin typeface="Calibri Light"/>
                <a:cs typeface="Calibri Light"/>
              </a:rPr>
              <a:t>kunne</a:t>
            </a:r>
            <a:r>
              <a:rPr sz="2800" b="0" spc="5" dirty="0">
                <a:solidFill>
                  <a:srgbClr val="705861"/>
                </a:solidFill>
                <a:latin typeface="Calibri Light"/>
                <a:cs typeface="Calibri Light"/>
              </a:rPr>
              <a:t> </a:t>
            </a:r>
            <a:r>
              <a:rPr sz="2800" b="0" dirty="0">
                <a:solidFill>
                  <a:srgbClr val="705861"/>
                </a:solidFill>
                <a:latin typeface="Calibri Light"/>
                <a:cs typeface="Calibri Light"/>
              </a:rPr>
              <a:t>spejle sig</a:t>
            </a:r>
            <a:r>
              <a:rPr sz="2800" b="0" spc="5" dirty="0">
                <a:solidFill>
                  <a:srgbClr val="705861"/>
                </a:solidFill>
                <a:latin typeface="Calibri Light"/>
                <a:cs typeface="Calibri Light"/>
              </a:rPr>
              <a:t> </a:t>
            </a:r>
            <a:r>
              <a:rPr sz="2800" b="0" dirty="0">
                <a:solidFill>
                  <a:srgbClr val="705861"/>
                </a:solidFill>
                <a:latin typeface="Calibri Light"/>
                <a:cs typeface="Calibri Light"/>
              </a:rPr>
              <a:t>i </a:t>
            </a:r>
            <a:r>
              <a:rPr sz="2800" b="0" spc="-15" dirty="0">
                <a:solidFill>
                  <a:srgbClr val="705861"/>
                </a:solidFill>
                <a:latin typeface="Calibri Light"/>
                <a:cs typeface="Calibri Light"/>
              </a:rPr>
              <a:t>fælles</a:t>
            </a:r>
            <a:r>
              <a:rPr sz="2800" b="0" spc="5" dirty="0">
                <a:solidFill>
                  <a:srgbClr val="705861"/>
                </a:solidFill>
                <a:latin typeface="Calibri Light"/>
                <a:cs typeface="Calibri Light"/>
              </a:rPr>
              <a:t> </a:t>
            </a:r>
            <a:r>
              <a:rPr sz="2800" b="0" spc="-15" dirty="0">
                <a:solidFill>
                  <a:srgbClr val="705861"/>
                </a:solidFill>
                <a:latin typeface="Calibri Light"/>
                <a:cs typeface="Calibri Light"/>
              </a:rPr>
              <a:t>interesser</a:t>
            </a:r>
            <a:r>
              <a:rPr sz="2800" b="0" spc="-5" dirty="0">
                <a:solidFill>
                  <a:srgbClr val="705861"/>
                </a:solidFill>
                <a:latin typeface="Calibri Light"/>
                <a:cs typeface="Calibri Light"/>
              </a:rPr>
              <a:t> og</a:t>
            </a:r>
            <a:r>
              <a:rPr sz="2800" b="0" dirty="0">
                <a:solidFill>
                  <a:srgbClr val="705861"/>
                </a:solidFill>
                <a:latin typeface="Calibri Light"/>
                <a:cs typeface="Calibri Light"/>
              </a:rPr>
              <a:t> </a:t>
            </a:r>
            <a:r>
              <a:rPr sz="2800" b="0" spc="-30" dirty="0">
                <a:solidFill>
                  <a:srgbClr val="705861"/>
                </a:solidFill>
                <a:latin typeface="Calibri Light"/>
                <a:cs typeface="Calibri Light"/>
              </a:rPr>
              <a:t>mennesketyper.</a:t>
            </a:r>
            <a:endParaRPr sz="2800">
              <a:latin typeface="Calibri Light"/>
              <a:cs typeface="Calibri Light"/>
            </a:endParaRPr>
          </a:p>
        </p:txBody>
      </p:sp>
      <p:sp>
        <p:nvSpPr>
          <p:cNvPr id="10" name="object 10"/>
          <p:cNvSpPr txBox="1"/>
          <p:nvPr/>
        </p:nvSpPr>
        <p:spPr>
          <a:xfrm>
            <a:off x="1275218" y="4357344"/>
            <a:ext cx="6468745" cy="452755"/>
          </a:xfrm>
          <a:prstGeom prst="rect">
            <a:avLst/>
          </a:prstGeom>
        </p:spPr>
        <p:txBody>
          <a:bodyPr vert="horz" wrap="square" lIns="0" tIns="12700" rIns="0" bIns="0" rtlCol="0">
            <a:spAutoFit/>
          </a:bodyPr>
          <a:lstStyle/>
          <a:p>
            <a:pPr marL="12700">
              <a:lnSpc>
                <a:spcPct val="100000"/>
              </a:lnSpc>
              <a:spcBef>
                <a:spcPts val="100"/>
              </a:spcBef>
            </a:pPr>
            <a:r>
              <a:rPr sz="2800" b="0" spc="-10" dirty="0">
                <a:solidFill>
                  <a:srgbClr val="705861"/>
                </a:solidFill>
                <a:latin typeface="Calibri Light"/>
                <a:cs typeface="Calibri Light"/>
              </a:rPr>
              <a:t>Kønsmæssig</a:t>
            </a:r>
            <a:r>
              <a:rPr sz="2800" b="0" dirty="0">
                <a:solidFill>
                  <a:srgbClr val="705861"/>
                </a:solidFill>
                <a:latin typeface="Calibri Light"/>
                <a:cs typeface="Calibri Light"/>
              </a:rPr>
              <a:t> </a:t>
            </a:r>
            <a:r>
              <a:rPr sz="2800" b="0" spc="-15" dirty="0">
                <a:solidFill>
                  <a:srgbClr val="705861"/>
                </a:solidFill>
                <a:latin typeface="Calibri Light"/>
                <a:cs typeface="Calibri Light"/>
              </a:rPr>
              <a:t>identifikation</a:t>
            </a:r>
            <a:r>
              <a:rPr sz="2800" b="0" spc="10" dirty="0">
                <a:solidFill>
                  <a:srgbClr val="705861"/>
                </a:solidFill>
                <a:latin typeface="Calibri Light"/>
                <a:cs typeface="Calibri Light"/>
              </a:rPr>
              <a:t> </a:t>
            </a:r>
            <a:r>
              <a:rPr sz="2800" b="0" spc="-5" dirty="0">
                <a:solidFill>
                  <a:srgbClr val="705861"/>
                </a:solidFill>
                <a:latin typeface="Calibri Light"/>
                <a:cs typeface="Calibri Light"/>
              </a:rPr>
              <a:t>er</a:t>
            </a:r>
            <a:r>
              <a:rPr sz="2800" b="0" spc="5" dirty="0">
                <a:solidFill>
                  <a:srgbClr val="705861"/>
                </a:solidFill>
                <a:latin typeface="Calibri Light"/>
                <a:cs typeface="Calibri Light"/>
              </a:rPr>
              <a:t> </a:t>
            </a:r>
            <a:r>
              <a:rPr sz="2800" b="0" spc="-25" dirty="0">
                <a:solidFill>
                  <a:srgbClr val="705861"/>
                </a:solidFill>
                <a:latin typeface="Calibri Light"/>
                <a:cs typeface="Calibri Light"/>
              </a:rPr>
              <a:t>ikke</a:t>
            </a:r>
            <a:r>
              <a:rPr sz="2800" b="0" spc="5" dirty="0">
                <a:solidFill>
                  <a:srgbClr val="705861"/>
                </a:solidFill>
                <a:latin typeface="Calibri Light"/>
                <a:cs typeface="Calibri Light"/>
              </a:rPr>
              <a:t> </a:t>
            </a:r>
            <a:r>
              <a:rPr sz="2800" b="0" spc="-10" dirty="0">
                <a:solidFill>
                  <a:srgbClr val="705861"/>
                </a:solidFill>
                <a:latin typeface="Calibri Light"/>
                <a:cs typeface="Calibri Light"/>
              </a:rPr>
              <a:t>uvæsentlig.</a:t>
            </a:r>
            <a:endParaRPr sz="2800">
              <a:latin typeface="Calibri Light"/>
              <a:cs typeface="Calibri Light"/>
            </a:endParaRPr>
          </a:p>
        </p:txBody>
      </p:sp>
      <p:sp>
        <p:nvSpPr>
          <p:cNvPr id="11" name="object 11"/>
          <p:cNvSpPr txBox="1"/>
          <p:nvPr/>
        </p:nvSpPr>
        <p:spPr>
          <a:xfrm>
            <a:off x="1275218" y="5211769"/>
            <a:ext cx="9003030" cy="1307465"/>
          </a:xfrm>
          <a:prstGeom prst="rect">
            <a:avLst/>
          </a:prstGeom>
        </p:spPr>
        <p:txBody>
          <a:bodyPr vert="horz" wrap="square" lIns="0" tIns="12700" rIns="0" bIns="0" rtlCol="0">
            <a:spAutoFit/>
          </a:bodyPr>
          <a:lstStyle/>
          <a:p>
            <a:pPr marL="12700" marR="1380490">
              <a:lnSpc>
                <a:spcPct val="100000"/>
              </a:lnSpc>
              <a:spcBef>
                <a:spcPts val="100"/>
              </a:spcBef>
            </a:pPr>
            <a:r>
              <a:rPr sz="2800" b="0" spc="-15" dirty="0">
                <a:solidFill>
                  <a:srgbClr val="705861"/>
                </a:solidFill>
                <a:latin typeface="Calibri Light"/>
                <a:cs typeface="Calibri Light"/>
              </a:rPr>
              <a:t>Faglig</a:t>
            </a:r>
            <a:r>
              <a:rPr sz="2800" b="0" dirty="0">
                <a:solidFill>
                  <a:srgbClr val="705861"/>
                </a:solidFill>
                <a:latin typeface="Calibri Light"/>
                <a:cs typeface="Calibri Light"/>
              </a:rPr>
              <a:t> </a:t>
            </a:r>
            <a:r>
              <a:rPr sz="2800" b="0" spc="-5" dirty="0">
                <a:solidFill>
                  <a:srgbClr val="705861"/>
                </a:solidFill>
                <a:latin typeface="Calibri Light"/>
                <a:cs typeface="Calibri Light"/>
              </a:rPr>
              <a:t>og </a:t>
            </a:r>
            <a:r>
              <a:rPr sz="2800" b="0" spc="-10" dirty="0">
                <a:solidFill>
                  <a:srgbClr val="705861"/>
                </a:solidFill>
                <a:latin typeface="Calibri Light"/>
                <a:cs typeface="Calibri Light"/>
              </a:rPr>
              <a:t>interessemæssig</a:t>
            </a:r>
            <a:r>
              <a:rPr sz="2800" b="0" spc="-5" dirty="0">
                <a:solidFill>
                  <a:srgbClr val="705861"/>
                </a:solidFill>
                <a:latin typeface="Calibri Light"/>
                <a:cs typeface="Calibri Light"/>
              </a:rPr>
              <a:t> </a:t>
            </a:r>
            <a:r>
              <a:rPr sz="2800" b="0" spc="-15" dirty="0">
                <a:solidFill>
                  <a:srgbClr val="705861"/>
                </a:solidFill>
                <a:latin typeface="Calibri Light"/>
                <a:cs typeface="Calibri Light"/>
              </a:rPr>
              <a:t>identifikation</a:t>
            </a:r>
            <a:r>
              <a:rPr sz="2800" b="0" dirty="0">
                <a:solidFill>
                  <a:srgbClr val="705861"/>
                </a:solidFill>
                <a:latin typeface="Calibri Light"/>
                <a:cs typeface="Calibri Light"/>
              </a:rPr>
              <a:t> </a:t>
            </a:r>
            <a:r>
              <a:rPr sz="2800" b="0" spc="-5" dirty="0">
                <a:solidFill>
                  <a:srgbClr val="705861"/>
                </a:solidFill>
                <a:latin typeface="Calibri Light"/>
                <a:cs typeface="Calibri Light"/>
              </a:rPr>
              <a:t>er højest </a:t>
            </a:r>
            <a:r>
              <a:rPr sz="2800" b="0" dirty="0">
                <a:solidFill>
                  <a:srgbClr val="705861"/>
                </a:solidFill>
                <a:latin typeface="Calibri Light"/>
                <a:cs typeface="Calibri Light"/>
              </a:rPr>
              <a:t> </a:t>
            </a:r>
            <a:r>
              <a:rPr sz="2800" b="0" spc="-10" dirty="0">
                <a:solidFill>
                  <a:srgbClr val="705861"/>
                </a:solidFill>
                <a:latin typeface="Calibri Light"/>
                <a:cs typeface="Calibri Light"/>
              </a:rPr>
              <a:t>prioriteret</a:t>
            </a:r>
            <a:r>
              <a:rPr sz="2800" b="0" dirty="0">
                <a:solidFill>
                  <a:srgbClr val="705861"/>
                </a:solidFill>
                <a:latin typeface="Calibri Light"/>
                <a:cs typeface="Calibri Light"/>
              </a:rPr>
              <a:t> på </a:t>
            </a:r>
            <a:r>
              <a:rPr sz="2800" b="0" spc="-5" dirty="0">
                <a:solidFill>
                  <a:srgbClr val="705861"/>
                </a:solidFill>
                <a:latin typeface="Calibri Light"/>
                <a:cs typeface="Calibri Light"/>
              </a:rPr>
              <a:t>HHX</a:t>
            </a:r>
            <a:r>
              <a:rPr sz="2800" b="0" dirty="0">
                <a:solidFill>
                  <a:srgbClr val="705861"/>
                </a:solidFill>
                <a:latin typeface="Calibri Light"/>
                <a:cs typeface="Calibri Light"/>
              </a:rPr>
              <a:t> </a:t>
            </a:r>
            <a:r>
              <a:rPr sz="2800" b="0" spc="-5" dirty="0">
                <a:solidFill>
                  <a:srgbClr val="705861"/>
                </a:solidFill>
                <a:latin typeface="Calibri Light"/>
                <a:cs typeface="Calibri Light"/>
              </a:rPr>
              <a:t>og HTX. </a:t>
            </a:r>
            <a:r>
              <a:rPr sz="2800" b="0" spc="-30" dirty="0">
                <a:solidFill>
                  <a:srgbClr val="705861"/>
                </a:solidFill>
                <a:latin typeface="Calibri Light"/>
                <a:cs typeface="Calibri Light"/>
              </a:rPr>
              <a:t>På</a:t>
            </a:r>
            <a:r>
              <a:rPr sz="2800" b="0" spc="5" dirty="0">
                <a:solidFill>
                  <a:srgbClr val="705861"/>
                </a:solidFill>
                <a:latin typeface="Calibri Light"/>
                <a:cs typeface="Calibri Light"/>
              </a:rPr>
              <a:t> </a:t>
            </a:r>
            <a:r>
              <a:rPr sz="2800" b="0" spc="-10" dirty="0">
                <a:solidFill>
                  <a:srgbClr val="705861"/>
                </a:solidFill>
                <a:latin typeface="Calibri Light"/>
                <a:cs typeface="Calibri Light"/>
              </a:rPr>
              <a:t>STX</a:t>
            </a:r>
            <a:r>
              <a:rPr sz="2800" b="0" spc="-5" dirty="0">
                <a:solidFill>
                  <a:srgbClr val="705861"/>
                </a:solidFill>
                <a:latin typeface="Calibri Light"/>
                <a:cs typeface="Calibri Light"/>
              </a:rPr>
              <a:t> er</a:t>
            </a:r>
            <a:r>
              <a:rPr sz="2800" b="0" dirty="0">
                <a:solidFill>
                  <a:srgbClr val="705861"/>
                </a:solidFill>
                <a:latin typeface="Calibri Light"/>
                <a:cs typeface="Calibri Light"/>
              </a:rPr>
              <a:t> </a:t>
            </a:r>
            <a:r>
              <a:rPr sz="2800" b="0" spc="-5" dirty="0">
                <a:solidFill>
                  <a:srgbClr val="705861"/>
                </a:solidFill>
                <a:latin typeface="Calibri Light"/>
                <a:cs typeface="Calibri Light"/>
              </a:rPr>
              <a:t>det</a:t>
            </a:r>
            <a:r>
              <a:rPr sz="2800" b="0" dirty="0">
                <a:solidFill>
                  <a:srgbClr val="705861"/>
                </a:solidFill>
                <a:latin typeface="Calibri Light"/>
                <a:cs typeface="Calibri Light"/>
              </a:rPr>
              <a:t> i </a:t>
            </a:r>
            <a:r>
              <a:rPr sz="2800" b="0" spc="-10" dirty="0">
                <a:solidFill>
                  <a:srgbClr val="705861"/>
                </a:solidFill>
                <a:latin typeface="Calibri Light"/>
                <a:cs typeface="Calibri Light"/>
              </a:rPr>
              <a:t>højere</a:t>
            </a:r>
            <a:r>
              <a:rPr sz="2800" b="0" dirty="0">
                <a:solidFill>
                  <a:srgbClr val="705861"/>
                </a:solidFill>
                <a:latin typeface="Calibri Light"/>
                <a:cs typeface="Calibri Light"/>
              </a:rPr>
              <a:t> </a:t>
            </a:r>
            <a:r>
              <a:rPr sz="2800" b="0" spc="-15" dirty="0">
                <a:solidFill>
                  <a:srgbClr val="705861"/>
                </a:solidFill>
                <a:latin typeface="Calibri Light"/>
                <a:cs typeface="Calibri Light"/>
              </a:rPr>
              <a:t>grad</a:t>
            </a:r>
            <a:endParaRPr sz="2800">
              <a:latin typeface="Calibri Light"/>
              <a:cs typeface="Calibri Light"/>
            </a:endParaRPr>
          </a:p>
          <a:p>
            <a:pPr marL="12700">
              <a:lnSpc>
                <a:spcPct val="100000"/>
              </a:lnSpc>
              <a:spcBef>
                <a:spcPts val="10"/>
              </a:spcBef>
            </a:pPr>
            <a:r>
              <a:rPr sz="2800" b="0" spc="-10" dirty="0">
                <a:solidFill>
                  <a:srgbClr val="705861"/>
                </a:solidFill>
                <a:latin typeface="Calibri Light"/>
                <a:cs typeface="Calibri Light"/>
              </a:rPr>
              <a:t>stedbundet</a:t>
            </a:r>
            <a:r>
              <a:rPr sz="2800" b="0" spc="5" dirty="0">
                <a:solidFill>
                  <a:srgbClr val="705861"/>
                </a:solidFill>
                <a:latin typeface="Calibri Light"/>
                <a:cs typeface="Calibri Light"/>
              </a:rPr>
              <a:t> </a:t>
            </a:r>
            <a:r>
              <a:rPr sz="2800" b="0" spc="-15" dirty="0">
                <a:solidFill>
                  <a:srgbClr val="705861"/>
                </a:solidFill>
                <a:latin typeface="Calibri Light"/>
                <a:cs typeface="Calibri Light"/>
              </a:rPr>
              <a:t>identifikation</a:t>
            </a:r>
            <a:r>
              <a:rPr sz="2800" b="0" spc="5" dirty="0">
                <a:solidFill>
                  <a:srgbClr val="705861"/>
                </a:solidFill>
                <a:latin typeface="Calibri Light"/>
                <a:cs typeface="Calibri Light"/>
              </a:rPr>
              <a:t> </a:t>
            </a:r>
            <a:r>
              <a:rPr sz="2800" b="0" spc="-15" dirty="0">
                <a:solidFill>
                  <a:srgbClr val="705861"/>
                </a:solidFill>
                <a:latin typeface="Calibri Light"/>
                <a:cs typeface="Calibri Light"/>
              </a:rPr>
              <a:t>hængt</a:t>
            </a:r>
            <a:r>
              <a:rPr sz="2800" b="0" spc="10" dirty="0">
                <a:solidFill>
                  <a:srgbClr val="705861"/>
                </a:solidFill>
                <a:latin typeface="Calibri Light"/>
                <a:cs typeface="Calibri Light"/>
              </a:rPr>
              <a:t> </a:t>
            </a:r>
            <a:r>
              <a:rPr sz="2800" b="0" spc="-5" dirty="0">
                <a:solidFill>
                  <a:srgbClr val="705861"/>
                </a:solidFill>
                <a:latin typeface="Calibri Light"/>
                <a:cs typeface="Calibri Light"/>
              </a:rPr>
              <a:t>op</a:t>
            </a:r>
            <a:r>
              <a:rPr sz="2800" b="0" dirty="0">
                <a:solidFill>
                  <a:srgbClr val="705861"/>
                </a:solidFill>
                <a:latin typeface="Calibri Light"/>
                <a:cs typeface="Calibri Light"/>
              </a:rPr>
              <a:t> på</a:t>
            </a:r>
            <a:r>
              <a:rPr sz="2800" b="0" spc="10" dirty="0">
                <a:solidFill>
                  <a:srgbClr val="705861"/>
                </a:solidFill>
                <a:latin typeface="Calibri Light"/>
                <a:cs typeface="Calibri Light"/>
              </a:rPr>
              <a:t> </a:t>
            </a:r>
            <a:r>
              <a:rPr sz="2800" b="0" spc="-10" dirty="0">
                <a:solidFill>
                  <a:srgbClr val="705861"/>
                </a:solidFill>
                <a:latin typeface="Calibri Light"/>
                <a:cs typeface="Calibri Light"/>
              </a:rPr>
              <a:t>det</a:t>
            </a:r>
            <a:r>
              <a:rPr sz="2800" b="0" spc="5" dirty="0">
                <a:solidFill>
                  <a:srgbClr val="705861"/>
                </a:solidFill>
                <a:latin typeface="Calibri Light"/>
                <a:cs typeface="Calibri Light"/>
              </a:rPr>
              <a:t> </a:t>
            </a:r>
            <a:r>
              <a:rPr sz="2800" b="0" spc="-25" dirty="0">
                <a:solidFill>
                  <a:srgbClr val="705861"/>
                </a:solidFill>
                <a:latin typeface="Calibri Light"/>
                <a:cs typeface="Calibri Light"/>
              </a:rPr>
              <a:t>enkelte</a:t>
            </a:r>
            <a:r>
              <a:rPr sz="2800" b="0" spc="5" dirty="0">
                <a:solidFill>
                  <a:srgbClr val="705861"/>
                </a:solidFill>
                <a:latin typeface="Calibri Light"/>
                <a:cs typeface="Calibri Light"/>
              </a:rPr>
              <a:t> </a:t>
            </a:r>
            <a:r>
              <a:rPr sz="2800" b="0" dirty="0">
                <a:solidFill>
                  <a:srgbClr val="705861"/>
                </a:solidFill>
                <a:latin typeface="Calibri Light"/>
                <a:cs typeface="Calibri Light"/>
              </a:rPr>
              <a:t>gymnasium.</a:t>
            </a:r>
            <a:endParaRPr sz="2800">
              <a:latin typeface="Calibri Light"/>
              <a:cs typeface="Calibri Light"/>
            </a:endParaRPr>
          </a:p>
        </p:txBody>
      </p:sp>
      <p:sp>
        <p:nvSpPr>
          <p:cNvPr id="12" name="object 12"/>
          <p:cNvSpPr txBox="1"/>
          <p:nvPr/>
        </p:nvSpPr>
        <p:spPr>
          <a:xfrm>
            <a:off x="1275218" y="6920617"/>
            <a:ext cx="11882120" cy="2161540"/>
          </a:xfrm>
          <a:prstGeom prst="rect">
            <a:avLst/>
          </a:prstGeom>
        </p:spPr>
        <p:txBody>
          <a:bodyPr vert="horz" wrap="square" lIns="0" tIns="12700" rIns="0" bIns="0" rtlCol="0">
            <a:spAutoFit/>
          </a:bodyPr>
          <a:lstStyle/>
          <a:p>
            <a:pPr marL="12700" marR="2290445">
              <a:lnSpc>
                <a:spcPct val="100000"/>
              </a:lnSpc>
              <a:spcBef>
                <a:spcPts val="100"/>
              </a:spcBef>
            </a:pPr>
            <a:r>
              <a:rPr sz="2800" b="0" spc="-20" dirty="0">
                <a:solidFill>
                  <a:srgbClr val="705861"/>
                </a:solidFill>
                <a:latin typeface="Calibri Light"/>
                <a:cs typeface="Calibri Light"/>
              </a:rPr>
              <a:t>Skelner</a:t>
            </a:r>
            <a:r>
              <a:rPr sz="2800" b="0" spc="-5" dirty="0">
                <a:solidFill>
                  <a:srgbClr val="705861"/>
                </a:solidFill>
                <a:latin typeface="Calibri Light"/>
                <a:cs typeface="Calibri Light"/>
              </a:rPr>
              <a:t> </a:t>
            </a:r>
            <a:r>
              <a:rPr sz="2800" b="0" spc="-25" dirty="0">
                <a:solidFill>
                  <a:srgbClr val="705861"/>
                </a:solidFill>
                <a:latin typeface="Calibri Light"/>
                <a:cs typeface="Calibri Light"/>
              </a:rPr>
              <a:t>ikke</a:t>
            </a:r>
            <a:r>
              <a:rPr sz="2800" b="0" spc="-5" dirty="0">
                <a:solidFill>
                  <a:srgbClr val="705861"/>
                </a:solidFill>
                <a:latin typeface="Calibri Light"/>
                <a:cs typeface="Calibri Light"/>
              </a:rPr>
              <a:t> </a:t>
            </a:r>
            <a:r>
              <a:rPr sz="2800" b="0" dirty="0">
                <a:solidFill>
                  <a:srgbClr val="705861"/>
                </a:solidFill>
                <a:latin typeface="Calibri Light"/>
                <a:cs typeface="Calibri Light"/>
              </a:rPr>
              <a:t>i samme </a:t>
            </a:r>
            <a:r>
              <a:rPr sz="2800" b="0" spc="-15" dirty="0">
                <a:solidFill>
                  <a:srgbClr val="705861"/>
                </a:solidFill>
                <a:latin typeface="Calibri Light"/>
                <a:cs typeface="Calibri Light"/>
              </a:rPr>
              <a:t>grad</a:t>
            </a:r>
            <a:r>
              <a:rPr sz="2800" b="0" dirty="0">
                <a:solidFill>
                  <a:srgbClr val="705861"/>
                </a:solidFill>
                <a:latin typeface="Calibri Light"/>
                <a:cs typeface="Calibri Light"/>
              </a:rPr>
              <a:t> </a:t>
            </a:r>
            <a:r>
              <a:rPr sz="2800" b="0" spc="-5" dirty="0">
                <a:solidFill>
                  <a:srgbClr val="705861"/>
                </a:solidFill>
                <a:latin typeface="Calibri Light"/>
                <a:cs typeface="Calibri Light"/>
              </a:rPr>
              <a:t>mellem</a:t>
            </a:r>
            <a:r>
              <a:rPr sz="2800" b="0" dirty="0">
                <a:solidFill>
                  <a:srgbClr val="705861"/>
                </a:solidFill>
                <a:latin typeface="Calibri Light"/>
                <a:cs typeface="Calibri Light"/>
              </a:rPr>
              <a:t> </a:t>
            </a:r>
            <a:r>
              <a:rPr sz="2800" b="0" spc="-10" dirty="0">
                <a:solidFill>
                  <a:srgbClr val="705861"/>
                </a:solidFill>
                <a:latin typeface="Calibri Light"/>
                <a:cs typeface="Calibri Light"/>
              </a:rPr>
              <a:t>gymnasier/skoler</a:t>
            </a:r>
            <a:r>
              <a:rPr sz="2800" b="0" spc="-5" dirty="0">
                <a:solidFill>
                  <a:srgbClr val="705861"/>
                </a:solidFill>
                <a:latin typeface="Calibri Light"/>
                <a:cs typeface="Calibri Light"/>
              </a:rPr>
              <a:t> </a:t>
            </a:r>
            <a:r>
              <a:rPr sz="2800" b="0" dirty="0">
                <a:solidFill>
                  <a:srgbClr val="705861"/>
                </a:solidFill>
                <a:latin typeface="Calibri Light"/>
                <a:cs typeface="Calibri Light"/>
              </a:rPr>
              <a:t>på </a:t>
            </a:r>
            <a:r>
              <a:rPr sz="2800" b="0" spc="-5" dirty="0">
                <a:solidFill>
                  <a:srgbClr val="705861"/>
                </a:solidFill>
                <a:latin typeface="Calibri Light"/>
                <a:cs typeface="Calibri Light"/>
              </a:rPr>
              <a:t>HHX og HTX </a:t>
            </a:r>
            <a:r>
              <a:rPr sz="2800" b="0" spc="-615" dirty="0">
                <a:solidFill>
                  <a:srgbClr val="705861"/>
                </a:solidFill>
                <a:latin typeface="Calibri Light"/>
                <a:cs typeface="Calibri Light"/>
              </a:rPr>
              <a:t> </a:t>
            </a:r>
            <a:r>
              <a:rPr sz="2800" b="0" dirty="0">
                <a:solidFill>
                  <a:srgbClr val="705861"/>
                </a:solidFill>
                <a:latin typeface="Calibri Light"/>
                <a:cs typeface="Calibri Light"/>
              </a:rPr>
              <a:t>som</a:t>
            </a:r>
            <a:r>
              <a:rPr sz="2800" b="0" spc="-5" dirty="0">
                <a:solidFill>
                  <a:srgbClr val="705861"/>
                </a:solidFill>
                <a:latin typeface="Calibri Light"/>
                <a:cs typeface="Calibri Light"/>
              </a:rPr>
              <a:t> </a:t>
            </a:r>
            <a:r>
              <a:rPr sz="2800" b="0" dirty="0">
                <a:solidFill>
                  <a:srgbClr val="705861"/>
                </a:solidFill>
                <a:latin typeface="Calibri Light"/>
                <a:cs typeface="Calibri Light"/>
              </a:rPr>
              <a:t>på </a:t>
            </a:r>
            <a:r>
              <a:rPr sz="2800" b="0" spc="-5" dirty="0">
                <a:solidFill>
                  <a:srgbClr val="705861"/>
                </a:solidFill>
                <a:latin typeface="Calibri Light"/>
                <a:cs typeface="Calibri Light"/>
              </a:rPr>
              <a:t>STX. Det er </a:t>
            </a:r>
            <a:r>
              <a:rPr sz="2800" b="0" spc="-10" dirty="0">
                <a:solidFill>
                  <a:srgbClr val="705861"/>
                </a:solidFill>
                <a:latin typeface="Calibri Light"/>
                <a:cs typeface="Calibri Light"/>
              </a:rPr>
              <a:t>mere</a:t>
            </a:r>
            <a:r>
              <a:rPr sz="2800" b="0" spc="-5" dirty="0">
                <a:solidFill>
                  <a:srgbClr val="705861"/>
                </a:solidFill>
                <a:latin typeface="Calibri Light"/>
                <a:cs typeface="Calibri Light"/>
              </a:rPr>
              <a:t> </a:t>
            </a:r>
            <a:r>
              <a:rPr sz="2800" b="0" spc="-10" dirty="0">
                <a:solidFill>
                  <a:srgbClr val="705861"/>
                </a:solidFill>
                <a:latin typeface="Calibri Light"/>
                <a:cs typeface="Calibri Light"/>
              </a:rPr>
              <a:t>retningsbestemt.</a:t>
            </a:r>
            <a:endParaRPr sz="2800">
              <a:latin typeface="Calibri Light"/>
              <a:cs typeface="Calibri Light"/>
            </a:endParaRPr>
          </a:p>
          <a:p>
            <a:pPr>
              <a:lnSpc>
                <a:spcPct val="100000"/>
              </a:lnSpc>
              <a:spcBef>
                <a:spcPts val="15"/>
              </a:spcBef>
            </a:pPr>
            <a:endParaRPr sz="2750">
              <a:latin typeface="Calibri Light"/>
              <a:cs typeface="Calibri Light"/>
            </a:endParaRPr>
          </a:p>
          <a:p>
            <a:pPr marL="12700" marR="5080">
              <a:lnSpc>
                <a:spcPct val="100000"/>
              </a:lnSpc>
            </a:pPr>
            <a:r>
              <a:rPr sz="2800" b="0" dirty="0">
                <a:solidFill>
                  <a:srgbClr val="705861"/>
                </a:solidFill>
                <a:latin typeface="Calibri Light"/>
                <a:cs typeface="Calibri Light"/>
              </a:rPr>
              <a:t>10. </a:t>
            </a:r>
            <a:r>
              <a:rPr sz="2800" b="0" spc="-5" dirty="0">
                <a:solidFill>
                  <a:srgbClr val="705861"/>
                </a:solidFill>
                <a:latin typeface="Calibri Light"/>
                <a:cs typeface="Calibri Light"/>
              </a:rPr>
              <a:t>klassere er </a:t>
            </a:r>
            <a:r>
              <a:rPr sz="2800" b="0" spc="-10" dirty="0">
                <a:solidFill>
                  <a:srgbClr val="705861"/>
                </a:solidFill>
                <a:latin typeface="Calibri Light"/>
                <a:cs typeface="Calibri Light"/>
              </a:rPr>
              <a:t>mere</a:t>
            </a:r>
            <a:r>
              <a:rPr sz="2800" b="0" spc="-5" dirty="0">
                <a:solidFill>
                  <a:srgbClr val="705861"/>
                </a:solidFill>
                <a:latin typeface="Calibri Light"/>
                <a:cs typeface="Calibri Light"/>
              </a:rPr>
              <a:t> tilbøjelige end </a:t>
            </a:r>
            <a:r>
              <a:rPr sz="2800" b="0" dirty="0">
                <a:solidFill>
                  <a:srgbClr val="705861"/>
                </a:solidFill>
                <a:latin typeface="Calibri Light"/>
                <a:cs typeface="Calibri Light"/>
              </a:rPr>
              <a:t>9. </a:t>
            </a:r>
            <a:r>
              <a:rPr sz="2800" b="0" spc="-5" dirty="0">
                <a:solidFill>
                  <a:srgbClr val="705861"/>
                </a:solidFill>
                <a:latin typeface="Calibri Light"/>
                <a:cs typeface="Calibri Light"/>
              </a:rPr>
              <a:t>klassere</a:t>
            </a:r>
            <a:r>
              <a:rPr sz="2800" b="0" dirty="0">
                <a:solidFill>
                  <a:srgbClr val="705861"/>
                </a:solidFill>
                <a:latin typeface="Calibri Light"/>
                <a:cs typeface="Calibri Light"/>
              </a:rPr>
              <a:t> </a:t>
            </a:r>
            <a:r>
              <a:rPr sz="2800" b="0" spc="-10" dirty="0">
                <a:solidFill>
                  <a:srgbClr val="705861"/>
                </a:solidFill>
                <a:latin typeface="Calibri Light"/>
                <a:cs typeface="Calibri Light"/>
              </a:rPr>
              <a:t>til</a:t>
            </a:r>
            <a:r>
              <a:rPr sz="2800" b="0" dirty="0">
                <a:solidFill>
                  <a:srgbClr val="705861"/>
                </a:solidFill>
                <a:latin typeface="Calibri Light"/>
                <a:cs typeface="Calibri Light"/>
              </a:rPr>
              <a:t> </a:t>
            </a:r>
            <a:r>
              <a:rPr sz="2800" b="0" spc="-15" dirty="0">
                <a:solidFill>
                  <a:srgbClr val="705861"/>
                </a:solidFill>
                <a:latin typeface="Calibri Light"/>
                <a:cs typeface="Calibri Light"/>
              </a:rPr>
              <a:t>at</a:t>
            </a:r>
            <a:r>
              <a:rPr sz="2800" b="0" dirty="0">
                <a:solidFill>
                  <a:srgbClr val="705861"/>
                </a:solidFill>
                <a:latin typeface="Calibri Light"/>
                <a:cs typeface="Calibri Light"/>
              </a:rPr>
              <a:t> </a:t>
            </a:r>
            <a:r>
              <a:rPr sz="2800" b="0" spc="-20" dirty="0">
                <a:solidFill>
                  <a:srgbClr val="705861"/>
                </a:solidFill>
                <a:latin typeface="Calibri Light"/>
                <a:cs typeface="Calibri Light"/>
              </a:rPr>
              <a:t>føle</a:t>
            </a:r>
            <a:r>
              <a:rPr sz="2800" b="0" spc="-5" dirty="0">
                <a:solidFill>
                  <a:srgbClr val="705861"/>
                </a:solidFill>
                <a:latin typeface="Calibri Light"/>
                <a:cs typeface="Calibri Light"/>
              </a:rPr>
              <a:t> </a:t>
            </a:r>
            <a:r>
              <a:rPr sz="2800" b="0" dirty="0">
                <a:solidFill>
                  <a:srgbClr val="705861"/>
                </a:solidFill>
                <a:latin typeface="Calibri Light"/>
                <a:cs typeface="Calibri Light"/>
              </a:rPr>
              <a:t>sig </a:t>
            </a:r>
            <a:r>
              <a:rPr sz="2800" b="0" spc="-5" dirty="0">
                <a:solidFill>
                  <a:srgbClr val="705861"/>
                </a:solidFill>
                <a:latin typeface="Calibri Light"/>
                <a:cs typeface="Calibri Light"/>
              </a:rPr>
              <a:t>tvunget</a:t>
            </a:r>
            <a:r>
              <a:rPr sz="2800" b="0" dirty="0">
                <a:solidFill>
                  <a:srgbClr val="705861"/>
                </a:solidFill>
                <a:latin typeface="Calibri Light"/>
                <a:cs typeface="Calibri Light"/>
              </a:rPr>
              <a:t> </a:t>
            </a:r>
            <a:r>
              <a:rPr sz="2800" b="0" spc="-10" dirty="0">
                <a:solidFill>
                  <a:srgbClr val="705861"/>
                </a:solidFill>
                <a:latin typeface="Calibri Light"/>
                <a:cs typeface="Calibri Light"/>
              </a:rPr>
              <a:t>til</a:t>
            </a:r>
            <a:r>
              <a:rPr sz="2800" b="0" dirty="0">
                <a:solidFill>
                  <a:srgbClr val="705861"/>
                </a:solidFill>
                <a:latin typeface="Calibri Light"/>
                <a:cs typeface="Calibri Light"/>
              </a:rPr>
              <a:t> </a:t>
            </a:r>
            <a:r>
              <a:rPr sz="2800" b="0" spc="-20" dirty="0">
                <a:solidFill>
                  <a:srgbClr val="705861"/>
                </a:solidFill>
                <a:latin typeface="Calibri Light"/>
                <a:cs typeface="Calibri Light"/>
              </a:rPr>
              <a:t>at</a:t>
            </a:r>
            <a:r>
              <a:rPr sz="2800" b="0" dirty="0">
                <a:solidFill>
                  <a:srgbClr val="705861"/>
                </a:solidFill>
                <a:latin typeface="Calibri Light"/>
                <a:cs typeface="Calibri Light"/>
              </a:rPr>
              <a:t> </a:t>
            </a:r>
            <a:r>
              <a:rPr sz="2800" b="0" spc="-15" dirty="0">
                <a:solidFill>
                  <a:srgbClr val="705861"/>
                </a:solidFill>
                <a:latin typeface="Calibri Light"/>
                <a:cs typeface="Calibri Light"/>
              </a:rPr>
              <a:t>vælge</a:t>
            </a:r>
            <a:r>
              <a:rPr sz="2800" b="0" dirty="0">
                <a:solidFill>
                  <a:srgbClr val="705861"/>
                </a:solidFill>
                <a:latin typeface="Calibri Light"/>
                <a:cs typeface="Calibri Light"/>
              </a:rPr>
              <a:t> </a:t>
            </a:r>
            <a:r>
              <a:rPr sz="2800" b="0" spc="-15" dirty="0">
                <a:solidFill>
                  <a:srgbClr val="705861"/>
                </a:solidFill>
                <a:latin typeface="Calibri Light"/>
                <a:cs typeface="Calibri Light"/>
              </a:rPr>
              <a:t>bro- </a:t>
            </a:r>
            <a:r>
              <a:rPr sz="2800" b="0" spc="-620" dirty="0">
                <a:solidFill>
                  <a:srgbClr val="705861"/>
                </a:solidFill>
                <a:latin typeface="Calibri Light"/>
                <a:cs typeface="Calibri Light"/>
              </a:rPr>
              <a:t> </a:t>
            </a:r>
            <a:r>
              <a:rPr sz="2800" b="0" spc="-10" dirty="0">
                <a:solidFill>
                  <a:srgbClr val="705861"/>
                </a:solidFill>
                <a:latin typeface="Calibri Light"/>
                <a:cs typeface="Calibri Light"/>
              </a:rPr>
              <a:t>bygning</a:t>
            </a:r>
            <a:r>
              <a:rPr sz="2800" b="0" spc="-5" dirty="0">
                <a:solidFill>
                  <a:srgbClr val="705861"/>
                </a:solidFill>
                <a:latin typeface="Calibri Light"/>
                <a:cs typeface="Calibri Light"/>
              </a:rPr>
              <a:t> </a:t>
            </a:r>
            <a:r>
              <a:rPr sz="2800" b="0" spc="-10" dirty="0">
                <a:solidFill>
                  <a:srgbClr val="705861"/>
                </a:solidFill>
                <a:latin typeface="Calibri Light"/>
                <a:cs typeface="Calibri Light"/>
              </a:rPr>
              <a:t>et</a:t>
            </a:r>
            <a:r>
              <a:rPr sz="2800" b="0" dirty="0">
                <a:solidFill>
                  <a:srgbClr val="705861"/>
                </a:solidFill>
                <a:latin typeface="Calibri Light"/>
                <a:cs typeface="Calibri Light"/>
              </a:rPr>
              <a:t> </a:t>
            </a:r>
            <a:r>
              <a:rPr sz="2800" b="0" spc="-15" dirty="0">
                <a:solidFill>
                  <a:srgbClr val="705861"/>
                </a:solidFill>
                <a:latin typeface="Calibri Light"/>
                <a:cs typeface="Calibri Light"/>
              </a:rPr>
              <a:t>bestemt</a:t>
            </a:r>
            <a:r>
              <a:rPr sz="2800" b="0" dirty="0">
                <a:solidFill>
                  <a:srgbClr val="705861"/>
                </a:solidFill>
                <a:latin typeface="Calibri Light"/>
                <a:cs typeface="Calibri Light"/>
              </a:rPr>
              <a:t> </a:t>
            </a:r>
            <a:r>
              <a:rPr sz="2800" b="0" spc="-20" dirty="0">
                <a:solidFill>
                  <a:srgbClr val="705861"/>
                </a:solidFill>
                <a:latin typeface="Calibri Light"/>
                <a:cs typeface="Calibri Light"/>
              </a:rPr>
              <a:t>sted.</a:t>
            </a:r>
            <a:endParaRPr sz="2800">
              <a:latin typeface="Calibri Light"/>
              <a:cs typeface="Calibri Light"/>
            </a:endParaRPr>
          </a:p>
        </p:txBody>
      </p:sp>
      <p:pic>
        <p:nvPicPr>
          <p:cNvPr id="13" name="Lyd 9">
            <a:hlinkClick r:id="" action="ppaction://media"/>
            <a:extLst>
              <a:ext uri="{FF2B5EF4-FFF2-40B4-BE49-F238E27FC236}">
                <a16:creationId xmlns:a16="http://schemas.microsoft.com/office/drawing/2014/main" id="{2D287D6C-22DA-4509-BF70-EF1B99E2E5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6050" y="92075"/>
            <a:ext cx="381000" cy="38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39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3333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1250</TotalTime>
  <Words>3639</Words>
  <Application>Microsoft Office PowerPoint</Application>
  <PresentationFormat>Brugerdefineret</PresentationFormat>
  <Paragraphs>333</Paragraphs>
  <Slides>26</Slides>
  <Notes>0</Notes>
  <HiddenSlides>0</HiddenSlides>
  <MMClips>26</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26</vt:i4>
      </vt:variant>
    </vt:vector>
  </HeadingPairs>
  <TitlesOfParts>
    <vt:vector size="35" baseType="lpstr">
      <vt:lpstr>Arial</vt:lpstr>
      <vt:lpstr>Baskerville Old Face</vt:lpstr>
      <vt:lpstr>Calibri</vt:lpstr>
      <vt:lpstr>Calibri Light</vt:lpstr>
      <vt:lpstr>Tahoma</vt:lpstr>
      <vt:lpstr>Times New Roman</vt:lpstr>
      <vt:lpstr>Titillium Web</vt:lpstr>
      <vt:lpstr>Titillium Web SemiBold</vt:lpstr>
      <vt:lpstr>Office Theme</vt:lpstr>
      <vt:lpstr>Brobygning afklarer</vt:lpstr>
      <vt:lpstr>Formål med undersøgelsen Unges oplevelse af brobygningsforløb på HHX og HTX.  Analysen bringer resultater der peger på  brobygningselevers kendskab til HHX og HTX. Afdækker  hvilke parametre brobygningselever vurderer  brobygningens succes ud fra.</vt:lpstr>
      <vt:lpstr>Dataoverblik</vt:lpstr>
      <vt:lpstr>RESULTATER FRA  BROBYGNINGSUNDERSØGELSEN Resulaterne viser hvilke kriterier, der skal opfyldes for, at  brobygningselever oplever brobygning som succesfuld og  som brugbart indspark, når de vælger uddannelse.</vt:lpstr>
      <vt:lpstr>Ifølge data virker brobygning, når brobygningseleverne kan:</vt:lpstr>
      <vt:lpstr>PowerPoint-præsentation</vt:lpstr>
      <vt:lpstr>Beslutningsgrundlag</vt:lpstr>
      <vt:lpstr>Identifikation</vt:lpstr>
      <vt:lpstr>“Skolens ry gør noget for, om man kan se sig selv gå der.</vt:lpstr>
      <vt:lpstr>Skolens ry</vt:lpstr>
      <vt:lpstr>Ydre rammer</vt:lpstr>
      <vt:lpstr>Overvejelser om  gymnasieretning</vt:lpstr>
      <vt:lpstr>Behov for afklaring</vt:lpstr>
      <vt:lpstr>Arbejdsformer</vt:lpstr>
      <vt:lpstr>Brobygning giver  særligt indblik i fagene</vt:lpstr>
      <vt:lpstr>KENDSKAB Resulaterne peger på, hvilket kendskab  brobygningseleverne har til HHX og HTX.  Herunder hvilket grundlag kendskabet byg-  ger på.</vt:lpstr>
      <vt:lpstr>Kendskab til HHX Ordsky sammensat af de unges ord om kendskab til HHX, som  det fremgår af den kvalitative data fra fokusgruppeinterviews.</vt:lpstr>
      <vt:lpstr>Kendskab til HTX Ordsky sammensat af de unges ord om kendskab til HTX, som det  fremgår af den kvalitative data fra fokusgruppeinterviews.</vt:lpstr>
      <vt:lpstr>Kendskab til STX Ordsky sammensat af de unges ord om kendskab til STX, som det  fremgår af den kvalitative data fra fokusgruppeinterviews.</vt:lpstr>
      <vt:lpstr>Informationssøgning</vt:lpstr>
      <vt:lpstr>Influerende personer</vt:lpstr>
      <vt:lpstr>PowerPoint-præsentation</vt:lpstr>
      <vt:lpstr>To overordnede kategorier der kan arbejdes ud fra</vt:lpstr>
      <vt:lpstr>Planlægning af brobygning Oplevelse af brobygning</vt:lpstr>
      <vt:lpstr>Tiltrækning til HHX og HTX Valg af uddannelse</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Brobygning afklarer</dc:title>
  <dc:creator>Midertidig Adminkonto</dc:creator>
  <cp:lastModifiedBy>Ann-Sophie Frohmé Schultz</cp:lastModifiedBy>
  <cp:revision>14</cp:revision>
  <dcterms:created xsi:type="dcterms:W3CDTF">2022-03-17T13:34:03Z</dcterms:created>
  <dcterms:modified xsi:type="dcterms:W3CDTF">2022-03-18T10:39:25Z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2022-03-17T00:00:00Z</vt:filetime>
  </property>
  <property fmtid="{D5CDD505-2E9C-101B-9397-08002B2CF9AE}" pid="3" name="Creator">
    <vt:lpwstr>Adobe InDesign 17.0 (Windows)</vt:lpwstr>
  </property>
  <property fmtid="{D5CDD505-2E9C-101B-9397-08002B2CF9AE}" pid="4" name="LastSaved">
    <vt:filetime>2022-03-17T00:00:00Z</vt:filetime>
  </property>
</Properties>
</file>